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9" r:id="rId3"/>
    <p:sldId id="312" r:id="rId4"/>
    <p:sldId id="313" r:id="rId5"/>
    <p:sldId id="289" r:id="rId6"/>
    <p:sldId id="290" r:id="rId7"/>
    <p:sldId id="286" r:id="rId8"/>
    <p:sldId id="287" r:id="rId9"/>
    <p:sldId id="292" r:id="rId10"/>
    <p:sldId id="293" r:id="rId11"/>
    <p:sldId id="27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5" autoAdjust="0"/>
    <p:restoredTop sz="94713" autoAdjust="0"/>
  </p:normalViewPr>
  <p:slideViewPr>
    <p:cSldViewPr>
      <p:cViewPr varScale="1">
        <p:scale>
          <a:sx n="86" d="100"/>
          <a:sy n="86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68B50-1E4C-445C-85DE-4566D337240C}" type="doc">
      <dgm:prSet loTypeId="urn:microsoft.com/office/officeart/2005/8/layout/equation2" loCatId="relationship" qsTypeId="urn:microsoft.com/office/officeart/2005/8/quickstyle/3d1" qsCatId="3D" csTypeId="urn:microsoft.com/office/officeart/2005/8/colors/accent1_2" csCatId="accent1" phldr="1"/>
      <dgm:spPr/>
    </dgm:pt>
    <dgm:pt modelId="{E71D65BA-673E-47A3-A1F4-55E91D03DD94}" type="pres">
      <dgm:prSet presAssocID="{A3368B50-1E4C-445C-85DE-4566D337240C}" presName="Name0" presStyleCnt="0">
        <dgm:presLayoutVars>
          <dgm:dir/>
          <dgm:resizeHandles val="exact"/>
        </dgm:presLayoutVars>
      </dgm:prSet>
      <dgm:spPr/>
    </dgm:pt>
  </dgm:ptLst>
  <dgm:cxnLst>
    <dgm:cxn modelId="{C9834808-537C-49FA-9D0C-FB33E23804A6}" type="presOf" srcId="{A3368B50-1E4C-445C-85DE-4566D337240C}" destId="{E71D65BA-673E-47A3-A1F4-55E91D03DD94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F2E79-F209-4F5B-85AB-0AF193F74CB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5940-FA08-4BF5-BE66-A001CDB7C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9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C6D56-3D73-4CFE-81F5-662734F35028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CDE48-64CB-4FC6-9EC9-BF13D5A390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117" Type="http://schemas.openxmlformats.org/officeDocument/2006/relationships/image" Target="../media/image122.png"/><Relationship Id="rId21" Type="http://schemas.openxmlformats.org/officeDocument/2006/relationships/image" Target="../media/image26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63" Type="http://schemas.openxmlformats.org/officeDocument/2006/relationships/image" Target="../media/image68.png"/><Relationship Id="rId68" Type="http://schemas.openxmlformats.org/officeDocument/2006/relationships/image" Target="../media/image73.png"/><Relationship Id="rId84" Type="http://schemas.openxmlformats.org/officeDocument/2006/relationships/image" Target="../media/image89.png"/><Relationship Id="rId89" Type="http://schemas.openxmlformats.org/officeDocument/2006/relationships/image" Target="../media/image94.png"/><Relationship Id="rId112" Type="http://schemas.openxmlformats.org/officeDocument/2006/relationships/image" Target="../media/image117.png"/><Relationship Id="rId133" Type="http://schemas.openxmlformats.org/officeDocument/2006/relationships/image" Target="../media/image138.png"/><Relationship Id="rId138" Type="http://schemas.openxmlformats.org/officeDocument/2006/relationships/image" Target="../media/image143.png"/><Relationship Id="rId154" Type="http://schemas.openxmlformats.org/officeDocument/2006/relationships/image" Target="../media/image159.png"/><Relationship Id="rId159" Type="http://schemas.openxmlformats.org/officeDocument/2006/relationships/image" Target="../media/image164.png"/><Relationship Id="rId16" Type="http://schemas.openxmlformats.org/officeDocument/2006/relationships/image" Target="../media/image21.png"/><Relationship Id="rId107" Type="http://schemas.openxmlformats.org/officeDocument/2006/relationships/image" Target="../media/image112.png"/><Relationship Id="rId11" Type="http://schemas.openxmlformats.org/officeDocument/2006/relationships/image" Target="../media/image16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74" Type="http://schemas.openxmlformats.org/officeDocument/2006/relationships/image" Target="../media/image79.png"/><Relationship Id="rId79" Type="http://schemas.openxmlformats.org/officeDocument/2006/relationships/image" Target="../media/image84.png"/><Relationship Id="rId102" Type="http://schemas.openxmlformats.org/officeDocument/2006/relationships/image" Target="../media/image107.png"/><Relationship Id="rId123" Type="http://schemas.openxmlformats.org/officeDocument/2006/relationships/image" Target="../media/image128.png"/><Relationship Id="rId128" Type="http://schemas.openxmlformats.org/officeDocument/2006/relationships/image" Target="../media/image133.png"/><Relationship Id="rId144" Type="http://schemas.openxmlformats.org/officeDocument/2006/relationships/image" Target="../media/image149.png"/><Relationship Id="rId149" Type="http://schemas.openxmlformats.org/officeDocument/2006/relationships/image" Target="../media/image154.png"/><Relationship Id="rId5" Type="http://schemas.openxmlformats.org/officeDocument/2006/relationships/image" Target="../media/image10.png"/><Relationship Id="rId90" Type="http://schemas.openxmlformats.org/officeDocument/2006/relationships/image" Target="../media/image95.png"/><Relationship Id="rId95" Type="http://schemas.openxmlformats.org/officeDocument/2006/relationships/image" Target="../media/image100.png"/><Relationship Id="rId160" Type="http://schemas.openxmlformats.org/officeDocument/2006/relationships/image" Target="../media/image165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64" Type="http://schemas.openxmlformats.org/officeDocument/2006/relationships/image" Target="../media/image69.png"/><Relationship Id="rId69" Type="http://schemas.openxmlformats.org/officeDocument/2006/relationships/image" Target="../media/image74.png"/><Relationship Id="rId113" Type="http://schemas.openxmlformats.org/officeDocument/2006/relationships/image" Target="../media/image118.png"/><Relationship Id="rId118" Type="http://schemas.openxmlformats.org/officeDocument/2006/relationships/image" Target="../media/image123.png"/><Relationship Id="rId134" Type="http://schemas.openxmlformats.org/officeDocument/2006/relationships/image" Target="../media/image139.png"/><Relationship Id="rId139" Type="http://schemas.openxmlformats.org/officeDocument/2006/relationships/image" Target="../media/image144.png"/><Relationship Id="rId80" Type="http://schemas.openxmlformats.org/officeDocument/2006/relationships/image" Target="../media/image85.png"/><Relationship Id="rId85" Type="http://schemas.openxmlformats.org/officeDocument/2006/relationships/image" Target="../media/image90.png"/><Relationship Id="rId150" Type="http://schemas.openxmlformats.org/officeDocument/2006/relationships/image" Target="../media/image155.png"/><Relationship Id="rId155" Type="http://schemas.openxmlformats.org/officeDocument/2006/relationships/image" Target="../media/image16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59" Type="http://schemas.openxmlformats.org/officeDocument/2006/relationships/image" Target="../media/image64.png"/><Relationship Id="rId103" Type="http://schemas.openxmlformats.org/officeDocument/2006/relationships/image" Target="../media/image108.png"/><Relationship Id="rId108" Type="http://schemas.openxmlformats.org/officeDocument/2006/relationships/image" Target="../media/image113.png"/><Relationship Id="rId124" Type="http://schemas.openxmlformats.org/officeDocument/2006/relationships/image" Target="../media/image129.png"/><Relationship Id="rId129" Type="http://schemas.openxmlformats.org/officeDocument/2006/relationships/image" Target="../media/image134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70" Type="http://schemas.openxmlformats.org/officeDocument/2006/relationships/image" Target="../media/image75.png"/><Relationship Id="rId75" Type="http://schemas.openxmlformats.org/officeDocument/2006/relationships/image" Target="../media/image80.png"/><Relationship Id="rId83" Type="http://schemas.openxmlformats.org/officeDocument/2006/relationships/image" Target="../media/image88.png"/><Relationship Id="rId88" Type="http://schemas.openxmlformats.org/officeDocument/2006/relationships/image" Target="../media/image93.png"/><Relationship Id="rId91" Type="http://schemas.openxmlformats.org/officeDocument/2006/relationships/image" Target="../media/image96.png"/><Relationship Id="rId96" Type="http://schemas.openxmlformats.org/officeDocument/2006/relationships/image" Target="../media/image101.png"/><Relationship Id="rId111" Type="http://schemas.openxmlformats.org/officeDocument/2006/relationships/image" Target="../media/image116.png"/><Relationship Id="rId132" Type="http://schemas.openxmlformats.org/officeDocument/2006/relationships/image" Target="../media/image137.png"/><Relationship Id="rId140" Type="http://schemas.openxmlformats.org/officeDocument/2006/relationships/image" Target="../media/image145.png"/><Relationship Id="rId145" Type="http://schemas.openxmlformats.org/officeDocument/2006/relationships/image" Target="../media/image150.png"/><Relationship Id="rId153" Type="http://schemas.openxmlformats.org/officeDocument/2006/relationships/image" Target="../media/image158.png"/><Relationship Id="rId161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106" Type="http://schemas.openxmlformats.org/officeDocument/2006/relationships/image" Target="../media/image111.png"/><Relationship Id="rId114" Type="http://schemas.openxmlformats.org/officeDocument/2006/relationships/image" Target="../media/image119.png"/><Relationship Id="rId119" Type="http://schemas.openxmlformats.org/officeDocument/2006/relationships/image" Target="../media/image124.png"/><Relationship Id="rId127" Type="http://schemas.openxmlformats.org/officeDocument/2006/relationships/image" Target="../media/image132.png"/><Relationship Id="rId10" Type="http://schemas.openxmlformats.org/officeDocument/2006/relationships/image" Target="../media/image15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png"/><Relationship Id="rId73" Type="http://schemas.openxmlformats.org/officeDocument/2006/relationships/image" Target="../media/image78.png"/><Relationship Id="rId78" Type="http://schemas.openxmlformats.org/officeDocument/2006/relationships/image" Target="../media/image83.png"/><Relationship Id="rId81" Type="http://schemas.openxmlformats.org/officeDocument/2006/relationships/image" Target="../media/image86.png"/><Relationship Id="rId86" Type="http://schemas.openxmlformats.org/officeDocument/2006/relationships/image" Target="../media/image91.png"/><Relationship Id="rId94" Type="http://schemas.openxmlformats.org/officeDocument/2006/relationships/image" Target="../media/image99.png"/><Relationship Id="rId99" Type="http://schemas.openxmlformats.org/officeDocument/2006/relationships/image" Target="../media/image104.png"/><Relationship Id="rId101" Type="http://schemas.openxmlformats.org/officeDocument/2006/relationships/image" Target="../media/image106.png"/><Relationship Id="rId122" Type="http://schemas.openxmlformats.org/officeDocument/2006/relationships/image" Target="../media/image127.png"/><Relationship Id="rId130" Type="http://schemas.openxmlformats.org/officeDocument/2006/relationships/image" Target="../media/image135.png"/><Relationship Id="rId135" Type="http://schemas.openxmlformats.org/officeDocument/2006/relationships/image" Target="../media/image140.png"/><Relationship Id="rId143" Type="http://schemas.openxmlformats.org/officeDocument/2006/relationships/image" Target="../media/image148.png"/><Relationship Id="rId148" Type="http://schemas.openxmlformats.org/officeDocument/2006/relationships/image" Target="../media/image153.png"/><Relationship Id="rId151" Type="http://schemas.openxmlformats.org/officeDocument/2006/relationships/image" Target="../media/image156.png"/><Relationship Id="rId156" Type="http://schemas.openxmlformats.org/officeDocument/2006/relationships/image" Target="../media/image16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9" Type="http://schemas.openxmlformats.org/officeDocument/2006/relationships/image" Target="../media/image44.png"/><Relationship Id="rId109" Type="http://schemas.openxmlformats.org/officeDocument/2006/relationships/image" Target="../media/image114.png"/><Relationship Id="rId34" Type="http://schemas.openxmlformats.org/officeDocument/2006/relationships/image" Target="../media/image39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6" Type="http://schemas.openxmlformats.org/officeDocument/2006/relationships/image" Target="../media/image81.png"/><Relationship Id="rId97" Type="http://schemas.openxmlformats.org/officeDocument/2006/relationships/image" Target="../media/image102.png"/><Relationship Id="rId104" Type="http://schemas.openxmlformats.org/officeDocument/2006/relationships/image" Target="../media/image109.png"/><Relationship Id="rId120" Type="http://schemas.openxmlformats.org/officeDocument/2006/relationships/image" Target="../media/image125.png"/><Relationship Id="rId125" Type="http://schemas.openxmlformats.org/officeDocument/2006/relationships/image" Target="../media/image130.png"/><Relationship Id="rId141" Type="http://schemas.openxmlformats.org/officeDocument/2006/relationships/image" Target="../media/image146.png"/><Relationship Id="rId146" Type="http://schemas.openxmlformats.org/officeDocument/2006/relationships/image" Target="../media/image151.png"/><Relationship Id="rId7" Type="http://schemas.openxmlformats.org/officeDocument/2006/relationships/image" Target="../media/image12.png"/><Relationship Id="rId71" Type="http://schemas.openxmlformats.org/officeDocument/2006/relationships/image" Target="../media/image76.png"/><Relationship Id="rId92" Type="http://schemas.openxmlformats.org/officeDocument/2006/relationships/image" Target="../media/image97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34.png"/><Relationship Id="rId24" Type="http://schemas.openxmlformats.org/officeDocument/2006/relationships/image" Target="../media/image29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66" Type="http://schemas.openxmlformats.org/officeDocument/2006/relationships/image" Target="../media/image71.png"/><Relationship Id="rId87" Type="http://schemas.openxmlformats.org/officeDocument/2006/relationships/image" Target="../media/image92.png"/><Relationship Id="rId110" Type="http://schemas.openxmlformats.org/officeDocument/2006/relationships/image" Target="../media/image115.png"/><Relationship Id="rId115" Type="http://schemas.openxmlformats.org/officeDocument/2006/relationships/image" Target="../media/image120.png"/><Relationship Id="rId131" Type="http://schemas.openxmlformats.org/officeDocument/2006/relationships/image" Target="../media/image136.png"/><Relationship Id="rId136" Type="http://schemas.openxmlformats.org/officeDocument/2006/relationships/image" Target="../media/image141.png"/><Relationship Id="rId157" Type="http://schemas.openxmlformats.org/officeDocument/2006/relationships/image" Target="../media/image162.png"/><Relationship Id="rId61" Type="http://schemas.openxmlformats.org/officeDocument/2006/relationships/image" Target="../media/image66.png"/><Relationship Id="rId82" Type="http://schemas.openxmlformats.org/officeDocument/2006/relationships/image" Target="../media/image87.png"/><Relationship Id="rId152" Type="http://schemas.openxmlformats.org/officeDocument/2006/relationships/image" Target="../media/image157.png"/><Relationship Id="rId19" Type="http://schemas.openxmlformats.org/officeDocument/2006/relationships/image" Target="../media/image24.png"/><Relationship Id="rId14" Type="http://schemas.openxmlformats.org/officeDocument/2006/relationships/image" Target="../media/image19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56" Type="http://schemas.openxmlformats.org/officeDocument/2006/relationships/image" Target="../media/image61.png"/><Relationship Id="rId77" Type="http://schemas.openxmlformats.org/officeDocument/2006/relationships/image" Target="../media/image82.png"/><Relationship Id="rId100" Type="http://schemas.openxmlformats.org/officeDocument/2006/relationships/image" Target="../media/image105.png"/><Relationship Id="rId105" Type="http://schemas.openxmlformats.org/officeDocument/2006/relationships/image" Target="../media/image110.png"/><Relationship Id="rId126" Type="http://schemas.openxmlformats.org/officeDocument/2006/relationships/image" Target="../media/image131.png"/><Relationship Id="rId147" Type="http://schemas.openxmlformats.org/officeDocument/2006/relationships/image" Target="../media/image152.pn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72" Type="http://schemas.openxmlformats.org/officeDocument/2006/relationships/image" Target="../media/image77.png"/><Relationship Id="rId93" Type="http://schemas.openxmlformats.org/officeDocument/2006/relationships/image" Target="../media/image98.png"/><Relationship Id="rId98" Type="http://schemas.openxmlformats.org/officeDocument/2006/relationships/image" Target="../media/image103.png"/><Relationship Id="rId121" Type="http://schemas.openxmlformats.org/officeDocument/2006/relationships/image" Target="../media/image126.png"/><Relationship Id="rId142" Type="http://schemas.openxmlformats.org/officeDocument/2006/relationships/image" Target="../media/image147.png"/><Relationship Id="rId3" Type="http://schemas.openxmlformats.org/officeDocument/2006/relationships/image" Target="../media/image4.png"/><Relationship Id="rId25" Type="http://schemas.openxmlformats.org/officeDocument/2006/relationships/image" Target="../media/image30.png"/><Relationship Id="rId46" Type="http://schemas.openxmlformats.org/officeDocument/2006/relationships/image" Target="../media/image51.png"/><Relationship Id="rId67" Type="http://schemas.openxmlformats.org/officeDocument/2006/relationships/image" Target="../media/image72.png"/><Relationship Id="rId116" Type="http://schemas.openxmlformats.org/officeDocument/2006/relationships/image" Target="../media/image121.png"/><Relationship Id="rId137" Type="http://schemas.openxmlformats.org/officeDocument/2006/relationships/image" Target="../media/image142.png"/><Relationship Id="rId158" Type="http://schemas.openxmlformats.org/officeDocument/2006/relationships/image" Target="../media/image1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ел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142984"/>
            <a:ext cx="5293246" cy="529324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800463" cy="88601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 l="2410" t="34137" r="2122" b="43373"/>
          <a:stretch>
            <a:fillRect/>
          </a:stretch>
        </p:blipFill>
        <p:spPr bwMode="auto">
          <a:xfrm>
            <a:off x="785786" y="2323163"/>
            <a:ext cx="7362379" cy="168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786" y="1142984"/>
            <a:ext cx="7038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ФГАОУ ДПО 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ЦППК»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1850870"/>
            <a:ext cx="2847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Аттестации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3000" t="71264" r="2108" b="5999"/>
          <a:stretch>
            <a:fillRect/>
          </a:stretch>
        </p:blipFill>
        <p:spPr bwMode="auto">
          <a:xfrm>
            <a:off x="785787" y="4668827"/>
            <a:ext cx="7362378" cy="176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43108" y="4032292"/>
            <a:ext cx="512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организация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2844" y="1071546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 </a:t>
            </a:r>
            <a:endParaRPr lang="ru-RU" sz="24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800463" cy="886014"/>
          </a:xfrm>
          <a:prstGeom prst="rect">
            <a:avLst/>
          </a:prstGeom>
          <a:noFill/>
        </p:spPr>
      </p:pic>
      <p:pic>
        <p:nvPicPr>
          <p:cNvPr id="12" name="Рисунок 11" descr="корел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911132"/>
            <a:ext cx="4732578" cy="473257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800463" cy="8860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484784"/>
            <a:ext cx="88222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 сил 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</a:p>
          <a:p>
            <a:pPr algn="ctr"/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ТРАНСПОРНОЙ БЕЗОПАСНОСТИ</a:t>
            </a:r>
            <a:endParaRPr lang="ru-RU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800463" cy="88601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7031" t="26041" r="10937" b="11458"/>
          <a:stretch>
            <a:fillRect/>
          </a:stretch>
        </p:blipFill>
        <p:spPr bwMode="auto">
          <a:xfrm>
            <a:off x="775566" y="2276872"/>
            <a:ext cx="75009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1214422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ОБЕСПЕЧЕНИЯ ТРАНСПОРТНОЙ БЕЗОПАСНОСТИ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800463" cy="88601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885" t="25115" r="1770" b="22951"/>
          <a:stretch>
            <a:fillRect/>
          </a:stretch>
        </p:blipFill>
        <p:spPr bwMode="auto">
          <a:xfrm>
            <a:off x="554942" y="1988840"/>
            <a:ext cx="78581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75633" y="1302378"/>
            <a:ext cx="337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ЗАЯВИТЕЛЕЙ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805264"/>
            <a:ext cx="817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транспортной безопасности или организации, претендующие на аккредитацию в качестве подразделения транспортной безопасности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21442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БЛОК-СХЕМА АТТЕСТАЦИИ СИЛ ОТБ (упрощенная)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571744"/>
          <a:ext cx="471487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67544" y="1960710"/>
            <a:ext cx="39615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услуга, оказываемая на основании АДМ,  регламента (разрабатывается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4800463" cy="88601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/>
          <a:srcRect l="917" t="35186" r="15596" b="1271"/>
          <a:stretch>
            <a:fillRect/>
          </a:stretch>
        </p:blipFill>
        <p:spPr bwMode="auto">
          <a:xfrm>
            <a:off x="1224744" y="2996952"/>
            <a:ext cx="65008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835856" y="1960710"/>
            <a:ext cx="4034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Услуга, оказываемая на коммерческой основе, в рамках публичного договора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42910" y="1214422"/>
            <a:ext cx="8105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БЛОК-СХЕМА АТТЕСТАЦИИ ОТБ (упрощенная)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800463" cy="88601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7034" t="39536" r="9338" b="12402"/>
          <a:stretch>
            <a:fillRect/>
          </a:stretch>
        </p:blipFill>
        <p:spPr bwMode="auto">
          <a:xfrm>
            <a:off x="642910" y="2857496"/>
            <a:ext cx="77153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1857364"/>
            <a:ext cx="1801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аттестации ФГАОУ ДПО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ЦППК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9570" y="198884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Аттестующие организации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2844" y="114298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РОСАВТОДОР -  ТЕРРИТОРИЯ АТТЕСТАЦИИ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800463" cy="886014"/>
          </a:xfrm>
          <a:prstGeom prst="rect">
            <a:avLst/>
          </a:prstGeom>
          <a:noFill/>
        </p:spPr>
      </p:pic>
      <p:sp>
        <p:nvSpPr>
          <p:cNvPr id="522" name="object 18"/>
          <p:cNvSpPr/>
          <p:nvPr/>
        </p:nvSpPr>
        <p:spPr>
          <a:xfrm>
            <a:off x="3529865" y="2292517"/>
            <a:ext cx="1944837" cy="3936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19"/>
          <p:cNvSpPr/>
          <p:nvPr/>
        </p:nvSpPr>
        <p:spPr>
          <a:xfrm>
            <a:off x="7753159" y="5512512"/>
            <a:ext cx="411480" cy="1000125"/>
          </a:xfrm>
          <a:custGeom>
            <a:avLst/>
            <a:gdLst/>
            <a:ahLst/>
            <a:cxnLst/>
            <a:rect l="l" t="t" r="r" b="b"/>
            <a:pathLst>
              <a:path w="411479" h="1000125">
                <a:moveTo>
                  <a:pt x="90856" y="377532"/>
                </a:moveTo>
                <a:lnTo>
                  <a:pt x="105415" y="378081"/>
                </a:lnTo>
                <a:lnTo>
                  <a:pt x="118034" y="375066"/>
                </a:lnTo>
                <a:lnTo>
                  <a:pt x="125011" y="364749"/>
                </a:lnTo>
                <a:lnTo>
                  <a:pt x="123961" y="352499"/>
                </a:lnTo>
                <a:lnTo>
                  <a:pt x="120356" y="342003"/>
                </a:lnTo>
                <a:lnTo>
                  <a:pt x="117097" y="330488"/>
                </a:lnTo>
                <a:lnTo>
                  <a:pt x="133219" y="289406"/>
                </a:lnTo>
                <a:lnTo>
                  <a:pt x="151489" y="274462"/>
                </a:lnTo>
                <a:lnTo>
                  <a:pt x="165254" y="275204"/>
                </a:lnTo>
                <a:lnTo>
                  <a:pt x="179831" y="275744"/>
                </a:lnTo>
                <a:lnTo>
                  <a:pt x="224800" y="274064"/>
                </a:lnTo>
                <a:lnTo>
                  <a:pt x="263999" y="263047"/>
                </a:lnTo>
                <a:lnTo>
                  <a:pt x="290346" y="224078"/>
                </a:lnTo>
                <a:lnTo>
                  <a:pt x="287766" y="212562"/>
                </a:lnTo>
                <a:lnTo>
                  <a:pt x="281075" y="201379"/>
                </a:lnTo>
                <a:lnTo>
                  <a:pt x="274607" y="190227"/>
                </a:lnTo>
                <a:lnTo>
                  <a:pt x="277771" y="178723"/>
                </a:lnTo>
                <a:lnTo>
                  <a:pt x="286644" y="170227"/>
                </a:lnTo>
                <a:lnTo>
                  <a:pt x="298279" y="163081"/>
                </a:lnTo>
                <a:lnTo>
                  <a:pt x="309730" y="155626"/>
                </a:lnTo>
                <a:lnTo>
                  <a:pt x="321183" y="99237"/>
                </a:lnTo>
                <a:lnTo>
                  <a:pt x="310419" y="94439"/>
                </a:lnTo>
                <a:lnTo>
                  <a:pt x="303185" y="94816"/>
                </a:lnTo>
                <a:lnTo>
                  <a:pt x="294016" y="96471"/>
                </a:lnTo>
                <a:lnTo>
                  <a:pt x="282761" y="93640"/>
                </a:lnTo>
                <a:lnTo>
                  <a:pt x="267948" y="87202"/>
                </a:lnTo>
                <a:lnTo>
                  <a:pt x="252698" y="79376"/>
                </a:lnTo>
                <a:lnTo>
                  <a:pt x="240130" y="72380"/>
                </a:lnTo>
                <a:lnTo>
                  <a:pt x="233363" y="68432"/>
                </a:lnTo>
                <a:lnTo>
                  <a:pt x="289636" y="0"/>
                </a:lnTo>
                <a:lnTo>
                  <a:pt x="324743" y="18370"/>
                </a:lnTo>
                <a:lnTo>
                  <a:pt x="350703" y="45562"/>
                </a:lnTo>
                <a:lnTo>
                  <a:pt x="350683" y="58800"/>
                </a:lnTo>
                <a:lnTo>
                  <a:pt x="351028" y="71197"/>
                </a:lnTo>
                <a:lnTo>
                  <a:pt x="354706" y="79447"/>
                </a:lnTo>
                <a:lnTo>
                  <a:pt x="367205" y="78447"/>
                </a:lnTo>
                <a:lnTo>
                  <a:pt x="378007" y="73823"/>
                </a:lnTo>
                <a:lnTo>
                  <a:pt x="380567" y="82672"/>
                </a:lnTo>
                <a:lnTo>
                  <a:pt x="383143" y="92280"/>
                </a:lnTo>
                <a:lnTo>
                  <a:pt x="385793" y="102622"/>
                </a:lnTo>
                <a:lnTo>
                  <a:pt x="388573" y="113672"/>
                </a:lnTo>
                <a:lnTo>
                  <a:pt x="391540" y="125406"/>
                </a:lnTo>
                <a:lnTo>
                  <a:pt x="402136" y="164451"/>
                </a:lnTo>
                <a:lnTo>
                  <a:pt x="411181" y="193431"/>
                </a:lnTo>
                <a:lnTo>
                  <a:pt x="409785" y="222998"/>
                </a:lnTo>
                <a:lnTo>
                  <a:pt x="407379" y="282635"/>
                </a:lnTo>
                <a:lnTo>
                  <a:pt x="405301" y="342157"/>
                </a:lnTo>
                <a:lnTo>
                  <a:pt x="404316" y="371582"/>
                </a:lnTo>
                <a:lnTo>
                  <a:pt x="403331" y="400626"/>
                </a:lnTo>
                <a:lnTo>
                  <a:pt x="401250" y="457102"/>
                </a:lnTo>
                <a:lnTo>
                  <a:pt x="398836" y="510646"/>
                </a:lnTo>
                <a:lnTo>
                  <a:pt x="395870" y="560318"/>
                </a:lnTo>
                <a:lnTo>
                  <a:pt x="392130" y="605179"/>
                </a:lnTo>
                <a:lnTo>
                  <a:pt x="387397" y="644290"/>
                </a:lnTo>
                <a:lnTo>
                  <a:pt x="377952" y="690118"/>
                </a:lnTo>
                <a:lnTo>
                  <a:pt x="363661" y="727917"/>
                </a:lnTo>
                <a:lnTo>
                  <a:pt x="346922" y="764571"/>
                </a:lnTo>
                <a:lnTo>
                  <a:pt x="324957" y="802205"/>
                </a:lnTo>
                <a:lnTo>
                  <a:pt x="297704" y="835296"/>
                </a:lnTo>
                <a:lnTo>
                  <a:pt x="265105" y="858321"/>
                </a:lnTo>
                <a:lnTo>
                  <a:pt x="227098" y="865757"/>
                </a:lnTo>
                <a:lnTo>
                  <a:pt x="217430" y="863561"/>
                </a:lnTo>
                <a:lnTo>
                  <a:pt x="210421" y="859192"/>
                </a:lnTo>
                <a:lnTo>
                  <a:pt x="205392" y="853399"/>
                </a:lnTo>
                <a:lnTo>
                  <a:pt x="201665" y="846930"/>
                </a:lnTo>
                <a:lnTo>
                  <a:pt x="198560" y="840535"/>
                </a:lnTo>
                <a:lnTo>
                  <a:pt x="195400" y="834961"/>
                </a:lnTo>
                <a:lnTo>
                  <a:pt x="191504" y="830957"/>
                </a:lnTo>
                <a:lnTo>
                  <a:pt x="186194" y="829273"/>
                </a:lnTo>
                <a:lnTo>
                  <a:pt x="178792" y="830655"/>
                </a:lnTo>
                <a:lnTo>
                  <a:pt x="148866" y="863971"/>
                </a:lnTo>
                <a:lnTo>
                  <a:pt x="144603" y="901111"/>
                </a:lnTo>
                <a:lnTo>
                  <a:pt x="143223" y="918331"/>
                </a:lnTo>
                <a:lnTo>
                  <a:pt x="141248" y="938530"/>
                </a:lnTo>
                <a:lnTo>
                  <a:pt x="124617" y="946456"/>
                </a:lnTo>
                <a:lnTo>
                  <a:pt x="112144" y="952983"/>
                </a:lnTo>
                <a:lnTo>
                  <a:pt x="103600" y="958777"/>
                </a:lnTo>
                <a:lnTo>
                  <a:pt x="98758" y="964504"/>
                </a:lnTo>
                <a:lnTo>
                  <a:pt x="97390" y="970830"/>
                </a:lnTo>
                <a:lnTo>
                  <a:pt x="99270" y="978420"/>
                </a:lnTo>
                <a:lnTo>
                  <a:pt x="104170" y="987940"/>
                </a:lnTo>
                <a:lnTo>
                  <a:pt x="111862" y="1000058"/>
                </a:lnTo>
                <a:lnTo>
                  <a:pt x="103400" y="993800"/>
                </a:lnTo>
                <a:lnTo>
                  <a:pt x="78454" y="957330"/>
                </a:lnTo>
                <a:lnTo>
                  <a:pt x="79372" y="949543"/>
                </a:lnTo>
                <a:lnTo>
                  <a:pt x="83071" y="941774"/>
                </a:lnTo>
                <a:lnTo>
                  <a:pt x="89899" y="934100"/>
                </a:lnTo>
                <a:lnTo>
                  <a:pt x="100203" y="926598"/>
                </a:lnTo>
                <a:lnTo>
                  <a:pt x="104526" y="914088"/>
                </a:lnTo>
                <a:lnTo>
                  <a:pt x="105775" y="899789"/>
                </a:lnTo>
                <a:lnTo>
                  <a:pt x="104814" y="885057"/>
                </a:lnTo>
                <a:lnTo>
                  <a:pt x="102510" y="871246"/>
                </a:lnTo>
                <a:lnTo>
                  <a:pt x="87523" y="830716"/>
                </a:lnTo>
                <a:lnTo>
                  <a:pt x="61716" y="783906"/>
                </a:lnTo>
                <a:lnTo>
                  <a:pt x="33342" y="747861"/>
                </a:lnTo>
                <a:lnTo>
                  <a:pt x="20593" y="735335"/>
                </a:lnTo>
                <a:lnTo>
                  <a:pt x="14353" y="729318"/>
                </a:lnTo>
                <a:lnTo>
                  <a:pt x="8119" y="723035"/>
                </a:lnTo>
                <a:lnTo>
                  <a:pt x="1827" y="716164"/>
                </a:lnTo>
                <a:lnTo>
                  <a:pt x="0" y="710969"/>
                </a:lnTo>
                <a:lnTo>
                  <a:pt x="337" y="702997"/>
                </a:lnTo>
                <a:lnTo>
                  <a:pt x="2342" y="692706"/>
                </a:lnTo>
                <a:lnTo>
                  <a:pt x="5517" y="680557"/>
                </a:lnTo>
                <a:lnTo>
                  <a:pt x="9364" y="667010"/>
                </a:lnTo>
                <a:lnTo>
                  <a:pt x="13387" y="652525"/>
                </a:lnTo>
                <a:lnTo>
                  <a:pt x="17086" y="637561"/>
                </a:lnTo>
                <a:lnTo>
                  <a:pt x="19965" y="622580"/>
                </a:lnTo>
                <a:lnTo>
                  <a:pt x="30464" y="617212"/>
                </a:lnTo>
                <a:lnTo>
                  <a:pt x="68796" y="608382"/>
                </a:lnTo>
                <a:lnTo>
                  <a:pt x="95888" y="605809"/>
                </a:lnTo>
                <a:lnTo>
                  <a:pt x="108649" y="604692"/>
                </a:lnTo>
                <a:lnTo>
                  <a:pt x="120331" y="603322"/>
                </a:lnTo>
                <a:lnTo>
                  <a:pt x="130521" y="601424"/>
                </a:lnTo>
                <a:lnTo>
                  <a:pt x="130625" y="585287"/>
                </a:lnTo>
                <a:lnTo>
                  <a:pt x="130274" y="569741"/>
                </a:lnTo>
                <a:lnTo>
                  <a:pt x="126835" y="526343"/>
                </a:lnTo>
                <a:lnTo>
                  <a:pt x="120572" y="487166"/>
                </a:lnTo>
                <a:lnTo>
                  <a:pt x="109495" y="440071"/>
                </a:lnTo>
                <a:lnTo>
                  <a:pt x="97399" y="397064"/>
                </a:lnTo>
                <a:lnTo>
                  <a:pt x="94484" y="386722"/>
                </a:lnTo>
                <a:lnTo>
                  <a:pt x="91683" y="376483"/>
                </a:lnTo>
                <a:lnTo>
                  <a:pt x="90856" y="377532"/>
                </a:lnTo>
                <a:close/>
              </a:path>
            </a:pathLst>
          </a:custGeom>
          <a:ln w="6350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20"/>
          <p:cNvSpPr/>
          <p:nvPr/>
        </p:nvSpPr>
        <p:spPr>
          <a:xfrm>
            <a:off x="4083635" y="2789478"/>
            <a:ext cx="1391285" cy="3348354"/>
          </a:xfrm>
          <a:custGeom>
            <a:avLst/>
            <a:gdLst/>
            <a:ahLst/>
            <a:cxnLst/>
            <a:rect l="l" t="t" r="r" b="b"/>
            <a:pathLst>
              <a:path w="1391285" h="3348354">
                <a:moveTo>
                  <a:pt x="122196" y="1217907"/>
                </a:moveTo>
                <a:lnTo>
                  <a:pt x="119847" y="1208623"/>
                </a:lnTo>
                <a:lnTo>
                  <a:pt x="122196" y="1217907"/>
                </a:lnTo>
                <a:lnTo>
                  <a:pt x="119148" y="1217615"/>
                </a:lnTo>
                <a:lnTo>
                  <a:pt x="101904" y="1252183"/>
                </a:lnTo>
                <a:lnTo>
                  <a:pt x="76057" y="1259785"/>
                </a:lnTo>
                <a:lnTo>
                  <a:pt x="68209" y="1265380"/>
                </a:lnTo>
                <a:lnTo>
                  <a:pt x="71760" y="1318368"/>
                </a:lnTo>
                <a:lnTo>
                  <a:pt x="75108" y="1357390"/>
                </a:lnTo>
                <a:lnTo>
                  <a:pt x="94249" y="1389271"/>
                </a:lnTo>
                <a:lnTo>
                  <a:pt x="99813" y="1395568"/>
                </a:lnTo>
                <a:lnTo>
                  <a:pt x="103106" y="1404182"/>
                </a:lnTo>
                <a:lnTo>
                  <a:pt x="103549" y="1417998"/>
                </a:lnTo>
                <a:lnTo>
                  <a:pt x="102512" y="1431163"/>
                </a:lnTo>
                <a:lnTo>
                  <a:pt x="101614" y="1442635"/>
                </a:lnTo>
                <a:lnTo>
                  <a:pt x="100772" y="1453425"/>
                </a:lnTo>
                <a:lnTo>
                  <a:pt x="99908" y="1464543"/>
                </a:lnTo>
                <a:lnTo>
                  <a:pt x="98939" y="1476998"/>
                </a:lnTo>
                <a:lnTo>
                  <a:pt x="97785" y="1491801"/>
                </a:lnTo>
                <a:lnTo>
                  <a:pt x="98073" y="1508249"/>
                </a:lnTo>
                <a:lnTo>
                  <a:pt x="101366" y="1521882"/>
                </a:lnTo>
                <a:lnTo>
                  <a:pt x="133032" y="1557971"/>
                </a:lnTo>
                <a:lnTo>
                  <a:pt x="142682" y="1564813"/>
                </a:lnTo>
                <a:lnTo>
                  <a:pt x="144841" y="1624739"/>
                </a:lnTo>
                <a:lnTo>
                  <a:pt x="137493" y="1633197"/>
                </a:lnTo>
                <a:lnTo>
                  <a:pt x="131173" y="1646260"/>
                </a:lnTo>
                <a:lnTo>
                  <a:pt x="133573" y="1655867"/>
                </a:lnTo>
                <a:lnTo>
                  <a:pt x="166444" y="1679489"/>
                </a:lnTo>
                <a:lnTo>
                  <a:pt x="193816" y="1688294"/>
                </a:lnTo>
                <a:lnTo>
                  <a:pt x="198221" y="1699880"/>
                </a:lnTo>
                <a:lnTo>
                  <a:pt x="201642" y="1711543"/>
                </a:lnTo>
                <a:lnTo>
                  <a:pt x="203941" y="1723592"/>
                </a:lnTo>
                <a:lnTo>
                  <a:pt x="204981" y="1736337"/>
                </a:lnTo>
                <a:lnTo>
                  <a:pt x="204624" y="1750085"/>
                </a:lnTo>
                <a:lnTo>
                  <a:pt x="184564" y="1788571"/>
                </a:lnTo>
                <a:lnTo>
                  <a:pt x="168767" y="1799146"/>
                </a:lnTo>
                <a:lnTo>
                  <a:pt x="161097" y="1804613"/>
                </a:lnTo>
                <a:lnTo>
                  <a:pt x="154215" y="1811094"/>
                </a:lnTo>
                <a:lnTo>
                  <a:pt x="148599" y="1819259"/>
                </a:lnTo>
                <a:lnTo>
                  <a:pt x="144725" y="1829780"/>
                </a:lnTo>
                <a:lnTo>
                  <a:pt x="145083" y="1843067"/>
                </a:lnTo>
                <a:lnTo>
                  <a:pt x="148202" y="1854693"/>
                </a:lnTo>
                <a:lnTo>
                  <a:pt x="152635" y="1865531"/>
                </a:lnTo>
                <a:lnTo>
                  <a:pt x="156936" y="1876452"/>
                </a:lnTo>
                <a:lnTo>
                  <a:pt x="149520" y="1915694"/>
                </a:lnTo>
                <a:lnTo>
                  <a:pt x="131075" y="1932855"/>
                </a:lnTo>
                <a:lnTo>
                  <a:pt x="122586" y="1941197"/>
                </a:lnTo>
                <a:lnTo>
                  <a:pt x="116638" y="1951291"/>
                </a:lnTo>
                <a:lnTo>
                  <a:pt x="113703" y="1965881"/>
                </a:lnTo>
                <a:lnTo>
                  <a:pt x="111159" y="1978381"/>
                </a:lnTo>
                <a:lnTo>
                  <a:pt x="105470" y="1986852"/>
                </a:lnTo>
                <a:lnTo>
                  <a:pt x="94301" y="1989224"/>
                </a:lnTo>
                <a:lnTo>
                  <a:pt x="84338" y="1988547"/>
                </a:lnTo>
                <a:lnTo>
                  <a:pt x="83680" y="2003862"/>
                </a:lnTo>
                <a:lnTo>
                  <a:pt x="92040" y="2045119"/>
                </a:lnTo>
                <a:lnTo>
                  <a:pt x="126256" y="2081474"/>
                </a:lnTo>
                <a:lnTo>
                  <a:pt x="138743" y="2085852"/>
                </a:lnTo>
                <a:lnTo>
                  <a:pt x="140455" y="2098306"/>
                </a:lnTo>
                <a:lnTo>
                  <a:pt x="114970" y="2132461"/>
                </a:lnTo>
                <a:lnTo>
                  <a:pt x="86346" y="2141554"/>
                </a:lnTo>
                <a:lnTo>
                  <a:pt x="76899" y="2144534"/>
                </a:lnTo>
                <a:lnTo>
                  <a:pt x="47753" y="2172917"/>
                </a:lnTo>
                <a:lnTo>
                  <a:pt x="49234" y="2186469"/>
                </a:lnTo>
                <a:lnTo>
                  <a:pt x="54346" y="2196814"/>
                </a:lnTo>
                <a:lnTo>
                  <a:pt x="60324" y="2206343"/>
                </a:lnTo>
                <a:lnTo>
                  <a:pt x="64404" y="2217451"/>
                </a:lnTo>
                <a:lnTo>
                  <a:pt x="63555" y="2235658"/>
                </a:lnTo>
                <a:lnTo>
                  <a:pt x="62701" y="2250535"/>
                </a:lnTo>
                <a:lnTo>
                  <a:pt x="61916" y="2262262"/>
                </a:lnTo>
                <a:lnTo>
                  <a:pt x="61277" y="2271025"/>
                </a:lnTo>
                <a:lnTo>
                  <a:pt x="62052" y="2283977"/>
                </a:lnTo>
                <a:lnTo>
                  <a:pt x="68464" y="2296192"/>
                </a:lnTo>
                <a:lnTo>
                  <a:pt x="84093" y="2297940"/>
                </a:lnTo>
                <a:lnTo>
                  <a:pt x="97451" y="2298217"/>
                </a:lnTo>
                <a:lnTo>
                  <a:pt x="109290" y="2297584"/>
                </a:lnTo>
                <a:lnTo>
                  <a:pt x="120356" y="2296600"/>
                </a:lnTo>
                <a:lnTo>
                  <a:pt x="131399" y="2295827"/>
                </a:lnTo>
                <a:lnTo>
                  <a:pt x="169955" y="2302491"/>
                </a:lnTo>
                <a:lnTo>
                  <a:pt x="195075" y="2328255"/>
                </a:lnTo>
                <a:lnTo>
                  <a:pt x="200688" y="2334481"/>
                </a:lnTo>
                <a:lnTo>
                  <a:pt x="207840" y="2339659"/>
                </a:lnTo>
                <a:lnTo>
                  <a:pt x="217432" y="2343307"/>
                </a:lnTo>
                <a:lnTo>
                  <a:pt x="222538" y="2354196"/>
                </a:lnTo>
                <a:lnTo>
                  <a:pt x="240873" y="2389302"/>
                </a:lnTo>
                <a:lnTo>
                  <a:pt x="263824" y="2401176"/>
                </a:lnTo>
                <a:lnTo>
                  <a:pt x="274246" y="2406041"/>
                </a:lnTo>
                <a:lnTo>
                  <a:pt x="281835" y="2412953"/>
                </a:lnTo>
                <a:lnTo>
                  <a:pt x="284993" y="2423983"/>
                </a:lnTo>
                <a:lnTo>
                  <a:pt x="282414" y="2435126"/>
                </a:lnTo>
                <a:lnTo>
                  <a:pt x="277018" y="2445254"/>
                </a:lnTo>
                <a:lnTo>
                  <a:pt x="269757" y="2454909"/>
                </a:lnTo>
                <a:lnTo>
                  <a:pt x="261582" y="2464629"/>
                </a:lnTo>
                <a:lnTo>
                  <a:pt x="253445" y="2474956"/>
                </a:lnTo>
                <a:lnTo>
                  <a:pt x="246298" y="2486428"/>
                </a:lnTo>
                <a:lnTo>
                  <a:pt x="241093" y="2499586"/>
                </a:lnTo>
                <a:lnTo>
                  <a:pt x="241236" y="2513030"/>
                </a:lnTo>
                <a:lnTo>
                  <a:pt x="264620" y="2544565"/>
                </a:lnTo>
                <a:lnTo>
                  <a:pt x="282816" y="2553224"/>
                </a:lnTo>
                <a:lnTo>
                  <a:pt x="291745" y="2557334"/>
                </a:lnTo>
                <a:lnTo>
                  <a:pt x="299877" y="2561893"/>
                </a:lnTo>
                <a:lnTo>
                  <a:pt x="306698" y="2567344"/>
                </a:lnTo>
                <a:lnTo>
                  <a:pt x="311697" y="2574134"/>
                </a:lnTo>
                <a:lnTo>
                  <a:pt x="314360" y="2582708"/>
                </a:lnTo>
                <a:lnTo>
                  <a:pt x="311254" y="2598584"/>
                </a:lnTo>
                <a:lnTo>
                  <a:pt x="304962" y="2610497"/>
                </a:lnTo>
                <a:lnTo>
                  <a:pt x="296616" y="2619604"/>
                </a:lnTo>
                <a:lnTo>
                  <a:pt x="287351" y="2627061"/>
                </a:lnTo>
                <a:lnTo>
                  <a:pt x="278299" y="2634026"/>
                </a:lnTo>
                <a:lnTo>
                  <a:pt x="270596" y="2641655"/>
                </a:lnTo>
                <a:lnTo>
                  <a:pt x="261740" y="2687626"/>
                </a:lnTo>
                <a:lnTo>
                  <a:pt x="258328" y="2729478"/>
                </a:lnTo>
                <a:lnTo>
                  <a:pt x="258972" y="2740730"/>
                </a:lnTo>
                <a:lnTo>
                  <a:pt x="262229" y="2751121"/>
                </a:lnTo>
                <a:lnTo>
                  <a:pt x="267317" y="2761059"/>
                </a:lnTo>
                <a:lnTo>
                  <a:pt x="273453" y="2770955"/>
                </a:lnTo>
                <a:lnTo>
                  <a:pt x="279851" y="2781216"/>
                </a:lnTo>
                <a:lnTo>
                  <a:pt x="285730" y="2792252"/>
                </a:lnTo>
                <a:lnTo>
                  <a:pt x="290304" y="2804471"/>
                </a:lnTo>
                <a:lnTo>
                  <a:pt x="292792" y="2818281"/>
                </a:lnTo>
                <a:lnTo>
                  <a:pt x="290215" y="2833330"/>
                </a:lnTo>
                <a:lnTo>
                  <a:pt x="285114" y="2843470"/>
                </a:lnTo>
                <a:lnTo>
                  <a:pt x="278409" y="2850129"/>
                </a:lnTo>
                <a:lnTo>
                  <a:pt x="271020" y="2854734"/>
                </a:lnTo>
                <a:lnTo>
                  <a:pt x="263866" y="2858710"/>
                </a:lnTo>
                <a:lnTo>
                  <a:pt x="257866" y="2863485"/>
                </a:lnTo>
                <a:lnTo>
                  <a:pt x="253941" y="2870485"/>
                </a:lnTo>
                <a:lnTo>
                  <a:pt x="255547" y="2880541"/>
                </a:lnTo>
                <a:lnTo>
                  <a:pt x="261319" y="2892811"/>
                </a:lnTo>
                <a:lnTo>
                  <a:pt x="269896" y="2905620"/>
                </a:lnTo>
                <a:lnTo>
                  <a:pt x="279918" y="2917297"/>
                </a:lnTo>
                <a:lnTo>
                  <a:pt x="290024" y="2926170"/>
                </a:lnTo>
                <a:lnTo>
                  <a:pt x="298854" y="2930565"/>
                </a:lnTo>
                <a:lnTo>
                  <a:pt x="313309" y="2930561"/>
                </a:lnTo>
                <a:lnTo>
                  <a:pt x="325116" y="2929056"/>
                </a:lnTo>
                <a:lnTo>
                  <a:pt x="336422" y="2927919"/>
                </a:lnTo>
                <a:lnTo>
                  <a:pt x="352330" y="2931272"/>
                </a:lnTo>
                <a:lnTo>
                  <a:pt x="362882" y="2937807"/>
                </a:lnTo>
                <a:lnTo>
                  <a:pt x="371047" y="2945944"/>
                </a:lnTo>
                <a:lnTo>
                  <a:pt x="380946" y="2954103"/>
                </a:lnTo>
                <a:lnTo>
                  <a:pt x="406261" y="2993588"/>
                </a:lnTo>
                <a:lnTo>
                  <a:pt x="417675" y="3039065"/>
                </a:lnTo>
                <a:lnTo>
                  <a:pt x="419756" y="3050595"/>
                </a:lnTo>
                <a:lnTo>
                  <a:pt x="421899" y="3061982"/>
                </a:lnTo>
                <a:lnTo>
                  <a:pt x="434841" y="3104039"/>
                </a:lnTo>
                <a:lnTo>
                  <a:pt x="440100" y="3113163"/>
                </a:lnTo>
                <a:lnTo>
                  <a:pt x="445600" y="3127822"/>
                </a:lnTo>
                <a:lnTo>
                  <a:pt x="451722" y="3138548"/>
                </a:lnTo>
                <a:lnTo>
                  <a:pt x="455198" y="3148304"/>
                </a:lnTo>
                <a:lnTo>
                  <a:pt x="449379" y="3161756"/>
                </a:lnTo>
                <a:lnTo>
                  <a:pt x="438638" y="3170508"/>
                </a:lnTo>
                <a:lnTo>
                  <a:pt x="429833" y="3177824"/>
                </a:lnTo>
                <a:lnTo>
                  <a:pt x="426032" y="3190913"/>
                </a:lnTo>
                <a:lnTo>
                  <a:pt x="424970" y="3201342"/>
                </a:lnTo>
                <a:lnTo>
                  <a:pt x="422888" y="3210203"/>
                </a:lnTo>
                <a:lnTo>
                  <a:pt x="413604" y="3220219"/>
                </a:lnTo>
                <a:lnTo>
                  <a:pt x="403400" y="3228624"/>
                </a:lnTo>
                <a:lnTo>
                  <a:pt x="392765" y="3236054"/>
                </a:lnTo>
                <a:lnTo>
                  <a:pt x="382185" y="3243144"/>
                </a:lnTo>
                <a:lnTo>
                  <a:pt x="372150" y="3250532"/>
                </a:lnTo>
                <a:lnTo>
                  <a:pt x="363148" y="3258853"/>
                </a:lnTo>
                <a:lnTo>
                  <a:pt x="355666" y="3268744"/>
                </a:lnTo>
                <a:lnTo>
                  <a:pt x="350194" y="3280841"/>
                </a:lnTo>
                <a:lnTo>
                  <a:pt x="347219" y="3295780"/>
                </a:lnTo>
                <a:lnTo>
                  <a:pt x="360906" y="3315187"/>
                </a:lnTo>
                <a:lnTo>
                  <a:pt x="366526" y="3322976"/>
                </a:lnTo>
                <a:lnTo>
                  <a:pt x="420138" y="3330069"/>
                </a:lnTo>
                <a:lnTo>
                  <a:pt x="429132" y="3339433"/>
                </a:lnTo>
                <a:lnTo>
                  <a:pt x="440725" y="3345027"/>
                </a:lnTo>
                <a:lnTo>
                  <a:pt x="453863" y="3347754"/>
                </a:lnTo>
                <a:lnTo>
                  <a:pt x="468718" y="3348102"/>
                </a:lnTo>
                <a:lnTo>
                  <a:pt x="482685" y="3346810"/>
                </a:lnTo>
                <a:lnTo>
                  <a:pt x="519639" y="3334325"/>
                </a:lnTo>
                <a:lnTo>
                  <a:pt x="558812" y="3302213"/>
                </a:lnTo>
                <a:lnTo>
                  <a:pt x="581967" y="3270857"/>
                </a:lnTo>
                <a:lnTo>
                  <a:pt x="600940" y="3236980"/>
                </a:lnTo>
                <a:lnTo>
                  <a:pt x="606516" y="3225704"/>
                </a:lnTo>
                <a:lnTo>
                  <a:pt x="617183" y="3212897"/>
                </a:lnTo>
                <a:lnTo>
                  <a:pt x="628097" y="3206964"/>
                </a:lnTo>
                <a:lnTo>
                  <a:pt x="637014" y="3203199"/>
                </a:lnTo>
                <a:lnTo>
                  <a:pt x="642387" y="3193824"/>
                </a:lnTo>
                <a:lnTo>
                  <a:pt x="644883" y="3180759"/>
                </a:lnTo>
                <a:lnTo>
                  <a:pt x="646932" y="3167488"/>
                </a:lnTo>
                <a:lnTo>
                  <a:pt x="650963" y="3157495"/>
                </a:lnTo>
                <a:lnTo>
                  <a:pt x="687206" y="3144922"/>
                </a:lnTo>
                <a:lnTo>
                  <a:pt x="728834" y="3138427"/>
                </a:lnTo>
                <a:lnTo>
                  <a:pt x="766641" y="3136852"/>
                </a:lnTo>
                <a:lnTo>
                  <a:pt x="776803" y="3137219"/>
                </a:lnTo>
                <a:lnTo>
                  <a:pt x="783513" y="3127449"/>
                </a:lnTo>
                <a:lnTo>
                  <a:pt x="781833" y="3116950"/>
                </a:lnTo>
                <a:lnTo>
                  <a:pt x="772295" y="3113008"/>
                </a:lnTo>
                <a:lnTo>
                  <a:pt x="763548" y="3104393"/>
                </a:lnTo>
                <a:lnTo>
                  <a:pt x="755377" y="3092843"/>
                </a:lnTo>
                <a:lnTo>
                  <a:pt x="747570" y="3080097"/>
                </a:lnTo>
                <a:lnTo>
                  <a:pt x="739909" y="3067896"/>
                </a:lnTo>
                <a:lnTo>
                  <a:pt x="732181" y="3057979"/>
                </a:lnTo>
                <a:lnTo>
                  <a:pt x="721588" y="3049779"/>
                </a:lnTo>
                <a:lnTo>
                  <a:pt x="714912" y="3040096"/>
                </a:lnTo>
                <a:lnTo>
                  <a:pt x="720340" y="3031897"/>
                </a:lnTo>
                <a:lnTo>
                  <a:pt x="732253" y="3021190"/>
                </a:lnTo>
                <a:lnTo>
                  <a:pt x="745174" y="3012012"/>
                </a:lnTo>
                <a:lnTo>
                  <a:pt x="764429" y="3010859"/>
                </a:lnTo>
                <a:lnTo>
                  <a:pt x="777978" y="3008318"/>
                </a:lnTo>
                <a:lnTo>
                  <a:pt x="786589" y="3002153"/>
                </a:lnTo>
                <a:lnTo>
                  <a:pt x="791032" y="2990134"/>
                </a:lnTo>
                <a:lnTo>
                  <a:pt x="790239" y="2975529"/>
                </a:lnTo>
                <a:lnTo>
                  <a:pt x="787186" y="2963800"/>
                </a:lnTo>
                <a:lnTo>
                  <a:pt x="785234" y="2953062"/>
                </a:lnTo>
                <a:lnTo>
                  <a:pt x="788056" y="2940931"/>
                </a:lnTo>
                <a:lnTo>
                  <a:pt x="793164" y="2930311"/>
                </a:lnTo>
                <a:lnTo>
                  <a:pt x="798241" y="2918889"/>
                </a:lnTo>
                <a:lnTo>
                  <a:pt x="798941" y="2901446"/>
                </a:lnTo>
                <a:lnTo>
                  <a:pt x="796997" y="2888349"/>
                </a:lnTo>
                <a:lnTo>
                  <a:pt x="794155" y="2877968"/>
                </a:lnTo>
                <a:lnTo>
                  <a:pt x="792161" y="2868672"/>
                </a:lnTo>
                <a:lnTo>
                  <a:pt x="794674" y="2858196"/>
                </a:lnTo>
                <a:lnTo>
                  <a:pt x="800137" y="2846578"/>
                </a:lnTo>
                <a:lnTo>
                  <a:pt x="806614" y="2834329"/>
                </a:lnTo>
                <a:lnTo>
                  <a:pt x="812171" y="2821959"/>
                </a:lnTo>
                <a:lnTo>
                  <a:pt x="844637" y="2797426"/>
                </a:lnTo>
                <a:lnTo>
                  <a:pt x="860360" y="2762186"/>
                </a:lnTo>
                <a:lnTo>
                  <a:pt x="859357" y="2748383"/>
                </a:lnTo>
                <a:lnTo>
                  <a:pt x="854937" y="2736454"/>
                </a:lnTo>
                <a:lnTo>
                  <a:pt x="848600" y="2725741"/>
                </a:lnTo>
                <a:lnTo>
                  <a:pt x="841842" y="2715586"/>
                </a:lnTo>
                <a:lnTo>
                  <a:pt x="836161" y="2705332"/>
                </a:lnTo>
                <a:lnTo>
                  <a:pt x="833055" y="2694321"/>
                </a:lnTo>
                <a:lnTo>
                  <a:pt x="834829" y="2677241"/>
                </a:lnTo>
                <a:lnTo>
                  <a:pt x="837853" y="2660969"/>
                </a:lnTo>
                <a:lnTo>
                  <a:pt x="853730" y="2621265"/>
                </a:lnTo>
                <a:lnTo>
                  <a:pt x="878344" y="2604194"/>
                </a:lnTo>
                <a:lnTo>
                  <a:pt x="890868" y="2605017"/>
                </a:lnTo>
                <a:lnTo>
                  <a:pt x="902414" y="2605840"/>
                </a:lnTo>
                <a:lnTo>
                  <a:pt x="915419" y="2606836"/>
                </a:lnTo>
                <a:lnTo>
                  <a:pt x="930657" y="2605456"/>
                </a:lnTo>
                <a:lnTo>
                  <a:pt x="943110" y="2599738"/>
                </a:lnTo>
                <a:lnTo>
                  <a:pt x="953454" y="2591263"/>
                </a:lnTo>
                <a:lnTo>
                  <a:pt x="962365" y="2581614"/>
                </a:lnTo>
                <a:lnTo>
                  <a:pt x="970518" y="2572373"/>
                </a:lnTo>
                <a:lnTo>
                  <a:pt x="978590" y="2565125"/>
                </a:lnTo>
                <a:lnTo>
                  <a:pt x="987256" y="2561451"/>
                </a:lnTo>
                <a:lnTo>
                  <a:pt x="998039" y="2564109"/>
                </a:lnTo>
                <a:lnTo>
                  <a:pt x="1005925" y="2569875"/>
                </a:lnTo>
                <a:lnTo>
                  <a:pt x="1011607" y="2578001"/>
                </a:lnTo>
                <a:lnTo>
                  <a:pt x="1015781" y="2587740"/>
                </a:lnTo>
                <a:lnTo>
                  <a:pt x="1019140" y="2598344"/>
                </a:lnTo>
                <a:lnTo>
                  <a:pt x="1022379" y="2609068"/>
                </a:lnTo>
                <a:lnTo>
                  <a:pt x="1026192" y="2619163"/>
                </a:lnTo>
                <a:lnTo>
                  <a:pt x="1031274" y="2627882"/>
                </a:lnTo>
                <a:lnTo>
                  <a:pt x="1038318" y="2634479"/>
                </a:lnTo>
                <a:lnTo>
                  <a:pt x="1048020" y="2638206"/>
                </a:lnTo>
                <a:lnTo>
                  <a:pt x="1055148" y="2634862"/>
                </a:lnTo>
                <a:lnTo>
                  <a:pt x="1056787" y="2624921"/>
                </a:lnTo>
                <a:lnTo>
                  <a:pt x="1055734" y="2611388"/>
                </a:lnTo>
                <a:lnTo>
                  <a:pt x="1054783" y="2597264"/>
                </a:lnTo>
                <a:lnTo>
                  <a:pt x="1065226" y="2555542"/>
                </a:lnTo>
                <a:lnTo>
                  <a:pt x="1089750" y="2536886"/>
                </a:lnTo>
                <a:lnTo>
                  <a:pt x="1094626" y="2523268"/>
                </a:lnTo>
                <a:lnTo>
                  <a:pt x="1098082" y="2513696"/>
                </a:lnTo>
                <a:lnTo>
                  <a:pt x="1108255" y="2503736"/>
                </a:lnTo>
                <a:lnTo>
                  <a:pt x="1119286" y="2494375"/>
                </a:lnTo>
                <a:lnTo>
                  <a:pt x="1130082" y="2485328"/>
                </a:lnTo>
                <a:lnTo>
                  <a:pt x="1139549" y="2476310"/>
                </a:lnTo>
                <a:lnTo>
                  <a:pt x="1146592" y="2467038"/>
                </a:lnTo>
                <a:lnTo>
                  <a:pt x="1150116" y="2457227"/>
                </a:lnTo>
                <a:lnTo>
                  <a:pt x="1151011" y="2446886"/>
                </a:lnTo>
                <a:lnTo>
                  <a:pt x="1142032" y="2446149"/>
                </a:lnTo>
                <a:lnTo>
                  <a:pt x="1139466" y="2439863"/>
                </a:lnTo>
                <a:lnTo>
                  <a:pt x="1139708" y="2436853"/>
                </a:lnTo>
                <a:lnTo>
                  <a:pt x="1140444" y="2427848"/>
                </a:lnTo>
                <a:lnTo>
                  <a:pt x="1140889" y="2421854"/>
                </a:lnTo>
                <a:lnTo>
                  <a:pt x="1141333" y="2415834"/>
                </a:lnTo>
                <a:lnTo>
                  <a:pt x="1147569" y="2413243"/>
                </a:lnTo>
                <a:lnTo>
                  <a:pt x="1156770" y="2404025"/>
                </a:lnTo>
                <a:lnTo>
                  <a:pt x="1168992" y="2398932"/>
                </a:lnTo>
                <a:lnTo>
                  <a:pt x="1181625" y="2397785"/>
                </a:lnTo>
                <a:lnTo>
                  <a:pt x="1189232" y="2405006"/>
                </a:lnTo>
                <a:lnTo>
                  <a:pt x="1193194" y="2418552"/>
                </a:lnTo>
                <a:lnTo>
                  <a:pt x="1216050" y="2435981"/>
                </a:lnTo>
                <a:lnTo>
                  <a:pt x="1251195" y="2461081"/>
                </a:lnTo>
                <a:lnTo>
                  <a:pt x="1261077" y="2464421"/>
                </a:lnTo>
                <a:lnTo>
                  <a:pt x="1279735" y="2462615"/>
                </a:lnTo>
                <a:lnTo>
                  <a:pt x="1289623" y="2455585"/>
                </a:lnTo>
                <a:lnTo>
                  <a:pt x="1293089" y="2446596"/>
                </a:lnTo>
                <a:lnTo>
                  <a:pt x="1294102" y="2433817"/>
                </a:lnTo>
                <a:lnTo>
                  <a:pt x="1294787" y="2424775"/>
                </a:lnTo>
                <a:lnTo>
                  <a:pt x="1300518" y="2412311"/>
                </a:lnTo>
                <a:lnTo>
                  <a:pt x="1307971" y="2402360"/>
                </a:lnTo>
                <a:lnTo>
                  <a:pt x="1309189" y="2395692"/>
                </a:lnTo>
                <a:lnTo>
                  <a:pt x="1309392" y="2392695"/>
                </a:lnTo>
                <a:lnTo>
                  <a:pt x="1310129" y="2383602"/>
                </a:lnTo>
                <a:lnTo>
                  <a:pt x="1303877" y="2372138"/>
                </a:lnTo>
                <a:lnTo>
                  <a:pt x="1293579" y="2361680"/>
                </a:lnTo>
                <a:lnTo>
                  <a:pt x="1282915" y="2352154"/>
                </a:lnTo>
                <a:lnTo>
                  <a:pt x="1275561" y="2343491"/>
                </a:lnTo>
                <a:lnTo>
                  <a:pt x="1279116" y="2328329"/>
                </a:lnTo>
                <a:lnTo>
                  <a:pt x="1287057" y="2317708"/>
                </a:lnTo>
                <a:lnTo>
                  <a:pt x="1296767" y="2309376"/>
                </a:lnTo>
                <a:lnTo>
                  <a:pt x="1305632" y="2301081"/>
                </a:lnTo>
                <a:lnTo>
                  <a:pt x="1311035" y="2290574"/>
                </a:lnTo>
                <a:lnTo>
                  <a:pt x="1310117" y="2275123"/>
                </a:lnTo>
                <a:lnTo>
                  <a:pt x="1306186" y="2263497"/>
                </a:lnTo>
                <a:lnTo>
                  <a:pt x="1302417" y="2254014"/>
                </a:lnTo>
                <a:lnTo>
                  <a:pt x="1248039" y="2248817"/>
                </a:lnTo>
                <a:lnTo>
                  <a:pt x="1244004" y="2240956"/>
                </a:lnTo>
                <a:lnTo>
                  <a:pt x="1241506" y="2229581"/>
                </a:lnTo>
                <a:lnTo>
                  <a:pt x="1240309" y="2215892"/>
                </a:lnTo>
                <a:lnTo>
                  <a:pt x="1240176" y="2201092"/>
                </a:lnTo>
                <a:lnTo>
                  <a:pt x="1240871" y="2186385"/>
                </a:lnTo>
                <a:lnTo>
                  <a:pt x="1243561" y="2170028"/>
                </a:lnTo>
                <a:lnTo>
                  <a:pt x="1247883" y="2159229"/>
                </a:lnTo>
                <a:lnTo>
                  <a:pt x="1252876" y="2150661"/>
                </a:lnTo>
                <a:lnTo>
                  <a:pt x="1257580" y="2140995"/>
                </a:lnTo>
                <a:lnTo>
                  <a:pt x="1254211" y="2131405"/>
                </a:lnTo>
                <a:lnTo>
                  <a:pt x="1251430" y="2128141"/>
                </a:lnTo>
                <a:lnTo>
                  <a:pt x="1249093" y="2118934"/>
                </a:lnTo>
                <a:lnTo>
                  <a:pt x="1260709" y="2112207"/>
                </a:lnTo>
                <a:lnTo>
                  <a:pt x="1268876" y="2104338"/>
                </a:lnTo>
                <a:lnTo>
                  <a:pt x="1277329" y="2095925"/>
                </a:lnTo>
                <a:lnTo>
                  <a:pt x="1290006" y="2085331"/>
                </a:lnTo>
                <a:lnTo>
                  <a:pt x="1298382" y="2077393"/>
                </a:lnTo>
                <a:lnTo>
                  <a:pt x="1302591" y="2062646"/>
                </a:lnTo>
                <a:lnTo>
                  <a:pt x="1308943" y="2051118"/>
                </a:lnTo>
                <a:lnTo>
                  <a:pt x="1315964" y="2041244"/>
                </a:lnTo>
                <a:lnTo>
                  <a:pt x="1322181" y="2031460"/>
                </a:lnTo>
                <a:lnTo>
                  <a:pt x="1326121" y="2020201"/>
                </a:lnTo>
                <a:lnTo>
                  <a:pt x="1323546" y="2008586"/>
                </a:lnTo>
                <a:lnTo>
                  <a:pt x="1318144" y="1998440"/>
                </a:lnTo>
                <a:lnTo>
                  <a:pt x="1320503" y="1983573"/>
                </a:lnTo>
                <a:lnTo>
                  <a:pt x="1326054" y="1972349"/>
                </a:lnTo>
                <a:lnTo>
                  <a:pt x="1330571" y="1962250"/>
                </a:lnTo>
                <a:lnTo>
                  <a:pt x="1329227" y="1948794"/>
                </a:lnTo>
                <a:lnTo>
                  <a:pt x="1323748" y="1938324"/>
                </a:lnTo>
                <a:lnTo>
                  <a:pt x="1315965" y="1929518"/>
                </a:lnTo>
                <a:lnTo>
                  <a:pt x="1307712" y="1921054"/>
                </a:lnTo>
                <a:lnTo>
                  <a:pt x="1300821" y="1911610"/>
                </a:lnTo>
                <a:lnTo>
                  <a:pt x="1297125" y="1899864"/>
                </a:lnTo>
                <a:lnTo>
                  <a:pt x="1301074" y="1882334"/>
                </a:lnTo>
                <a:lnTo>
                  <a:pt x="1308222" y="1870970"/>
                </a:lnTo>
                <a:lnTo>
                  <a:pt x="1315050" y="1862608"/>
                </a:lnTo>
                <a:lnTo>
                  <a:pt x="1315093" y="1850225"/>
                </a:lnTo>
                <a:lnTo>
                  <a:pt x="1311545" y="1840419"/>
                </a:lnTo>
                <a:lnTo>
                  <a:pt x="1306905" y="1830747"/>
                </a:lnTo>
                <a:lnTo>
                  <a:pt x="1303673" y="1818770"/>
                </a:lnTo>
                <a:lnTo>
                  <a:pt x="1325944" y="1782408"/>
                </a:lnTo>
                <a:lnTo>
                  <a:pt x="1354394" y="1773091"/>
                </a:lnTo>
                <a:lnTo>
                  <a:pt x="1363408" y="1769793"/>
                </a:lnTo>
                <a:lnTo>
                  <a:pt x="1371341" y="1765271"/>
                </a:lnTo>
                <a:lnTo>
                  <a:pt x="1377686" y="1758845"/>
                </a:lnTo>
                <a:lnTo>
                  <a:pt x="1381300" y="1742201"/>
                </a:lnTo>
                <a:lnTo>
                  <a:pt x="1372270" y="1741515"/>
                </a:lnTo>
                <a:lnTo>
                  <a:pt x="1375267" y="1741731"/>
                </a:lnTo>
                <a:lnTo>
                  <a:pt x="1362809" y="1741827"/>
                </a:lnTo>
                <a:lnTo>
                  <a:pt x="1350970" y="1742389"/>
                </a:lnTo>
                <a:lnTo>
                  <a:pt x="1339087" y="1740772"/>
                </a:lnTo>
                <a:lnTo>
                  <a:pt x="1322790" y="1733297"/>
                </a:lnTo>
                <a:lnTo>
                  <a:pt x="1311879" y="1727737"/>
                </a:lnTo>
                <a:lnTo>
                  <a:pt x="1302905" y="1724393"/>
                </a:lnTo>
                <a:lnTo>
                  <a:pt x="1289056" y="1723770"/>
                </a:lnTo>
                <a:lnTo>
                  <a:pt x="1276179" y="1723879"/>
                </a:lnTo>
                <a:lnTo>
                  <a:pt x="1264080" y="1723693"/>
                </a:lnTo>
                <a:lnTo>
                  <a:pt x="1252565" y="1722183"/>
                </a:lnTo>
                <a:lnTo>
                  <a:pt x="1251002" y="1705103"/>
                </a:lnTo>
                <a:lnTo>
                  <a:pt x="1249763" y="1693048"/>
                </a:lnTo>
                <a:lnTo>
                  <a:pt x="1248850" y="1684676"/>
                </a:lnTo>
                <a:lnTo>
                  <a:pt x="1248267" y="1678642"/>
                </a:lnTo>
                <a:lnTo>
                  <a:pt x="1248014" y="1673603"/>
                </a:lnTo>
                <a:lnTo>
                  <a:pt x="1248095" y="1668215"/>
                </a:lnTo>
                <a:lnTo>
                  <a:pt x="1261537" y="1624081"/>
                </a:lnTo>
                <a:lnTo>
                  <a:pt x="1270619" y="1614439"/>
                </a:lnTo>
                <a:lnTo>
                  <a:pt x="1277921" y="1605719"/>
                </a:lnTo>
                <a:lnTo>
                  <a:pt x="1270690" y="1568277"/>
                </a:lnTo>
                <a:lnTo>
                  <a:pt x="1250002" y="1536664"/>
                </a:lnTo>
                <a:lnTo>
                  <a:pt x="1243080" y="1526375"/>
                </a:lnTo>
                <a:lnTo>
                  <a:pt x="1237203" y="1515835"/>
                </a:lnTo>
                <a:lnTo>
                  <a:pt x="1233008" y="1504820"/>
                </a:lnTo>
                <a:lnTo>
                  <a:pt x="1231608" y="1489132"/>
                </a:lnTo>
                <a:lnTo>
                  <a:pt x="1233109" y="1476177"/>
                </a:lnTo>
                <a:lnTo>
                  <a:pt x="1235925" y="1465134"/>
                </a:lnTo>
                <a:lnTo>
                  <a:pt x="1238468" y="1455182"/>
                </a:lnTo>
                <a:lnTo>
                  <a:pt x="1239153" y="1445502"/>
                </a:lnTo>
                <a:lnTo>
                  <a:pt x="1233989" y="1434013"/>
                </a:lnTo>
                <a:lnTo>
                  <a:pt x="1223619" y="1426154"/>
                </a:lnTo>
                <a:lnTo>
                  <a:pt x="1210416" y="1420913"/>
                </a:lnTo>
                <a:lnTo>
                  <a:pt x="1196753" y="1417276"/>
                </a:lnTo>
                <a:lnTo>
                  <a:pt x="1200816" y="1405174"/>
                </a:lnTo>
                <a:lnTo>
                  <a:pt x="1208449" y="1396856"/>
                </a:lnTo>
                <a:lnTo>
                  <a:pt x="1217960" y="1390601"/>
                </a:lnTo>
                <a:lnTo>
                  <a:pt x="1227658" y="1384690"/>
                </a:lnTo>
                <a:lnTo>
                  <a:pt x="1235854" y="1377401"/>
                </a:lnTo>
                <a:lnTo>
                  <a:pt x="1240856" y="1367015"/>
                </a:lnTo>
                <a:lnTo>
                  <a:pt x="1241853" y="1351098"/>
                </a:lnTo>
                <a:lnTo>
                  <a:pt x="1242266" y="1335341"/>
                </a:lnTo>
                <a:lnTo>
                  <a:pt x="1242117" y="1319746"/>
                </a:lnTo>
                <a:lnTo>
                  <a:pt x="1238531" y="1273965"/>
                </a:lnTo>
                <a:lnTo>
                  <a:pt x="1230710" y="1229752"/>
                </a:lnTo>
                <a:lnTo>
                  <a:pt x="1219265" y="1187184"/>
                </a:lnTo>
                <a:lnTo>
                  <a:pt x="1204809" y="1146340"/>
                </a:lnTo>
                <a:lnTo>
                  <a:pt x="1187954" y="1107297"/>
                </a:lnTo>
                <a:lnTo>
                  <a:pt x="1175687" y="1082309"/>
                </a:lnTo>
                <a:lnTo>
                  <a:pt x="1186998" y="1076632"/>
                </a:lnTo>
                <a:lnTo>
                  <a:pt x="1198132" y="1068369"/>
                </a:lnTo>
                <a:lnTo>
                  <a:pt x="1208963" y="1058589"/>
                </a:lnTo>
                <a:lnTo>
                  <a:pt x="1219363" y="1048357"/>
                </a:lnTo>
                <a:lnTo>
                  <a:pt x="1229205" y="1038740"/>
                </a:lnTo>
                <a:lnTo>
                  <a:pt x="1238360" y="1030805"/>
                </a:lnTo>
                <a:lnTo>
                  <a:pt x="1246703" y="1025618"/>
                </a:lnTo>
                <a:lnTo>
                  <a:pt x="1258649" y="1023456"/>
                </a:lnTo>
                <a:lnTo>
                  <a:pt x="1270121" y="1023758"/>
                </a:lnTo>
                <a:lnTo>
                  <a:pt x="1280514" y="1024549"/>
                </a:lnTo>
                <a:lnTo>
                  <a:pt x="1289220" y="1023856"/>
                </a:lnTo>
                <a:lnTo>
                  <a:pt x="1295634" y="1019705"/>
                </a:lnTo>
                <a:lnTo>
                  <a:pt x="1299150" y="1010122"/>
                </a:lnTo>
                <a:lnTo>
                  <a:pt x="1297434" y="996906"/>
                </a:lnTo>
                <a:lnTo>
                  <a:pt x="1292457" y="985591"/>
                </a:lnTo>
                <a:lnTo>
                  <a:pt x="1288095" y="974641"/>
                </a:lnTo>
                <a:lnTo>
                  <a:pt x="1337904" y="862129"/>
                </a:lnTo>
                <a:lnTo>
                  <a:pt x="1347160" y="856714"/>
                </a:lnTo>
                <a:lnTo>
                  <a:pt x="1359355" y="851646"/>
                </a:lnTo>
                <a:lnTo>
                  <a:pt x="1372239" y="845683"/>
                </a:lnTo>
                <a:lnTo>
                  <a:pt x="1383560" y="837581"/>
                </a:lnTo>
                <a:lnTo>
                  <a:pt x="1391067" y="826096"/>
                </a:lnTo>
                <a:lnTo>
                  <a:pt x="1389950" y="809713"/>
                </a:lnTo>
                <a:lnTo>
                  <a:pt x="1383835" y="798197"/>
                </a:lnTo>
                <a:lnTo>
                  <a:pt x="1375133" y="789852"/>
                </a:lnTo>
                <a:lnTo>
                  <a:pt x="1366256" y="782983"/>
                </a:lnTo>
                <a:lnTo>
                  <a:pt x="1360176" y="770628"/>
                </a:lnTo>
                <a:lnTo>
                  <a:pt x="1356691" y="758621"/>
                </a:lnTo>
                <a:lnTo>
                  <a:pt x="1354945" y="747011"/>
                </a:lnTo>
                <a:lnTo>
                  <a:pt x="1354083" y="735847"/>
                </a:lnTo>
                <a:lnTo>
                  <a:pt x="1353249" y="725179"/>
                </a:lnTo>
                <a:lnTo>
                  <a:pt x="1330118" y="683095"/>
                </a:lnTo>
                <a:lnTo>
                  <a:pt x="1312019" y="665846"/>
                </a:lnTo>
                <a:lnTo>
                  <a:pt x="1303417" y="657783"/>
                </a:lnTo>
                <a:lnTo>
                  <a:pt x="1275770" y="615383"/>
                </a:lnTo>
                <a:lnTo>
                  <a:pt x="1270328" y="593160"/>
                </a:lnTo>
                <a:lnTo>
                  <a:pt x="1268480" y="584274"/>
                </a:lnTo>
                <a:lnTo>
                  <a:pt x="1265785" y="576541"/>
                </a:lnTo>
                <a:lnTo>
                  <a:pt x="1261170" y="569712"/>
                </a:lnTo>
                <a:lnTo>
                  <a:pt x="1253564" y="563539"/>
                </a:lnTo>
                <a:lnTo>
                  <a:pt x="1253908" y="546386"/>
                </a:lnTo>
                <a:lnTo>
                  <a:pt x="1257008" y="534203"/>
                </a:lnTo>
                <a:lnTo>
                  <a:pt x="1260512" y="524614"/>
                </a:lnTo>
                <a:lnTo>
                  <a:pt x="1263207" y="513248"/>
                </a:lnTo>
                <a:lnTo>
                  <a:pt x="1266762" y="503559"/>
                </a:lnTo>
                <a:lnTo>
                  <a:pt x="1269914" y="490422"/>
                </a:lnTo>
                <a:lnTo>
                  <a:pt x="1261844" y="481319"/>
                </a:lnTo>
                <a:lnTo>
                  <a:pt x="1256040" y="477878"/>
                </a:lnTo>
                <a:lnTo>
                  <a:pt x="1250287" y="474373"/>
                </a:lnTo>
                <a:lnTo>
                  <a:pt x="1241701" y="467667"/>
                </a:lnTo>
                <a:lnTo>
                  <a:pt x="1229018" y="470891"/>
                </a:lnTo>
                <a:lnTo>
                  <a:pt x="1219305" y="474338"/>
                </a:lnTo>
                <a:lnTo>
                  <a:pt x="1212278" y="477978"/>
                </a:lnTo>
                <a:lnTo>
                  <a:pt x="1207650" y="481781"/>
                </a:lnTo>
                <a:lnTo>
                  <a:pt x="1205136" y="485719"/>
                </a:lnTo>
                <a:lnTo>
                  <a:pt x="1204451" y="489761"/>
                </a:lnTo>
                <a:lnTo>
                  <a:pt x="1205307" y="493878"/>
                </a:lnTo>
                <a:lnTo>
                  <a:pt x="1222724" y="514549"/>
                </a:lnTo>
                <a:lnTo>
                  <a:pt x="1226834" y="518493"/>
                </a:lnTo>
                <a:lnTo>
                  <a:pt x="1230486" y="522305"/>
                </a:lnTo>
                <a:lnTo>
                  <a:pt x="1233394" y="525955"/>
                </a:lnTo>
                <a:lnTo>
                  <a:pt x="1235274" y="529413"/>
                </a:lnTo>
                <a:lnTo>
                  <a:pt x="1235838" y="532651"/>
                </a:lnTo>
                <a:lnTo>
                  <a:pt x="1234801" y="535637"/>
                </a:lnTo>
                <a:lnTo>
                  <a:pt x="1231878" y="538343"/>
                </a:lnTo>
                <a:lnTo>
                  <a:pt x="1223260" y="551483"/>
                </a:lnTo>
                <a:lnTo>
                  <a:pt x="1192003" y="581371"/>
                </a:lnTo>
                <a:lnTo>
                  <a:pt x="1156707" y="601391"/>
                </a:lnTo>
                <a:lnTo>
                  <a:pt x="1133511" y="612067"/>
                </a:lnTo>
                <a:lnTo>
                  <a:pt x="1122594" y="617236"/>
                </a:lnTo>
                <a:lnTo>
                  <a:pt x="1112389" y="622574"/>
                </a:lnTo>
                <a:lnTo>
                  <a:pt x="1103089" y="628290"/>
                </a:lnTo>
                <a:lnTo>
                  <a:pt x="1094888" y="634597"/>
                </a:lnTo>
                <a:lnTo>
                  <a:pt x="1095877" y="623944"/>
                </a:lnTo>
                <a:lnTo>
                  <a:pt x="1113912" y="584858"/>
                </a:lnTo>
                <a:lnTo>
                  <a:pt x="1148490" y="536613"/>
                </a:lnTo>
                <a:lnTo>
                  <a:pt x="1176886" y="500330"/>
                </a:lnTo>
                <a:lnTo>
                  <a:pt x="1191822" y="481172"/>
                </a:lnTo>
                <a:lnTo>
                  <a:pt x="1221726" y="441185"/>
                </a:lnTo>
                <a:lnTo>
                  <a:pt x="1249750" y="399455"/>
                </a:lnTo>
                <a:lnTo>
                  <a:pt x="1273586" y="356566"/>
                </a:lnTo>
                <a:lnTo>
                  <a:pt x="1290925" y="313099"/>
                </a:lnTo>
                <a:lnTo>
                  <a:pt x="1299461" y="269636"/>
                </a:lnTo>
                <a:lnTo>
                  <a:pt x="1299323" y="259506"/>
                </a:lnTo>
                <a:lnTo>
                  <a:pt x="1283473" y="211867"/>
                </a:lnTo>
                <a:lnTo>
                  <a:pt x="1259639" y="174053"/>
                </a:lnTo>
                <a:lnTo>
                  <a:pt x="1229975" y="140227"/>
                </a:lnTo>
                <a:lnTo>
                  <a:pt x="1198453" y="115587"/>
                </a:lnTo>
                <a:lnTo>
                  <a:pt x="1152236" y="104621"/>
                </a:lnTo>
                <a:lnTo>
                  <a:pt x="1138558" y="104243"/>
                </a:lnTo>
                <a:lnTo>
                  <a:pt x="1125242" y="104736"/>
                </a:lnTo>
                <a:lnTo>
                  <a:pt x="1112866" y="106389"/>
                </a:lnTo>
                <a:lnTo>
                  <a:pt x="1102007" y="109491"/>
                </a:lnTo>
                <a:lnTo>
                  <a:pt x="1095044" y="129255"/>
                </a:lnTo>
                <a:lnTo>
                  <a:pt x="1087085" y="142392"/>
                </a:lnTo>
                <a:lnTo>
                  <a:pt x="1078451" y="150168"/>
                </a:lnTo>
                <a:lnTo>
                  <a:pt x="1069465" y="153849"/>
                </a:lnTo>
                <a:lnTo>
                  <a:pt x="1060448" y="154702"/>
                </a:lnTo>
                <a:lnTo>
                  <a:pt x="1051721" y="153994"/>
                </a:lnTo>
                <a:lnTo>
                  <a:pt x="1043607" y="152989"/>
                </a:lnTo>
                <a:lnTo>
                  <a:pt x="1041702" y="152119"/>
                </a:lnTo>
                <a:lnTo>
                  <a:pt x="1041508" y="150055"/>
                </a:lnTo>
                <a:lnTo>
                  <a:pt x="1042711" y="146944"/>
                </a:lnTo>
                <a:lnTo>
                  <a:pt x="1044998" y="142931"/>
                </a:lnTo>
                <a:lnTo>
                  <a:pt x="1048054" y="138162"/>
                </a:lnTo>
                <a:lnTo>
                  <a:pt x="1051567" y="132782"/>
                </a:lnTo>
                <a:lnTo>
                  <a:pt x="1055222" y="126937"/>
                </a:lnTo>
                <a:lnTo>
                  <a:pt x="1058706" y="120773"/>
                </a:lnTo>
                <a:lnTo>
                  <a:pt x="1061706" y="114435"/>
                </a:lnTo>
                <a:lnTo>
                  <a:pt x="1063906" y="108068"/>
                </a:lnTo>
                <a:lnTo>
                  <a:pt x="1064995" y="101820"/>
                </a:lnTo>
                <a:lnTo>
                  <a:pt x="1064657" y="95834"/>
                </a:lnTo>
                <a:lnTo>
                  <a:pt x="1030602" y="74948"/>
                </a:lnTo>
                <a:lnTo>
                  <a:pt x="996020" y="73533"/>
                </a:lnTo>
                <a:lnTo>
                  <a:pt x="972982" y="74894"/>
                </a:lnTo>
                <a:lnTo>
                  <a:pt x="970788" y="71966"/>
                </a:lnTo>
                <a:lnTo>
                  <a:pt x="971771" y="69378"/>
                </a:lnTo>
                <a:lnTo>
                  <a:pt x="975244" y="66946"/>
                </a:lnTo>
                <a:lnTo>
                  <a:pt x="980524" y="64483"/>
                </a:lnTo>
                <a:lnTo>
                  <a:pt x="986924" y="61806"/>
                </a:lnTo>
                <a:lnTo>
                  <a:pt x="993758" y="58729"/>
                </a:lnTo>
                <a:lnTo>
                  <a:pt x="1000340" y="55067"/>
                </a:lnTo>
                <a:lnTo>
                  <a:pt x="1005986" y="50636"/>
                </a:lnTo>
                <a:lnTo>
                  <a:pt x="1010010" y="45251"/>
                </a:lnTo>
                <a:lnTo>
                  <a:pt x="1011726" y="38727"/>
                </a:lnTo>
                <a:lnTo>
                  <a:pt x="1010448" y="30879"/>
                </a:lnTo>
                <a:lnTo>
                  <a:pt x="971929" y="3973"/>
                </a:lnTo>
                <a:lnTo>
                  <a:pt x="948474" y="0"/>
                </a:lnTo>
                <a:lnTo>
                  <a:pt x="940568" y="2053"/>
                </a:lnTo>
                <a:lnTo>
                  <a:pt x="913415" y="35447"/>
                </a:lnTo>
                <a:lnTo>
                  <a:pt x="899257" y="58861"/>
                </a:lnTo>
                <a:lnTo>
                  <a:pt x="892096" y="70415"/>
                </a:lnTo>
                <a:lnTo>
                  <a:pt x="884794" y="81271"/>
                </a:lnTo>
                <a:lnTo>
                  <a:pt x="877284" y="90985"/>
                </a:lnTo>
                <a:lnTo>
                  <a:pt x="872445" y="97763"/>
                </a:lnTo>
                <a:lnTo>
                  <a:pt x="869793" y="104758"/>
                </a:lnTo>
                <a:lnTo>
                  <a:pt x="868883" y="111913"/>
                </a:lnTo>
                <a:lnTo>
                  <a:pt x="869272" y="119169"/>
                </a:lnTo>
                <a:lnTo>
                  <a:pt x="870516" y="126469"/>
                </a:lnTo>
                <a:lnTo>
                  <a:pt x="872172" y="133753"/>
                </a:lnTo>
                <a:lnTo>
                  <a:pt x="873797" y="140965"/>
                </a:lnTo>
                <a:lnTo>
                  <a:pt x="874946" y="148045"/>
                </a:lnTo>
                <a:lnTo>
                  <a:pt x="875176" y="154936"/>
                </a:lnTo>
                <a:lnTo>
                  <a:pt x="874043" y="161578"/>
                </a:lnTo>
                <a:lnTo>
                  <a:pt x="871105" y="167915"/>
                </a:lnTo>
                <a:lnTo>
                  <a:pt x="865917" y="173887"/>
                </a:lnTo>
                <a:lnTo>
                  <a:pt x="858036" y="179437"/>
                </a:lnTo>
                <a:lnTo>
                  <a:pt x="847019" y="184506"/>
                </a:lnTo>
                <a:lnTo>
                  <a:pt x="831181" y="178693"/>
                </a:lnTo>
                <a:lnTo>
                  <a:pt x="817475" y="173747"/>
                </a:lnTo>
                <a:lnTo>
                  <a:pt x="805879" y="169743"/>
                </a:lnTo>
                <a:lnTo>
                  <a:pt x="796372" y="166757"/>
                </a:lnTo>
                <a:lnTo>
                  <a:pt x="788935" y="164864"/>
                </a:lnTo>
                <a:lnTo>
                  <a:pt x="783546" y="164140"/>
                </a:lnTo>
                <a:lnTo>
                  <a:pt x="780184" y="164660"/>
                </a:lnTo>
                <a:lnTo>
                  <a:pt x="778831" y="166499"/>
                </a:lnTo>
                <a:lnTo>
                  <a:pt x="779463" y="169734"/>
                </a:lnTo>
                <a:lnTo>
                  <a:pt x="811706" y="209466"/>
                </a:lnTo>
                <a:lnTo>
                  <a:pt x="823826" y="222653"/>
                </a:lnTo>
                <a:lnTo>
                  <a:pt x="806742" y="219247"/>
                </a:lnTo>
                <a:lnTo>
                  <a:pt x="796915" y="220151"/>
                </a:lnTo>
                <a:lnTo>
                  <a:pt x="790315" y="223213"/>
                </a:lnTo>
                <a:lnTo>
                  <a:pt x="780965" y="230623"/>
                </a:lnTo>
                <a:lnTo>
                  <a:pt x="769863" y="240288"/>
                </a:lnTo>
                <a:lnTo>
                  <a:pt x="758008" y="250115"/>
                </a:lnTo>
                <a:lnTo>
                  <a:pt x="746400" y="258009"/>
                </a:lnTo>
                <a:lnTo>
                  <a:pt x="736035" y="261879"/>
                </a:lnTo>
                <a:lnTo>
                  <a:pt x="731293" y="259137"/>
                </a:lnTo>
                <a:lnTo>
                  <a:pt x="730461" y="254264"/>
                </a:lnTo>
                <a:lnTo>
                  <a:pt x="732371" y="247861"/>
                </a:lnTo>
                <a:lnTo>
                  <a:pt x="735857" y="240524"/>
                </a:lnTo>
                <a:lnTo>
                  <a:pt x="739750" y="232854"/>
                </a:lnTo>
                <a:lnTo>
                  <a:pt x="742884" y="225449"/>
                </a:lnTo>
                <a:lnTo>
                  <a:pt x="744090" y="218909"/>
                </a:lnTo>
                <a:lnTo>
                  <a:pt x="742202" y="213832"/>
                </a:lnTo>
                <a:lnTo>
                  <a:pt x="736052" y="210817"/>
                </a:lnTo>
                <a:lnTo>
                  <a:pt x="720197" y="220222"/>
                </a:lnTo>
                <a:lnTo>
                  <a:pt x="706074" y="226711"/>
                </a:lnTo>
                <a:lnTo>
                  <a:pt x="661744" y="235000"/>
                </a:lnTo>
                <a:lnTo>
                  <a:pt x="652411" y="235532"/>
                </a:lnTo>
                <a:lnTo>
                  <a:pt x="643261" y="236599"/>
                </a:lnTo>
                <a:lnTo>
                  <a:pt x="630807" y="236169"/>
                </a:lnTo>
                <a:lnTo>
                  <a:pt x="622673" y="237041"/>
                </a:lnTo>
                <a:lnTo>
                  <a:pt x="618161" y="239031"/>
                </a:lnTo>
                <a:lnTo>
                  <a:pt x="616576" y="241954"/>
                </a:lnTo>
                <a:lnTo>
                  <a:pt x="617221" y="245627"/>
                </a:lnTo>
                <a:lnTo>
                  <a:pt x="619400" y="249865"/>
                </a:lnTo>
                <a:lnTo>
                  <a:pt x="622416" y="254484"/>
                </a:lnTo>
                <a:lnTo>
                  <a:pt x="625573" y="259300"/>
                </a:lnTo>
                <a:lnTo>
                  <a:pt x="628175" y="264128"/>
                </a:lnTo>
                <a:lnTo>
                  <a:pt x="629524" y="268784"/>
                </a:lnTo>
                <a:lnTo>
                  <a:pt x="628926" y="273084"/>
                </a:lnTo>
                <a:lnTo>
                  <a:pt x="625683" y="276844"/>
                </a:lnTo>
                <a:lnTo>
                  <a:pt x="618437" y="280324"/>
                </a:lnTo>
                <a:lnTo>
                  <a:pt x="608644" y="283118"/>
                </a:lnTo>
                <a:lnTo>
                  <a:pt x="596880" y="285543"/>
                </a:lnTo>
                <a:lnTo>
                  <a:pt x="583724" y="287919"/>
                </a:lnTo>
                <a:lnTo>
                  <a:pt x="569754" y="290562"/>
                </a:lnTo>
                <a:lnTo>
                  <a:pt x="528744" y="303280"/>
                </a:lnTo>
                <a:lnTo>
                  <a:pt x="488987" y="328172"/>
                </a:lnTo>
                <a:lnTo>
                  <a:pt x="457127" y="352966"/>
                </a:lnTo>
                <a:lnTo>
                  <a:pt x="423452" y="385959"/>
                </a:lnTo>
                <a:lnTo>
                  <a:pt x="397817" y="417137"/>
                </a:lnTo>
                <a:lnTo>
                  <a:pt x="394195" y="434244"/>
                </a:lnTo>
                <a:lnTo>
                  <a:pt x="394463" y="444400"/>
                </a:lnTo>
                <a:lnTo>
                  <a:pt x="403752" y="489451"/>
                </a:lnTo>
                <a:lnTo>
                  <a:pt x="409942" y="510885"/>
                </a:lnTo>
                <a:lnTo>
                  <a:pt x="412576" y="520392"/>
                </a:lnTo>
                <a:lnTo>
                  <a:pt x="414581" y="528734"/>
                </a:lnTo>
                <a:lnTo>
                  <a:pt x="415716" y="535645"/>
                </a:lnTo>
                <a:lnTo>
                  <a:pt x="415737" y="540857"/>
                </a:lnTo>
                <a:lnTo>
                  <a:pt x="414404" y="544101"/>
                </a:lnTo>
                <a:lnTo>
                  <a:pt x="411474" y="545110"/>
                </a:lnTo>
                <a:lnTo>
                  <a:pt x="406706" y="543616"/>
                </a:lnTo>
                <a:lnTo>
                  <a:pt x="399857" y="539352"/>
                </a:lnTo>
                <a:lnTo>
                  <a:pt x="390687" y="532048"/>
                </a:lnTo>
                <a:lnTo>
                  <a:pt x="378952" y="521439"/>
                </a:lnTo>
                <a:lnTo>
                  <a:pt x="360752" y="523616"/>
                </a:lnTo>
                <a:lnTo>
                  <a:pt x="344134" y="525107"/>
                </a:lnTo>
                <a:lnTo>
                  <a:pt x="328923" y="525988"/>
                </a:lnTo>
                <a:lnTo>
                  <a:pt x="314940" y="526333"/>
                </a:lnTo>
                <a:lnTo>
                  <a:pt x="302011" y="526218"/>
                </a:lnTo>
                <a:lnTo>
                  <a:pt x="257293" y="522660"/>
                </a:lnTo>
                <a:lnTo>
                  <a:pt x="236662" y="520076"/>
                </a:lnTo>
                <a:lnTo>
                  <a:pt x="226160" y="518845"/>
                </a:lnTo>
                <a:lnTo>
                  <a:pt x="215299" y="517756"/>
                </a:lnTo>
                <a:lnTo>
                  <a:pt x="198138" y="516979"/>
                </a:lnTo>
                <a:lnTo>
                  <a:pt x="183281" y="517530"/>
                </a:lnTo>
                <a:lnTo>
                  <a:pt x="145841" y="533287"/>
                </a:lnTo>
                <a:lnTo>
                  <a:pt x="139382" y="559715"/>
                </a:lnTo>
                <a:lnTo>
                  <a:pt x="141068" y="571378"/>
                </a:lnTo>
                <a:lnTo>
                  <a:pt x="144587" y="584492"/>
                </a:lnTo>
                <a:lnTo>
                  <a:pt x="149886" y="599069"/>
                </a:lnTo>
                <a:lnTo>
                  <a:pt x="152213" y="606809"/>
                </a:lnTo>
                <a:lnTo>
                  <a:pt x="152659" y="614979"/>
                </a:lnTo>
                <a:lnTo>
                  <a:pt x="151703" y="623488"/>
                </a:lnTo>
                <a:lnTo>
                  <a:pt x="149822" y="632246"/>
                </a:lnTo>
                <a:lnTo>
                  <a:pt x="147497" y="641163"/>
                </a:lnTo>
                <a:lnTo>
                  <a:pt x="145204" y="650149"/>
                </a:lnTo>
                <a:lnTo>
                  <a:pt x="143422" y="659112"/>
                </a:lnTo>
                <a:lnTo>
                  <a:pt x="142630" y="667965"/>
                </a:lnTo>
                <a:lnTo>
                  <a:pt x="143306" y="676615"/>
                </a:lnTo>
                <a:lnTo>
                  <a:pt x="145929" y="684972"/>
                </a:lnTo>
                <a:lnTo>
                  <a:pt x="150976" y="692948"/>
                </a:lnTo>
                <a:lnTo>
                  <a:pt x="158926" y="700450"/>
                </a:lnTo>
                <a:lnTo>
                  <a:pt x="170258" y="707390"/>
                </a:lnTo>
                <a:lnTo>
                  <a:pt x="176337" y="706057"/>
                </a:lnTo>
                <a:lnTo>
                  <a:pt x="180647" y="709321"/>
                </a:lnTo>
                <a:lnTo>
                  <a:pt x="183669" y="715955"/>
                </a:lnTo>
                <a:lnTo>
                  <a:pt x="185886" y="724735"/>
                </a:lnTo>
                <a:lnTo>
                  <a:pt x="187779" y="734434"/>
                </a:lnTo>
                <a:lnTo>
                  <a:pt x="189829" y="743827"/>
                </a:lnTo>
                <a:lnTo>
                  <a:pt x="192519" y="751688"/>
                </a:lnTo>
                <a:lnTo>
                  <a:pt x="196330" y="756793"/>
                </a:lnTo>
                <a:lnTo>
                  <a:pt x="201745" y="757915"/>
                </a:lnTo>
                <a:lnTo>
                  <a:pt x="209873" y="768202"/>
                </a:lnTo>
                <a:lnTo>
                  <a:pt x="216678" y="777553"/>
                </a:lnTo>
                <a:lnTo>
                  <a:pt x="221930" y="786246"/>
                </a:lnTo>
                <a:lnTo>
                  <a:pt x="225399" y="794557"/>
                </a:lnTo>
                <a:lnTo>
                  <a:pt x="226856" y="802761"/>
                </a:lnTo>
                <a:lnTo>
                  <a:pt x="226072" y="811136"/>
                </a:lnTo>
                <a:lnTo>
                  <a:pt x="222815" y="819958"/>
                </a:lnTo>
                <a:lnTo>
                  <a:pt x="216858" y="829503"/>
                </a:lnTo>
                <a:lnTo>
                  <a:pt x="207970" y="840048"/>
                </a:lnTo>
                <a:lnTo>
                  <a:pt x="212553" y="867005"/>
                </a:lnTo>
                <a:lnTo>
                  <a:pt x="216013" y="888102"/>
                </a:lnTo>
                <a:lnTo>
                  <a:pt x="218391" y="904278"/>
                </a:lnTo>
                <a:lnTo>
                  <a:pt x="219724" y="916474"/>
                </a:lnTo>
                <a:lnTo>
                  <a:pt x="220053" y="925629"/>
                </a:lnTo>
                <a:lnTo>
                  <a:pt x="219416" y="932684"/>
                </a:lnTo>
                <a:lnTo>
                  <a:pt x="192569" y="976429"/>
                </a:lnTo>
                <a:lnTo>
                  <a:pt x="174137" y="992561"/>
                </a:lnTo>
                <a:lnTo>
                  <a:pt x="170825" y="991751"/>
                </a:lnTo>
                <a:lnTo>
                  <a:pt x="168351" y="988840"/>
                </a:lnTo>
                <a:lnTo>
                  <a:pt x="166370" y="984423"/>
                </a:lnTo>
                <a:lnTo>
                  <a:pt x="164535" y="979096"/>
                </a:lnTo>
                <a:lnTo>
                  <a:pt x="162499" y="973454"/>
                </a:lnTo>
                <a:lnTo>
                  <a:pt x="181632" y="932534"/>
                </a:lnTo>
                <a:lnTo>
                  <a:pt x="190383" y="895032"/>
                </a:lnTo>
                <a:lnTo>
                  <a:pt x="190062" y="889087"/>
                </a:lnTo>
                <a:lnTo>
                  <a:pt x="188882" y="884629"/>
                </a:lnTo>
                <a:lnTo>
                  <a:pt x="186916" y="881715"/>
                </a:lnTo>
                <a:lnTo>
                  <a:pt x="184237" y="880404"/>
                </a:lnTo>
                <a:lnTo>
                  <a:pt x="180916" y="880752"/>
                </a:lnTo>
                <a:lnTo>
                  <a:pt x="151592" y="920924"/>
                </a:lnTo>
                <a:lnTo>
                  <a:pt x="139976" y="950203"/>
                </a:lnTo>
                <a:lnTo>
                  <a:pt x="141109" y="942788"/>
                </a:lnTo>
                <a:lnTo>
                  <a:pt x="151005" y="904557"/>
                </a:lnTo>
                <a:lnTo>
                  <a:pt x="166034" y="859888"/>
                </a:lnTo>
                <a:lnTo>
                  <a:pt x="185983" y="822716"/>
                </a:lnTo>
                <a:lnTo>
                  <a:pt x="193653" y="810279"/>
                </a:lnTo>
                <a:lnTo>
                  <a:pt x="199168" y="800130"/>
                </a:lnTo>
                <a:lnTo>
                  <a:pt x="202714" y="792042"/>
                </a:lnTo>
                <a:lnTo>
                  <a:pt x="204476" y="785786"/>
                </a:lnTo>
                <a:lnTo>
                  <a:pt x="204639" y="781136"/>
                </a:lnTo>
                <a:lnTo>
                  <a:pt x="203389" y="777862"/>
                </a:lnTo>
                <a:lnTo>
                  <a:pt x="200912" y="775739"/>
                </a:lnTo>
                <a:lnTo>
                  <a:pt x="197393" y="774536"/>
                </a:lnTo>
                <a:lnTo>
                  <a:pt x="193017" y="774028"/>
                </a:lnTo>
                <a:lnTo>
                  <a:pt x="187970" y="773985"/>
                </a:lnTo>
                <a:lnTo>
                  <a:pt x="182438" y="774180"/>
                </a:lnTo>
                <a:lnTo>
                  <a:pt x="176606" y="774386"/>
                </a:lnTo>
                <a:lnTo>
                  <a:pt x="137398" y="742665"/>
                </a:lnTo>
                <a:lnTo>
                  <a:pt x="131669" y="730959"/>
                </a:lnTo>
                <a:lnTo>
                  <a:pt x="104630" y="696989"/>
                </a:lnTo>
                <a:lnTo>
                  <a:pt x="96225" y="688414"/>
                </a:lnTo>
                <a:lnTo>
                  <a:pt x="86916" y="678488"/>
                </a:lnTo>
                <a:lnTo>
                  <a:pt x="76581" y="666552"/>
                </a:lnTo>
                <a:lnTo>
                  <a:pt x="71612" y="663679"/>
                </a:lnTo>
                <a:lnTo>
                  <a:pt x="65377" y="666270"/>
                </a:lnTo>
                <a:lnTo>
                  <a:pt x="56385" y="665533"/>
                </a:lnTo>
                <a:lnTo>
                  <a:pt x="49629" y="674105"/>
                </a:lnTo>
                <a:lnTo>
                  <a:pt x="52410" y="677357"/>
                </a:lnTo>
                <a:lnTo>
                  <a:pt x="51711" y="686336"/>
                </a:lnTo>
                <a:lnTo>
                  <a:pt x="53327" y="697087"/>
                </a:lnTo>
                <a:lnTo>
                  <a:pt x="59224" y="704658"/>
                </a:lnTo>
                <a:lnTo>
                  <a:pt x="67973" y="710201"/>
                </a:lnTo>
                <a:lnTo>
                  <a:pt x="78145" y="714869"/>
                </a:lnTo>
                <a:lnTo>
                  <a:pt x="88312" y="719813"/>
                </a:lnTo>
                <a:lnTo>
                  <a:pt x="97043" y="726186"/>
                </a:lnTo>
                <a:lnTo>
                  <a:pt x="102911" y="735140"/>
                </a:lnTo>
                <a:lnTo>
                  <a:pt x="102632" y="751195"/>
                </a:lnTo>
                <a:lnTo>
                  <a:pt x="77506" y="783199"/>
                </a:lnTo>
                <a:lnTo>
                  <a:pt x="71170" y="785452"/>
                </a:lnTo>
                <a:lnTo>
                  <a:pt x="65542" y="788158"/>
                </a:lnTo>
                <a:lnTo>
                  <a:pt x="61114" y="792103"/>
                </a:lnTo>
                <a:lnTo>
                  <a:pt x="58377" y="798073"/>
                </a:lnTo>
                <a:lnTo>
                  <a:pt x="59105" y="808461"/>
                </a:lnTo>
                <a:lnTo>
                  <a:pt x="62588" y="818230"/>
                </a:lnTo>
                <a:lnTo>
                  <a:pt x="67965" y="827794"/>
                </a:lnTo>
                <a:lnTo>
                  <a:pt x="74374" y="837564"/>
                </a:lnTo>
                <a:lnTo>
                  <a:pt x="80954" y="847953"/>
                </a:lnTo>
                <a:lnTo>
                  <a:pt x="86844" y="859373"/>
                </a:lnTo>
                <a:lnTo>
                  <a:pt x="91182" y="872237"/>
                </a:lnTo>
                <a:lnTo>
                  <a:pt x="93107" y="886956"/>
                </a:lnTo>
                <a:lnTo>
                  <a:pt x="91312" y="900588"/>
                </a:lnTo>
                <a:lnTo>
                  <a:pt x="72723" y="935768"/>
                </a:lnTo>
                <a:lnTo>
                  <a:pt x="36580" y="956538"/>
                </a:lnTo>
                <a:lnTo>
                  <a:pt x="29332" y="960308"/>
                </a:lnTo>
                <a:lnTo>
                  <a:pt x="2352" y="992142"/>
                </a:lnTo>
                <a:lnTo>
                  <a:pt x="0" y="1003002"/>
                </a:lnTo>
                <a:lnTo>
                  <a:pt x="668" y="1014446"/>
                </a:lnTo>
                <a:lnTo>
                  <a:pt x="17763" y="1051459"/>
                </a:lnTo>
                <a:lnTo>
                  <a:pt x="47861" y="1082927"/>
                </a:lnTo>
                <a:lnTo>
                  <a:pt x="86646" y="1095526"/>
                </a:lnTo>
                <a:lnTo>
                  <a:pt x="94498" y="1094326"/>
                </a:lnTo>
                <a:lnTo>
                  <a:pt x="100436" y="1094957"/>
                </a:lnTo>
                <a:lnTo>
                  <a:pt x="107359" y="1103941"/>
                </a:lnTo>
                <a:lnTo>
                  <a:pt x="115548" y="1112134"/>
                </a:lnTo>
                <a:lnTo>
                  <a:pt x="123746" y="1120652"/>
                </a:lnTo>
                <a:lnTo>
                  <a:pt x="130692" y="1130609"/>
                </a:lnTo>
                <a:lnTo>
                  <a:pt x="135127" y="1143122"/>
                </a:lnTo>
                <a:lnTo>
                  <a:pt x="134433" y="1163213"/>
                </a:lnTo>
                <a:lnTo>
                  <a:pt x="132488" y="1176839"/>
                </a:lnTo>
                <a:lnTo>
                  <a:pt x="128071" y="1185913"/>
                </a:lnTo>
                <a:lnTo>
                  <a:pt x="119960" y="1192347"/>
                </a:lnTo>
                <a:lnTo>
                  <a:pt x="119847" y="1208623"/>
                </a:lnTo>
                <a:lnTo>
                  <a:pt x="122196" y="1217907"/>
                </a:lnTo>
                <a:close/>
              </a:path>
            </a:pathLst>
          </a:custGeom>
          <a:ln w="6350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21"/>
          <p:cNvSpPr/>
          <p:nvPr/>
        </p:nvSpPr>
        <p:spPr>
          <a:xfrm>
            <a:off x="1993016" y="2596262"/>
            <a:ext cx="476884" cy="667385"/>
          </a:xfrm>
          <a:custGeom>
            <a:avLst/>
            <a:gdLst/>
            <a:ahLst/>
            <a:cxnLst/>
            <a:rect l="l" t="t" r="r" b="b"/>
            <a:pathLst>
              <a:path w="476885" h="667385">
                <a:moveTo>
                  <a:pt x="447982" y="291456"/>
                </a:moveTo>
                <a:lnTo>
                  <a:pt x="135646" y="291456"/>
                </a:lnTo>
                <a:lnTo>
                  <a:pt x="137526" y="291759"/>
                </a:lnTo>
                <a:lnTo>
                  <a:pt x="139112" y="294835"/>
                </a:lnTo>
                <a:lnTo>
                  <a:pt x="145206" y="340365"/>
                </a:lnTo>
                <a:lnTo>
                  <a:pt x="146568" y="353214"/>
                </a:lnTo>
                <a:lnTo>
                  <a:pt x="152256" y="393366"/>
                </a:lnTo>
                <a:lnTo>
                  <a:pt x="166303" y="438444"/>
                </a:lnTo>
                <a:lnTo>
                  <a:pt x="168845" y="456163"/>
                </a:lnTo>
                <a:lnTo>
                  <a:pt x="180155" y="507130"/>
                </a:lnTo>
                <a:lnTo>
                  <a:pt x="197036" y="553630"/>
                </a:lnTo>
                <a:lnTo>
                  <a:pt x="219548" y="594138"/>
                </a:lnTo>
                <a:lnTo>
                  <a:pt x="247778" y="627154"/>
                </a:lnTo>
                <a:lnTo>
                  <a:pt x="281695" y="651077"/>
                </a:lnTo>
                <a:lnTo>
                  <a:pt x="321449" y="664459"/>
                </a:lnTo>
                <a:lnTo>
                  <a:pt x="351343" y="666848"/>
                </a:lnTo>
                <a:lnTo>
                  <a:pt x="365822" y="666047"/>
                </a:lnTo>
                <a:lnTo>
                  <a:pt x="404028" y="656103"/>
                </a:lnTo>
                <a:lnTo>
                  <a:pt x="442641" y="627129"/>
                </a:lnTo>
                <a:lnTo>
                  <a:pt x="466870" y="583266"/>
                </a:lnTo>
                <a:lnTo>
                  <a:pt x="475489" y="542510"/>
                </a:lnTo>
                <a:lnTo>
                  <a:pt x="476621" y="512371"/>
                </a:lnTo>
                <a:lnTo>
                  <a:pt x="475939" y="501842"/>
                </a:lnTo>
                <a:lnTo>
                  <a:pt x="468711" y="462847"/>
                </a:lnTo>
                <a:lnTo>
                  <a:pt x="463576" y="443696"/>
                </a:lnTo>
                <a:lnTo>
                  <a:pt x="460922" y="433825"/>
                </a:lnTo>
                <a:lnTo>
                  <a:pt x="451700" y="389825"/>
                </a:lnTo>
                <a:lnTo>
                  <a:pt x="448738" y="352946"/>
                </a:lnTo>
                <a:lnTo>
                  <a:pt x="448747" y="333362"/>
                </a:lnTo>
                <a:lnTo>
                  <a:pt x="449619" y="316480"/>
                </a:lnTo>
                <a:lnTo>
                  <a:pt x="451304" y="298274"/>
                </a:lnTo>
                <a:lnTo>
                  <a:pt x="447982" y="291456"/>
                </a:lnTo>
                <a:close/>
              </a:path>
              <a:path w="476885" h="667385">
                <a:moveTo>
                  <a:pt x="236282" y="0"/>
                </a:moveTo>
                <a:lnTo>
                  <a:pt x="197641" y="4712"/>
                </a:lnTo>
                <a:lnTo>
                  <a:pt x="162774" y="28793"/>
                </a:lnTo>
                <a:lnTo>
                  <a:pt x="144611" y="72489"/>
                </a:lnTo>
                <a:lnTo>
                  <a:pt x="139948" y="117606"/>
                </a:lnTo>
                <a:lnTo>
                  <a:pt x="137140" y="130592"/>
                </a:lnTo>
                <a:lnTo>
                  <a:pt x="103126" y="160359"/>
                </a:lnTo>
                <a:lnTo>
                  <a:pt x="62857" y="163304"/>
                </a:lnTo>
                <a:lnTo>
                  <a:pt x="52491" y="164105"/>
                </a:lnTo>
                <a:lnTo>
                  <a:pt x="13144" y="186937"/>
                </a:lnTo>
                <a:lnTo>
                  <a:pt x="0" y="208115"/>
                </a:lnTo>
                <a:lnTo>
                  <a:pt x="19311" y="225308"/>
                </a:lnTo>
                <a:lnTo>
                  <a:pt x="34709" y="239285"/>
                </a:lnTo>
                <a:lnTo>
                  <a:pt x="61619" y="268246"/>
                </a:lnTo>
                <a:lnTo>
                  <a:pt x="68408" y="291024"/>
                </a:lnTo>
                <a:lnTo>
                  <a:pt x="68137" y="300476"/>
                </a:lnTo>
                <a:lnTo>
                  <a:pt x="67408" y="310452"/>
                </a:lnTo>
                <a:lnTo>
                  <a:pt x="66305" y="324890"/>
                </a:lnTo>
                <a:lnTo>
                  <a:pt x="65445" y="335776"/>
                </a:lnTo>
                <a:lnTo>
                  <a:pt x="67664" y="347200"/>
                </a:lnTo>
                <a:lnTo>
                  <a:pt x="75473" y="355164"/>
                </a:lnTo>
                <a:lnTo>
                  <a:pt x="87470" y="360354"/>
                </a:lnTo>
                <a:lnTo>
                  <a:pt x="102255" y="363458"/>
                </a:lnTo>
                <a:lnTo>
                  <a:pt x="115963" y="352946"/>
                </a:lnTo>
                <a:lnTo>
                  <a:pt x="119298" y="342971"/>
                </a:lnTo>
                <a:lnTo>
                  <a:pt x="123738" y="324508"/>
                </a:lnTo>
                <a:lnTo>
                  <a:pt x="127520" y="310452"/>
                </a:lnTo>
                <a:lnTo>
                  <a:pt x="130716" y="300476"/>
                </a:lnTo>
                <a:lnTo>
                  <a:pt x="133401" y="294253"/>
                </a:lnTo>
                <a:lnTo>
                  <a:pt x="135646" y="291456"/>
                </a:lnTo>
                <a:lnTo>
                  <a:pt x="447982" y="291456"/>
                </a:lnTo>
                <a:lnTo>
                  <a:pt x="443673" y="282612"/>
                </a:lnTo>
                <a:lnTo>
                  <a:pt x="430093" y="239285"/>
                </a:lnTo>
                <a:lnTo>
                  <a:pt x="428763" y="231359"/>
                </a:lnTo>
                <a:lnTo>
                  <a:pt x="427341" y="223521"/>
                </a:lnTo>
                <a:lnTo>
                  <a:pt x="412143" y="185927"/>
                </a:lnTo>
                <a:lnTo>
                  <a:pt x="389867" y="181150"/>
                </a:lnTo>
                <a:lnTo>
                  <a:pt x="372540" y="177120"/>
                </a:lnTo>
                <a:lnTo>
                  <a:pt x="359697" y="173751"/>
                </a:lnTo>
                <a:lnTo>
                  <a:pt x="350875" y="170952"/>
                </a:lnTo>
                <a:lnTo>
                  <a:pt x="345609" y="168636"/>
                </a:lnTo>
                <a:lnTo>
                  <a:pt x="343434" y="166713"/>
                </a:lnTo>
                <a:lnTo>
                  <a:pt x="343888" y="165094"/>
                </a:lnTo>
                <a:lnTo>
                  <a:pt x="346505" y="163692"/>
                </a:lnTo>
                <a:lnTo>
                  <a:pt x="350821" y="162417"/>
                </a:lnTo>
                <a:lnTo>
                  <a:pt x="356372" y="161180"/>
                </a:lnTo>
                <a:lnTo>
                  <a:pt x="362694" y="159894"/>
                </a:lnTo>
                <a:lnTo>
                  <a:pt x="369322" y="158468"/>
                </a:lnTo>
                <a:lnTo>
                  <a:pt x="390816" y="146154"/>
                </a:lnTo>
                <a:lnTo>
                  <a:pt x="389536" y="142033"/>
                </a:lnTo>
                <a:lnTo>
                  <a:pt x="385312" y="137151"/>
                </a:lnTo>
                <a:lnTo>
                  <a:pt x="377682" y="131422"/>
                </a:lnTo>
                <a:lnTo>
                  <a:pt x="378001" y="114385"/>
                </a:lnTo>
                <a:lnTo>
                  <a:pt x="384680" y="79158"/>
                </a:lnTo>
                <a:lnTo>
                  <a:pt x="411443" y="79158"/>
                </a:lnTo>
                <a:lnTo>
                  <a:pt x="410896" y="76775"/>
                </a:lnTo>
                <a:lnTo>
                  <a:pt x="407114" y="66715"/>
                </a:lnTo>
                <a:lnTo>
                  <a:pt x="401292" y="58542"/>
                </a:lnTo>
                <a:lnTo>
                  <a:pt x="392539" y="52754"/>
                </a:lnTo>
                <a:lnTo>
                  <a:pt x="389271" y="51999"/>
                </a:lnTo>
                <a:lnTo>
                  <a:pt x="369838" y="51999"/>
                </a:lnTo>
                <a:lnTo>
                  <a:pt x="359143" y="50638"/>
                </a:lnTo>
                <a:lnTo>
                  <a:pt x="348098" y="46532"/>
                </a:lnTo>
                <a:lnTo>
                  <a:pt x="336925" y="40444"/>
                </a:lnTo>
                <a:lnTo>
                  <a:pt x="325843" y="33143"/>
                </a:lnTo>
                <a:lnTo>
                  <a:pt x="304830" y="17957"/>
                </a:lnTo>
                <a:lnTo>
                  <a:pt x="295339" y="11605"/>
                </a:lnTo>
                <a:lnTo>
                  <a:pt x="286818" y="7100"/>
                </a:lnTo>
                <a:lnTo>
                  <a:pt x="268584" y="3400"/>
                </a:lnTo>
                <a:lnTo>
                  <a:pt x="251752" y="1037"/>
                </a:lnTo>
                <a:lnTo>
                  <a:pt x="236282" y="0"/>
                </a:lnTo>
                <a:close/>
              </a:path>
              <a:path w="476885" h="667385">
                <a:moveTo>
                  <a:pt x="411443" y="79158"/>
                </a:moveTo>
                <a:lnTo>
                  <a:pt x="384680" y="79158"/>
                </a:lnTo>
                <a:lnTo>
                  <a:pt x="386834" y="79754"/>
                </a:lnTo>
                <a:lnTo>
                  <a:pt x="389196" y="82115"/>
                </a:lnTo>
                <a:lnTo>
                  <a:pt x="391736" y="85905"/>
                </a:lnTo>
                <a:lnTo>
                  <a:pt x="394427" y="90788"/>
                </a:lnTo>
                <a:lnTo>
                  <a:pt x="397240" y="96429"/>
                </a:lnTo>
                <a:lnTo>
                  <a:pt x="403120" y="108642"/>
                </a:lnTo>
                <a:lnTo>
                  <a:pt x="406130" y="114543"/>
                </a:lnTo>
                <a:lnTo>
                  <a:pt x="409150" y="119859"/>
                </a:lnTo>
                <a:lnTo>
                  <a:pt x="412151" y="124256"/>
                </a:lnTo>
                <a:lnTo>
                  <a:pt x="415105" y="127398"/>
                </a:lnTo>
                <a:lnTo>
                  <a:pt x="417983" y="128949"/>
                </a:lnTo>
                <a:lnTo>
                  <a:pt x="420758" y="128573"/>
                </a:lnTo>
                <a:lnTo>
                  <a:pt x="423402" y="125935"/>
                </a:lnTo>
                <a:lnTo>
                  <a:pt x="418890" y="113302"/>
                </a:lnTo>
                <a:lnTo>
                  <a:pt x="415894" y="100566"/>
                </a:lnTo>
                <a:lnTo>
                  <a:pt x="413526" y="88225"/>
                </a:lnTo>
                <a:lnTo>
                  <a:pt x="411443" y="79158"/>
                </a:lnTo>
                <a:close/>
              </a:path>
              <a:path w="476885" h="667385">
                <a:moveTo>
                  <a:pt x="379966" y="49848"/>
                </a:moveTo>
                <a:lnTo>
                  <a:pt x="369838" y="51999"/>
                </a:lnTo>
                <a:lnTo>
                  <a:pt x="389271" y="51999"/>
                </a:lnTo>
                <a:lnTo>
                  <a:pt x="379966" y="49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22"/>
          <p:cNvSpPr/>
          <p:nvPr/>
        </p:nvSpPr>
        <p:spPr>
          <a:xfrm>
            <a:off x="1993016" y="2596262"/>
            <a:ext cx="476884" cy="667385"/>
          </a:xfrm>
          <a:custGeom>
            <a:avLst/>
            <a:gdLst/>
            <a:ahLst/>
            <a:cxnLst/>
            <a:rect l="l" t="t" r="r" b="b"/>
            <a:pathLst>
              <a:path w="476885" h="667385">
                <a:moveTo>
                  <a:pt x="67459" y="309793"/>
                </a:moveTo>
                <a:lnTo>
                  <a:pt x="66305" y="324890"/>
                </a:lnTo>
                <a:lnTo>
                  <a:pt x="65445" y="335776"/>
                </a:lnTo>
                <a:lnTo>
                  <a:pt x="67664" y="347200"/>
                </a:lnTo>
                <a:lnTo>
                  <a:pt x="75473" y="355164"/>
                </a:lnTo>
                <a:lnTo>
                  <a:pt x="87470" y="360354"/>
                </a:lnTo>
                <a:lnTo>
                  <a:pt x="102255" y="363458"/>
                </a:lnTo>
                <a:lnTo>
                  <a:pt x="115963" y="352946"/>
                </a:lnTo>
                <a:lnTo>
                  <a:pt x="119298" y="342971"/>
                </a:lnTo>
                <a:lnTo>
                  <a:pt x="123738" y="324508"/>
                </a:lnTo>
                <a:lnTo>
                  <a:pt x="127520" y="310452"/>
                </a:lnTo>
                <a:lnTo>
                  <a:pt x="130716" y="300476"/>
                </a:lnTo>
                <a:lnTo>
                  <a:pt x="133401" y="294253"/>
                </a:lnTo>
                <a:lnTo>
                  <a:pt x="135646" y="291456"/>
                </a:lnTo>
                <a:lnTo>
                  <a:pt x="137526" y="291759"/>
                </a:lnTo>
                <a:lnTo>
                  <a:pt x="145206" y="340365"/>
                </a:lnTo>
                <a:lnTo>
                  <a:pt x="146568" y="353214"/>
                </a:lnTo>
                <a:lnTo>
                  <a:pt x="152256" y="393366"/>
                </a:lnTo>
                <a:lnTo>
                  <a:pt x="166303" y="438444"/>
                </a:lnTo>
                <a:lnTo>
                  <a:pt x="168845" y="456163"/>
                </a:lnTo>
                <a:lnTo>
                  <a:pt x="180155" y="507130"/>
                </a:lnTo>
                <a:lnTo>
                  <a:pt x="197036" y="553630"/>
                </a:lnTo>
                <a:lnTo>
                  <a:pt x="219548" y="594138"/>
                </a:lnTo>
                <a:lnTo>
                  <a:pt x="247748" y="627129"/>
                </a:lnTo>
                <a:lnTo>
                  <a:pt x="281695" y="651077"/>
                </a:lnTo>
                <a:lnTo>
                  <a:pt x="321449" y="664459"/>
                </a:lnTo>
                <a:lnTo>
                  <a:pt x="351343" y="666848"/>
                </a:lnTo>
                <a:lnTo>
                  <a:pt x="365822" y="666047"/>
                </a:lnTo>
                <a:lnTo>
                  <a:pt x="404028" y="656103"/>
                </a:lnTo>
                <a:lnTo>
                  <a:pt x="442621" y="627154"/>
                </a:lnTo>
                <a:lnTo>
                  <a:pt x="466870" y="583266"/>
                </a:lnTo>
                <a:lnTo>
                  <a:pt x="475489" y="542510"/>
                </a:lnTo>
                <a:lnTo>
                  <a:pt x="476621" y="512371"/>
                </a:lnTo>
                <a:lnTo>
                  <a:pt x="475939" y="501842"/>
                </a:lnTo>
                <a:lnTo>
                  <a:pt x="468711" y="462847"/>
                </a:lnTo>
                <a:lnTo>
                  <a:pt x="463576" y="443696"/>
                </a:lnTo>
                <a:lnTo>
                  <a:pt x="460922" y="433825"/>
                </a:lnTo>
                <a:lnTo>
                  <a:pt x="451700" y="389825"/>
                </a:lnTo>
                <a:lnTo>
                  <a:pt x="448603" y="349028"/>
                </a:lnTo>
                <a:lnTo>
                  <a:pt x="448747" y="333362"/>
                </a:lnTo>
                <a:lnTo>
                  <a:pt x="449619" y="316480"/>
                </a:lnTo>
                <a:lnTo>
                  <a:pt x="451304" y="298274"/>
                </a:lnTo>
                <a:lnTo>
                  <a:pt x="443673" y="282612"/>
                </a:lnTo>
                <a:lnTo>
                  <a:pt x="430117" y="239430"/>
                </a:lnTo>
                <a:lnTo>
                  <a:pt x="428763" y="231359"/>
                </a:lnTo>
                <a:lnTo>
                  <a:pt x="427341" y="223521"/>
                </a:lnTo>
                <a:lnTo>
                  <a:pt x="412143" y="185927"/>
                </a:lnTo>
                <a:lnTo>
                  <a:pt x="389867" y="181150"/>
                </a:lnTo>
                <a:lnTo>
                  <a:pt x="372540" y="177120"/>
                </a:lnTo>
                <a:lnTo>
                  <a:pt x="359697" y="173751"/>
                </a:lnTo>
                <a:lnTo>
                  <a:pt x="350875" y="170952"/>
                </a:lnTo>
                <a:lnTo>
                  <a:pt x="345609" y="168636"/>
                </a:lnTo>
                <a:lnTo>
                  <a:pt x="343434" y="166713"/>
                </a:lnTo>
                <a:lnTo>
                  <a:pt x="343888" y="165094"/>
                </a:lnTo>
                <a:lnTo>
                  <a:pt x="346505" y="163692"/>
                </a:lnTo>
                <a:lnTo>
                  <a:pt x="350821" y="162417"/>
                </a:lnTo>
                <a:lnTo>
                  <a:pt x="356372" y="161180"/>
                </a:lnTo>
                <a:lnTo>
                  <a:pt x="362694" y="159894"/>
                </a:lnTo>
                <a:lnTo>
                  <a:pt x="369322" y="158468"/>
                </a:lnTo>
                <a:lnTo>
                  <a:pt x="390816" y="146154"/>
                </a:lnTo>
                <a:lnTo>
                  <a:pt x="389536" y="142033"/>
                </a:lnTo>
                <a:lnTo>
                  <a:pt x="385312" y="137151"/>
                </a:lnTo>
                <a:lnTo>
                  <a:pt x="377682" y="131422"/>
                </a:lnTo>
                <a:lnTo>
                  <a:pt x="378001" y="114385"/>
                </a:lnTo>
                <a:lnTo>
                  <a:pt x="384680" y="79158"/>
                </a:lnTo>
                <a:lnTo>
                  <a:pt x="386834" y="79754"/>
                </a:lnTo>
                <a:lnTo>
                  <a:pt x="400147" y="102492"/>
                </a:lnTo>
                <a:lnTo>
                  <a:pt x="403120" y="108642"/>
                </a:lnTo>
                <a:lnTo>
                  <a:pt x="417983" y="128949"/>
                </a:lnTo>
                <a:lnTo>
                  <a:pt x="420758" y="128573"/>
                </a:lnTo>
                <a:lnTo>
                  <a:pt x="423402" y="125935"/>
                </a:lnTo>
                <a:lnTo>
                  <a:pt x="418890" y="113302"/>
                </a:lnTo>
                <a:lnTo>
                  <a:pt x="415894" y="100566"/>
                </a:lnTo>
                <a:lnTo>
                  <a:pt x="401292" y="58542"/>
                </a:lnTo>
                <a:lnTo>
                  <a:pt x="379966" y="49848"/>
                </a:lnTo>
                <a:lnTo>
                  <a:pt x="369838" y="51999"/>
                </a:lnTo>
                <a:lnTo>
                  <a:pt x="359143" y="50638"/>
                </a:lnTo>
                <a:lnTo>
                  <a:pt x="315071" y="25392"/>
                </a:lnTo>
                <a:lnTo>
                  <a:pt x="304830" y="17957"/>
                </a:lnTo>
                <a:lnTo>
                  <a:pt x="295339" y="11605"/>
                </a:lnTo>
                <a:lnTo>
                  <a:pt x="286818" y="7100"/>
                </a:lnTo>
                <a:lnTo>
                  <a:pt x="268584" y="3400"/>
                </a:lnTo>
                <a:lnTo>
                  <a:pt x="251752" y="1037"/>
                </a:lnTo>
                <a:lnTo>
                  <a:pt x="236282" y="0"/>
                </a:lnTo>
                <a:lnTo>
                  <a:pt x="222133" y="274"/>
                </a:lnTo>
                <a:lnTo>
                  <a:pt x="177961" y="14251"/>
                </a:lnTo>
                <a:lnTo>
                  <a:pt x="151763" y="48239"/>
                </a:lnTo>
                <a:lnTo>
                  <a:pt x="142383" y="86385"/>
                </a:lnTo>
                <a:lnTo>
                  <a:pt x="139948" y="117606"/>
                </a:lnTo>
                <a:lnTo>
                  <a:pt x="137140" y="130592"/>
                </a:lnTo>
                <a:lnTo>
                  <a:pt x="103126" y="160359"/>
                </a:lnTo>
                <a:lnTo>
                  <a:pt x="73285" y="162885"/>
                </a:lnTo>
                <a:lnTo>
                  <a:pt x="62857" y="163304"/>
                </a:lnTo>
                <a:lnTo>
                  <a:pt x="21967" y="177192"/>
                </a:lnTo>
                <a:lnTo>
                  <a:pt x="0" y="208115"/>
                </a:lnTo>
                <a:lnTo>
                  <a:pt x="19311" y="225308"/>
                </a:lnTo>
                <a:lnTo>
                  <a:pt x="34709" y="239285"/>
                </a:lnTo>
                <a:lnTo>
                  <a:pt x="61619" y="268246"/>
                </a:lnTo>
                <a:lnTo>
                  <a:pt x="68408" y="291024"/>
                </a:lnTo>
                <a:lnTo>
                  <a:pt x="68158" y="300192"/>
                </a:lnTo>
                <a:lnTo>
                  <a:pt x="67459" y="309793"/>
                </a:lnTo>
                <a:close/>
              </a:path>
            </a:pathLst>
          </a:custGeom>
          <a:ln w="6349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23"/>
          <p:cNvSpPr/>
          <p:nvPr/>
        </p:nvSpPr>
        <p:spPr>
          <a:xfrm>
            <a:off x="709636" y="2726639"/>
            <a:ext cx="3691334" cy="3335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24"/>
          <p:cNvSpPr/>
          <p:nvPr/>
        </p:nvSpPr>
        <p:spPr>
          <a:xfrm>
            <a:off x="4796151" y="4531187"/>
            <a:ext cx="2726513" cy="1820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25"/>
          <p:cNvSpPr/>
          <p:nvPr/>
        </p:nvSpPr>
        <p:spPr>
          <a:xfrm>
            <a:off x="452636" y="3126988"/>
            <a:ext cx="142240" cy="182880"/>
          </a:xfrm>
          <a:custGeom>
            <a:avLst/>
            <a:gdLst/>
            <a:ahLst/>
            <a:cxnLst/>
            <a:rect l="l" t="t" r="r" b="b"/>
            <a:pathLst>
              <a:path w="142240" h="182880">
                <a:moveTo>
                  <a:pt x="37514" y="0"/>
                </a:moveTo>
                <a:lnTo>
                  <a:pt x="29260" y="1497"/>
                </a:lnTo>
                <a:lnTo>
                  <a:pt x="18692" y="5772"/>
                </a:lnTo>
                <a:lnTo>
                  <a:pt x="10756" y="8655"/>
                </a:lnTo>
                <a:lnTo>
                  <a:pt x="4268" y="12523"/>
                </a:lnTo>
                <a:lnTo>
                  <a:pt x="319" y="19309"/>
                </a:lnTo>
                <a:lnTo>
                  <a:pt x="0" y="30949"/>
                </a:lnTo>
                <a:lnTo>
                  <a:pt x="4402" y="49376"/>
                </a:lnTo>
                <a:lnTo>
                  <a:pt x="20740" y="85784"/>
                </a:lnTo>
                <a:lnTo>
                  <a:pt x="40292" y="119709"/>
                </a:lnTo>
                <a:lnTo>
                  <a:pt x="53616" y="141282"/>
                </a:lnTo>
                <a:lnTo>
                  <a:pt x="60028" y="151830"/>
                </a:lnTo>
                <a:lnTo>
                  <a:pt x="66123" y="162253"/>
                </a:lnTo>
                <a:lnTo>
                  <a:pt x="71791" y="172576"/>
                </a:lnTo>
                <a:lnTo>
                  <a:pt x="76917" y="182824"/>
                </a:lnTo>
                <a:lnTo>
                  <a:pt x="86423" y="175062"/>
                </a:lnTo>
                <a:lnTo>
                  <a:pt x="96404" y="170120"/>
                </a:lnTo>
                <a:lnTo>
                  <a:pt x="107903" y="165810"/>
                </a:lnTo>
                <a:lnTo>
                  <a:pt x="119552" y="160757"/>
                </a:lnTo>
                <a:lnTo>
                  <a:pt x="129981" y="153587"/>
                </a:lnTo>
                <a:lnTo>
                  <a:pt x="137824" y="142926"/>
                </a:lnTo>
                <a:lnTo>
                  <a:pt x="141712" y="127401"/>
                </a:lnTo>
                <a:lnTo>
                  <a:pt x="141605" y="124745"/>
                </a:lnTo>
                <a:lnTo>
                  <a:pt x="131667" y="76152"/>
                </a:lnTo>
                <a:lnTo>
                  <a:pt x="116291" y="40391"/>
                </a:lnTo>
                <a:lnTo>
                  <a:pt x="86444" y="18790"/>
                </a:lnTo>
                <a:lnTo>
                  <a:pt x="74078" y="15082"/>
                </a:lnTo>
                <a:lnTo>
                  <a:pt x="64538" y="10876"/>
                </a:lnTo>
                <a:lnTo>
                  <a:pt x="50512" y="3157"/>
                </a:lnTo>
                <a:lnTo>
                  <a:pt x="44313" y="735"/>
                </a:lnTo>
                <a:lnTo>
                  <a:pt x="37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26"/>
          <p:cNvSpPr/>
          <p:nvPr/>
        </p:nvSpPr>
        <p:spPr>
          <a:xfrm>
            <a:off x="452636" y="3126988"/>
            <a:ext cx="142240" cy="182880"/>
          </a:xfrm>
          <a:custGeom>
            <a:avLst/>
            <a:gdLst/>
            <a:ahLst/>
            <a:cxnLst/>
            <a:rect l="l" t="t" r="r" b="b"/>
            <a:pathLst>
              <a:path w="142240" h="182880">
                <a:moveTo>
                  <a:pt x="141712" y="127401"/>
                </a:moveTo>
                <a:lnTo>
                  <a:pt x="119552" y="160757"/>
                </a:lnTo>
                <a:lnTo>
                  <a:pt x="96404" y="170120"/>
                </a:lnTo>
                <a:lnTo>
                  <a:pt x="86423" y="175062"/>
                </a:lnTo>
                <a:lnTo>
                  <a:pt x="76917" y="182824"/>
                </a:lnTo>
                <a:lnTo>
                  <a:pt x="71791" y="172576"/>
                </a:lnTo>
                <a:lnTo>
                  <a:pt x="66123" y="162253"/>
                </a:lnTo>
                <a:lnTo>
                  <a:pt x="60028" y="151830"/>
                </a:lnTo>
                <a:lnTo>
                  <a:pt x="53616" y="141282"/>
                </a:lnTo>
                <a:lnTo>
                  <a:pt x="47000" y="130583"/>
                </a:lnTo>
                <a:lnTo>
                  <a:pt x="40292" y="119709"/>
                </a:lnTo>
                <a:lnTo>
                  <a:pt x="20740" y="85784"/>
                </a:lnTo>
                <a:lnTo>
                  <a:pt x="4402" y="49376"/>
                </a:lnTo>
                <a:lnTo>
                  <a:pt x="0" y="30949"/>
                </a:lnTo>
                <a:lnTo>
                  <a:pt x="319" y="19309"/>
                </a:lnTo>
                <a:lnTo>
                  <a:pt x="4268" y="12523"/>
                </a:lnTo>
                <a:lnTo>
                  <a:pt x="10756" y="8655"/>
                </a:lnTo>
                <a:lnTo>
                  <a:pt x="18692" y="5772"/>
                </a:lnTo>
                <a:lnTo>
                  <a:pt x="29260" y="1497"/>
                </a:lnTo>
                <a:lnTo>
                  <a:pt x="37514" y="0"/>
                </a:lnTo>
                <a:lnTo>
                  <a:pt x="44313" y="735"/>
                </a:lnTo>
                <a:lnTo>
                  <a:pt x="50512" y="3157"/>
                </a:lnTo>
                <a:lnTo>
                  <a:pt x="56969" y="6719"/>
                </a:lnTo>
                <a:lnTo>
                  <a:pt x="64538" y="10876"/>
                </a:lnTo>
                <a:lnTo>
                  <a:pt x="74078" y="15082"/>
                </a:lnTo>
                <a:lnTo>
                  <a:pt x="86444" y="18790"/>
                </a:lnTo>
                <a:lnTo>
                  <a:pt x="102494" y="21454"/>
                </a:lnTo>
                <a:lnTo>
                  <a:pt x="110924" y="32224"/>
                </a:lnTo>
                <a:lnTo>
                  <a:pt x="131667" y="76152"/>
                </a:lnTo>
                <a:lnTo>
                  <a:pt x="141605" y="124745"/>
                </a:lnTo>
                <a:lnTo>
                  <a:pt x="141712" y="127401"/>
                </a:lnTo>
                <a:close/>
              </a:path>
            </a:pathLst>
          </a:custGeom>
          <a:ln w="6349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27"/>
          <p:cNvSpPr/>
          <p:nvPr/>
        </p:nvSpPr>
        <p:spPr>
          <a:xfrm>
            <a:off x="2820210" y="3266353"/>
            <a:ext cx="1468755" cy="2139315"/>
          </a:xfrm>
          <a:custGeom>
            <a:avLst/>
            <a:gdLst/>
            <a:ahLst/>
            <a:cxnLst/>
            <a:rect l="l" t="t" r="r" b="b"/>
            <a:pathLst>
              <a:path w="1468754" h="2139315">
                <a:moveTo>
                  <a:pt x="1346461" y="1514878"/>
                </a:moveTo>
                <a:lnTo>
                  <a:pt x="1355681" y="1512604"/>
                </a:lnTo>
                <a:lnTo>
                  <a:pt x="1358462" y="1515843"/>
                </a:lnTo>
                <a:lnTo>
                  <a:pt x="1367962" y="1510560"/>
                </a:lnTo>
                <a:lnTo>
                  <a:pt x="1374260" y="1502441"/>
                </a:lnTo>
                <a:lnTo>
                  <a:pt x="1376910" y="1490105"/>
                </a:lnTo>
                <a:lnTo>
                  <a:pt x="1379620" y="1475796"/>
                </a:lnTo>
                <a:lnTo>
                  <a:pt x="1386174" y="1464407"/>
                </a:lnTo>
                <a:lnTo>
                  <a:pt x="1395728" y="1455529"/>
                </a:lnTo>
                <a:lnTo>
                  <a:pt x="1406236" y="1447570"/>
                </a:lnTo>
                <a:lnTo>
                  <a:pt x="1415651" y="1438937"/>
                </a:lnTo>
                <a:lnTo>
                  <a:pt x="1421927" y="1428039"/>
                </a:lnTo>
                <a:lnTo>
                  <a:pt x="1421756" y="1411459"/>
                </a:lnTo>
                <a:lnTo>
                  <a:pt x="1418565" y="1397986"/>
                </a:lnTo>
                <a:lnTo>
                  <a:pt x="1413952" y="1386745"/>
                </a:lnTo>
                <a:lnTo>
                  <a:pt x="1409512" y="1376864"/>
                </a:lnTo>
                <a:lnTo>
                  <a:pt x="1406844" y="1367470"/>
                </a:lnTo>
                <a:lnTo>
                  <a:pt x="1425692" y="1328185"/>
                </a:lnTo>
                <a:lnTo>
                  <a:pt x="1440913" y="1317189"/>
                </a:lnTo>
                <a:lnTo>
                  <a:pt x="1448450" y="1311639"/>
                </a:lnTo>
                <a:lnTo>
                  <a:pt x="1467948" y="1274343"/>
                </a:lnTo>
                <a:lnTo>
                  <a:pt x="1468442" y="1259765"/>
                </a:lnTo>
                <a:lnTo>
                  <a:pt x="1467933" y="1246505"/>
                </a:lnTo>
                <a:lnTo>
                  <a:pt x="1467067" y="1234253"/>
                </a:lnTo>
                <a:lnTo>
                  <a:pt x="1466488" y="1222703"/>
                </a:lnTo>
                <a:lnTo>
                  <a:pt x="1456186" y="1217497"/>
                </a:lnTo>
                <a:lnTo>
                  <a:pt x="1443560" y="1211485"/>
                </a:lnTo>
                <a:lnTo>
                  <a:pt x="1430005" y="1204761"/>
                </a:lnTo>
                <a:lnTo>
                  <a:pt x="1416915" y="1197424"/>
                </a:lnTo>
                <a:lnTo>
                  <a:pt x="1405684" y="1189568"/>
                </a:lnTo>
                <a:lnTo>
                  <a:pt x="1397707" y="1181291"/>
                </a:lnTo>
                <a:lnTo>
                  <a:pt x="1394378" y="1172688"/>
                </a:lnTo>
                <a:lnTo>
                  <a:pt x="1399455" y="1158754"/>
                </a:lnTo>
                <a:lnTo>
                  <a:pt x="1407022" y="1149025"/>
                </a:lnTo>
                <a:lnTo>
                  <a:pt x="1409745" y="1090583"/>
                </a:lnTo>
                <a:lnTo>
                  <a:pt x="1370843" y="1058658"/>
                </a:lnTo>
                <a:lnTo>
                  <a:pt x="1360904" y="1035567"/>
                </a:lnTo>
                <a:lnTo>
                  <a:pt x="1361917" y="1016689"/>
                </a:lnTo>
                <a:lnTo>
                  <a:pt x="1364253" y="977514"/>
                </a:lnTo>
                <a:lnTo>
                  <a:pt x="1366559" y="946545"/>
                </a:lnTo>
                <a:lnTo>
                  <a:pt x="1366501" y="930465"/>
                </a:lnTo>
                <a:lnTo>
                  <a:pt x="1363637" y="920527"/>
                </a:lnTo>
                <a:lnTo>
                  <a:pt x="1358580" y="913929"/>
                </a:lnTo>
                <a:lnTo>
                  <a:pt x="1351943" y="907867"/>
                </a:lnTo>
                <a:lnTo>
                  <a:pt x="1344339" y="899539"/>
                </a:lnTo>
                <a:lnTo>
                  <a:pt x="1335200" y="844885"/>
                </a:lnTo>
                <a:lnTo>
                  <a:pt x="1330624" y="800760"/>
                </a:lnTo>
                <a:lnTo>
                  <a:pt x="1330063" y="794625"/>
                </a:lnTo>
                <a:lnTo>
                  <a:pt x="1336398" y="784456"/>
                </a:lnTo>
                <a:lnTo>
                  <a:pt x="1348533" y="782164"/>
                </a:lnTo>
                <a:lnTo>
                  <a:pt x="1362535" y="774098"/>
                </a:lnTo>
                <a:lnTo>
                  <a:pt x="1372724" y="763791"/>
                </a:lnTo>
                <a:lnTo>
                  <a:pt x="1379270" y="752805"/>
                </a:lnTo>
                <a:lnTo>
                  <a:pt x="1382340" y="742700"/>
                </a:lnTo>
                <a:lnTo>
                  <a:pt x="1385615" y="741028"/>
                </a:lnTo>
                <a:lnTo>
                  <a:pt x="1383037" y="734755"/>
                </a:lnTo>
                <a:lnTo>
                  <a:pt x="1383494" y="728748"/>
                </a:lnTo>
                <a:lnTo>
                  <a:pt x="1381208" y="719477"/>
                </a:lnTo>
                <a:lnTo>
                  <a:pt x="1381437" y="716492"/>
                </a:lnTo>
                <a:lnTo>
                  <a:pt x="1392528" y="708217"/>
                </a:lnTo>
                <a:lnTo>
                  <a:pt x="1397376" y="697622"/>
                </a:lnTo>
                <a:lnTo>
                  <a:pt x="1399166" y="683083"/>
                </a:lnTo>
                <a:lnTo>
                  <a:pt x="1398372" y="666545"/>
                </a:lnTo>
                <a:lnTo>
                  <a:pt x="1393911" y="653810"/>
                </a:lnTo>
                <a:lnTo>
                  <a:pt x="1361109" y="620232"/>
                </a:lnTo>
                <a:lnTo>
                  <a:pt x="1354337" y="619352"/>
                </a:lnTo>
                <a:lnTo>
                  <a:pt x="1344077" y="619800"/>
                </a:lnTo>
                <a:lnTo>
                  <a:pt x="1333225" y="617413"/>
                </a:lnTo>
                <a:lnTo>
                  <a:pt x="1298889" y="595124"/>
                </a:lnTo>
                <a:lnTo>
                  <a:pt x="1271450" y="560994"/>
                </a:lnTo>
                <a:lnTo>
                  <a:pt x="1263066" y="538553"/>
                </a:lnTo>
                <a:lnTo>
                  <a:pt x="1264755" y="525572"/>
                </a:lnTo>
                <a:lnTo>
                  <a:pt x="1289862" y="487364"/>
                </a:lnTo>
                <a:lnTo>
                  <a:pt x="1311978" y="475890"/>
                </a:lnTo>
                <a:lnTo>
                  <a:pt x="1319478" y="472323"/>
                </a:lnTo>
                <a:lnTo>
                  <a:pt x="1350094" y="444038"/>
                </a:lnTo>
                <a:lnTo>
                  <a:pt x="1355871" y="422712"/>
                </a:lnTo>
                <a:lnTo>
                  <a:pt x="1355622" y="405625"/>
                </a:lnTo>
                <a:lnTo>
                  <a:pt x="1352523" y="390933"/>
                </a:lnTo>
                <a:lnTo>
                  <a:pt x="1347419" y="378223"/>
                </a:lnTo>
                <a:lnTo>
                  <a:pt x="1341153" y="367084"/>
                </a:lnTo>
                <a:lnTo>
                  <a:pt x="1334569" y="357103"/>
                </a:lnTo>
                <a:lnTo>
                  <a:pt x="1328511" y="347868"/>
                </a:lnTo>
                <a:lnTo>
                  <a:pt x="1323823" y="338969"/>
                </a:lnTo>
                <a:lnTo>
                  <a:pt x="1321348" y="329991"/>
                </a:lnTo>
                <a:lnTo>
                  <a:pt x="1323227" y="321227"/>
                </a:lnTo>
                <a:lnTo>
                  <a:pt x="1327168" y="315336"/>
                </a:lnTo>
                <a:lnTo>
                  <a:pt x="1332630" y="311465"/>
                </a:lnTo>
                <a:lnTo>
                  <a:pt x="1339074" y="308758"/>
                </a:lnTo>
                <a:lnTo>
                  <a:pt x="1345957" y="306364"/>
                </a:lnTo>
                <a:lnTo>
                  <a:pt x="1352739" y="303426"/>
                </a:lnTo>
                <a:lnTo>
                  <a:pt x="1358880" y="299093"/>
                </a:lnTo>
                <a:lnTo>
                  <a:pt x="1363838" y="292509"/>
                </a:lnTo>
                <a:lnTo>
                  <a:pt x="1367073" y="282821"/>
                </a:lnTo>
                <a:lnTo>
                  <a:pt x="1368045" y="269175"/>
                </a:lnTo>
                <a:lnTo>
                  <a:pt x="1365515" y="257047"/>
                </a:lnTo>
                <a:lnTo>
                  <a:pt x="1359051" y="248461"/>
                </a:lnTo>
                <a:lnTo>
                  <a:pt x="1350039" y="242283"/>
                </a:lnTo>
                <a:lnTo>
                  <a:pt x="1339867" y="237379"/>
                </a:lnTo>
                <a:lnTo>
                  <a:pt x="1329921" y="232616"/>
                </a:lnTo>
                <a:lnTo>
                  <a:pt x="1321589" y="226861"/>
                </a:lnTo>
                <a:lnTo>
                  <a:pt x="1316257" y="218979"/>
                </a:lnTo>
                <a:lnTo>
                  <a:pt x="1315386" y="202837"/>
                </a:lnTo>
                <a:lnTo>
                  <a:pt x="1316767" y="193413"/>
                </a:lnTo>
                <a:lnTo>
                  <a:pt x="1302794" y="191934"/>
                </a:lnTo>
                <a:lnTo>
                  <a:pt x="1288377" y="193162"/>
                </a:lnTo>
                <a:lnTo>
                  <a:pt x="1277154" y="197889"/>
                </a:lnTo>
                <a:lnTo>
                  <a:pt x="1284977" y="210104"/>
                </a:lnTo>
                <a:lnTo>
                  <a:pt x="1290526" y="220532"/>
                </a:lnTo>
                <a:lnTo>
                  <a:pt x="1293950" y="229203"/>
                </a:lnTo>
                <a:lnTo>
                  <a:pt x="1295400" y="236149"/>
                </a:lnTo>
                <a:lnTo>
                  <a:pt x="1295028" y="241402"/>
                </a:lnTo>
                <a:lnTo>
                  <a:pt x="1292983" y="244994"/>
                </a:lnTo>
                <a:lnTo>
                  <a:pt x="1289417" y="246955"/>
                </a:lnTo>
                <a:lnTo>
                  <a:pt x="1284480" y="247318"/>
                </a:lnTo>
                <a:lnTo>
                  <a:pt x="1278322" y="246113"/>
                </a:lnTo>
                <a:lnTo>
                  <a:pt x="1244498" y="226252"/>
                </a:lnTo>
                <a:lnTo>
                  <a:pt x="1224178" y="207738"/>
                </a:lnTo>
                <a:lnTo>
                  <a:pt x="1220645" y="210813"/>
                </a:lnTo>
                <a:lnTo>
                  <a:pt x="1197035" y="244810"/>
                </a:lnTo>
                <a:lnTo>
                  <a:pt x="1197605" y="251696"/>
                </a:lnTo>
                <a:lnTo>
                  <a:pt x="1222355" y="285132"/>
                </a:lnTo>
                <a:lnTo>
                  <a:pt x="1252623" y="305675"/>
                </a:lnTo>
                <a:lnTo>
                  <a:pt x="1266461" y="326456"/>
                </a:lnTo>
                <a:lnTo>
                  <a:pt x="1276722" y="342449"/>
                </a:lnTo>
                <a:lnTo>
                  <a:pt x="1283565" y="354449"/>
                </a:lnTo>
                <a:lnTo>
                  <a:pt x="1287148" y="363255"/>
                </a:lnTo>
                <a:lnTo>
                  <a:pt x="1287630" y="369661"/>
                </a:lnTo>
                <a:lnTo>
                  <a:pt x="1285168" y="374465"/>
                </a:lnTo>
                <a:lnTo>
                  <a:pt x="1279923" y="378462"/>
                </a:lnTo>
                <a:lnTo>
                  <a:pt x="1272051" y="382449"/>
                </a:lnTo>
                <a:lnTo>
                  <a:pt x="1261734" y="375488"/>
                </a:lnTo>
                <a:lnTo>
                  <a:pt x="1254422" y="365591"/>
                </a:lnTo>
                <a:lnTo>
                  <a:pt x="1248511" y="354070"/>
                </a:lnTo>
                <a:lnTo>
                  <a:pt x="1242394" y="342238"/>
                </a:lnTo>
                <a:lnTo>
                  <a:pt x="1234469" y="331405"/>
                </a:lnTo>
                <a:lnTo>
                  <a:pt x="1217925" y="327712"/>
                </a:lnTo>
                <a:lnTo>
                  <a:pt x="1203276" y="320960"/>
                </a:lnTo>
                <a:lnTo>
                  <a:pt x="1171972" y="291464"/>
                </a:lnTo>
                <a:lnTo>
                  <a:pt x="1162903" y="273203"/>
                </a:lnTo>
                <a:lnTo>
                  <a:pt x="1163733" y="258238"/>
                </a:lnTo>
                <a:lnTo>
                  <a:pt x="1174731" y="220647"/>
                </a:lnTo>
                <a:lnTo>
                  <a:pt x="1192908" y="188729"/>
                </a:lnTo>
                <a:lnTo>
                  <a:pt x="1199321" y="178178"/>
                </a:lnTo>
                <a:lnTo>
                  <a:pt x="1213844" y="140177"/>
                </a:lnTo>
                <a:lnTo>
                  <a:pt x="1216746" y="120988"/>
                </a:lnTo>
                <a:lnTo>
                  <a:pt x="1216491" y="110530"/>
                </a:lnTo>
                <a:lnTo>
                  <a:pt x="1215281" y="97460"/>
                </a:lnTo>
                <a:lnTo>
                  <a:pt x="1209213" y="90371"/>
                </a:lnTo>
                <a:lnTo>
                  <a:pt x="1203966" y="86745"/>
                </a:lnTo>
                <a:lnTo>
                  <a:pt x="1199440" y="86195"/>
                </a:lnTo>
                <a:lnTo>
                  <a:pt x="1195541" y="88335"/>
                </a:lnTo>
                <a:lnTo>
                  <a:pt x="1182032" y="125859"/>
                </a:lnTo>
                <a:lnTo>
                  <a:pt x="1179849" y="136024"/>
                </a:lnTo>
                <a:lnTo>
                  <a:pt x="1177613" y="146174"/>
                </a:lnTo>
                <a:lnTo>
                  <a:pt x="1162237" y="183178"/>
                </a:lnTo>
                <a:lnTo>
                  <a:pt x="1133828" y="189129"/>
                </a:lnTo>
                <a:lnTo>
                  <a:pt x="1115493" y="194321"/>
                </a:lnTo>
                <a:lnTo>
                  <a:pt x="1080365" y="225026"/>
                </a:lnTo>
                <a:lnTo>
                  <a:pt x="1070285" y="268523"/>
                </a:lnTo>
                <a:lnTo>
                  <a:pt x="1070291" y="281057"/>
                </a:lnTo>
                <a:lnTo>
                  <a:pt x="1071176" y="293847"/>
                </a:lnTo>
                <a:lnTo>
                  <a:pt x="1072641" y="306700"/>
                </a:lnTo>
                <a:lnTo>
                  <a:pt x="1074386" y="319425"/>
                </a:lnTo>
                <a:lnTo>
                  <a:pt x="1076113" y="331828"/>
                </a:lnTo>
                <a:lnTo>
                  <a:pt x="1077519" y="343719"/>
                </a:lnTo>
                <a:lnTo>
                  <a:pt x="1078307" y="354906"/>
                </a:lnTo>
                <a:lnTo>
                  <a:pt x="1078177" y="365196"/>
                </a:lnTo>
                <a:lnTo>
                  <a:pt x="1076828" y="374398"/>
                </a:lnTo>
                <a:lnTo>
                  <a:pt x="1073961" y="382319"/>
                </a:lnTo>
                <a:lnTo>
                  <a:pt x="1069277" y="388769"/>
                </a:lnTo>
                <a:lnTo>
                  <a:pt x="1062475" y="393554"/>
                </a:lnTo>
                <a:lnTo>
                  <a:pt x="1055217" y="407538"/>
                </a:lnTo>
                <a:lnTo>
                  <a:pt x="1036389" y="445398"/>
                </a:lnTo>
                <a:lnTo>
                  <a:pt x="1021663" y="489145"/>
                </a:lnTo>
                <a:lnTo>
                  <a:pt x="1020300" y="503359"/>
                </a:lnTo>
                <a:lnTo>
                  <a:pt x="1018981" y="516063"/>
                </a:lnTo>
                <a:lnTo>
                  <a:pt x="1018078" y="527248"/>
                </a:lnTo>
                <a:lnTo>
                  <a:pt x="1017962" y="536907"/>
                </a:lnTo>
                <a:lnTo>
                  <a:pt x="1019004" y="545031"/>
                </a:lnTo>
                <a:lnTo>
                  <a:pt x="1054592" y="562364"/>
                </a:lnTo>
                <a:lnTo>
                  <a:pt x="1070384" y="561118"/>
                </a:lnTo>
                <a:lnTo>
                  <a:pt x="1089934" y="558283"/>
                </a:lnTo>
                <a:lnTo>
                  <a:pt x="1104939" y="562069"/>
                </a:lnTo>
                <a:lnTo>
                  <a:pt x="1138667" y="583482"/>
                </a:lnTo>
                <a:lnTo>
                  <a:pt x="1158276" y="617013"/>
                </a:lnTo>
                <a:lnTo>
                  <a:pt x="1167392" y="658847"/>
                </a:lnTo>
                <a:lnTo>
                  <a:pt x="1167689" y="674345"/>
                </a:lnTo>
                <a:lnTo>
                  <a:pt x="1165452" y="685753"/>
                </a:lnTo>
                <a:lnTo>
                  <a:pt x="1161230" y="693948"/>
                </a:lnTo>
                <a:lnTo>
                  <a:pt x="1155574" y="699810"/>
                </a:lnTo>
                <a:lnTo>
                  <a:pt x="1149034" y="704218"/>
                </a:lnTo>
                <a:lnTo>
                  <a:pt x="1142161" y="708050"/>
                </a:lnTo>
                <a:lnTo>
                  <a:pt x="1135504" y="712185"/>
                </a:lnTo>
                <a:lnTo>
                  <a:pt x="1129614" y="717502"/>
                </a:lnTo>
                <a:lnTo>
                  <a:pt x="1125040" y="724879"/>
                </a:lnTo>
                <a:lnTo>
                  <a:pt x="1125139" y="739116"/>
                </a:lnTo>
                <a:lnTo>
                  <a:pt x="1147558" y="773745"/>
                </a:lnTo>
                <a:lnTo>
                  <a:pt x="1167952" y="790066"/>
                </a:lnTo>
                <a:lnTo>
                  <a:pt x="1175888" y="796187"/>
                </a:lnTo>
                <a:lnTo>
                  <a:pt x="1180585" y="800943"/>
                </a:lnTo>
                <a:lnTo>
                  <a:pt x="1166176" y="800574"/>
                </a:lnTo>
                <a:lnTo>
                  <a:pt x="1152199" y="797377"/>
                </a:lnTo>
                <a:lnTo>
                  <a:pt x="1118850" y="775229"/>
                </a:lnTo>
                <a:lnTo>
                  <a:pt x="1109762" y="754410"/>
                </a:lnTo>
                <a:lnTo>
                  <a:pt x="1111008" y="742680"/>
                </a:lnTo>
                <a:lnTo>
                  <a:pt x="1125013" y="698946"/>
                </a:lnTo>
                <a:lnTo>
                  <a:pt x="1137798" y="673330"/>
                </a:lnTo>
                <a:lnTo>
                  <a:pt x="1132626" y="662750"/>
                </a:lnTo>
                <a:lnTo>
                  <a:pt x="1128667" y="651625"/>
                </a:lnTo>
                <a:lnTo>
                  <a:pt x="1125424" y="640291"/>
                </a:lnTo>
                <a:lnTo>
                  <a:pt x="1122398" y="629087"/>
                </a:lnTo>
                <a:lnTo>
                  <a:pt x="1119092" y="618351"/>
                </a:lnTo>
                <a:lnTo>
                  <a:pt x="1093117" y="586833"/>
                </a:lnTo>
                <a:lnTo>
                  <a:pt x="1065511" y="582656"/>
                </a:lnTo>
                <a:lnTo>
                  <a:pt x="1052950" y="583679"/>
                </a:lnTo>
                <a:lnTo>
                  <a:pt x="1018519" y="601573"/>
                </a:lnTo>
                <a:lnTo>
                  <a:pt x="1004795" y="648124"/>
                </a:lnTo>
                <a:lnTo>
                  <a:pt x="1003784" y="684884"/>
                </a:lnTo>
                <a:lnTo>
                  <a:pt x="1004406" y="707114"/>
                </a:lnTo>
                <a:lnTo>
                  <a:pt x="987609" y="720625"/>
                </a:lnTo>
                <a:lnTo>
                  <a:pt x="959679" y="747968"/>
                </a:lnTo>
                <a:lnTo>
                  <a:pt x="947254" y="772526"/>
                </a:lnTo>
                <a:lnTo>
                  <a:pt x="943652" y="779911"/>
                </a:lnTo>
                <a:lnTo>
                  <a:pt x="911286" y="813538"/>
                </a:lnTo>
                <a:lnTo>
                  <a:pt x="869068" y="826463"/>
                </a:lnTo>
                <a:lnTo>
                  <a:pt x="862873" y="827250"/>
                </a:lnTo>
                <a:lnTo>
                  <a:pt x="827278" y="852465"/>
                </a:lnTo>
                <a:lnTo>
                  <a:pt x="823399" y="861696"/>
                </a:lnTo>
                <a:lnTo>
                  <a:pt x="812787" y="850851"/>
                </a:lnTo>
                <a:lnTo>
                  <a:pt x="778408" y="830498"/>
                </a:lnTo>
                <a:lnTo>
                  <a:pt x="756302" y="822906"/>
                </a:lnTo>
                <a:lnTo>
                  <a:pt x="746373" y="819649"/>
                </a:lnTo>
                <a:lnTo>
                  <a:pt x="719695" y="792061"/>
                </a:lnTo>
                <a:lnTo>
                  <a:pt x="718833" y="784967"/>
                </a:lnTo>
                <a:lnTo>
                  <a:pt x="715867" y="777863"/>
                </a:lnTo>
                <a:lnTo>
                  <a:pt x="711710" y="770967"/>
                </a:lnTo>
                <a:lnTo>
                  <a:pt x="707276" y="764497"/>
                </a:lnTo>
                <a:lnTo>
                  <a:pt x="703481" y="758670"/>
                </a:lnTo>
                <a:lnTo>
                  <a:pt x="701237" y="753705"/>
                </a:lnTo>
                <a:lnTo>
                  <a:pt x="701459" y="749819"/>
                </a:lnTo>
                <a:lnTo>
                  <a:pt x="705061" y="747229"/>
                </a:lnTo>
                <a:lnTo>
                  <a:pt x="712957" y="746154"/>
                </a:lnTo>
                <a:lnTo>
                  <a:pt x="726062" y="746812"/>
                </a:lnTo>
                <a:lnTo>
                  <a:pt x="754509" y="779275"/>
                </a:lnTo>
                <a:lnTo>
                  <a:pt x="757392" y="788534"/>
                </a:lnTo>
                <a:lnTo>
                  <a:pt x="760780" y="797566"/>
                </a:lnTo>
                <a:lnTo>
                  <a:pt x="765293" y="805878"/>
                </a:lnTo>
                <a:lnTo>
                  <a:pt x="771547" y="812980"/>
                </a:lnTo>
                <a:lnTo>
                  <a:pt x="780161" y="818377"/>
                </a:lnTo>
                <a:lnTo>
                  <a:pt x="791752" y="821578"/>
                </a:lnTo>
                <a:lnTo>
                  <a:pt x="800473" y="820581"/>
                </a:lnTo>
                <a:lnTo>
                  <a:pt x="832820" y="797804"/>
                </a:lnTo>
                <a:lnTo>
                  <a:pt x="857030" y="767648"/>
                </a:lnTo>
                <a:lnTo>
                  <a:pt x="865589" y="756374"/>
                </a:lnTo>
                <a:lnTo>
                  <a:pt x="874549" y="744884"/>
                </a:lnTo>
                <a:lnTo>
                  <a:pt x="904763" y="711502"/>
                </a:lnTo>
                <a:lnTo>
                  <a:pt x="928620" y="692530"/>
                </a:lnTo>
                <a:lnTo>
                  <a:pt x="933307" y="679461"/>
                </a:lnTo>
                <a:lnTo>
                  <a:pt x="959447" y="647121"/>
                </a:lnTo>
                <a:lnTo>
                  <a:pt x="973436" y="642250"/>
                </a:lnTo>
                <a:lnTo>
                  <a:pt x="977174" y="641070"/>
                </a:lnTo>
                <a:lnTo>
                  <a:pt x="980270" y="639563"/>
                </a:lnTo>
                <a:lnTo>
                  <a:pt x="982617" y="637397"/>
                </a:lnTo>
                <a:lnTo>
                  <a:pt x="984109" y="634244"/>
                </a:lnTo>
                <a:lnTo>
                  <a:pt x="984638" y="629775"/>
                </a:lnTo>
                <a:lnTo>
                  <a:pt x="984096" y="623658"/>
                </a:lnTo>
                <a:lnTo>
                  <a:pt x="969087" y="576126"/>
                </a:lnTo>
                <a:lnTo>
                  <a:pt x="961587" y="556828"/>
                </a:lnTo>
                <a:lnTo>
                  <a:pt x="958467" y="547506"/>
                </a:lnTo>
                <a:lnTo>
                  <a:pt x="956712" y="537437"/>
                </a:lnTo>
                <a:lnTo>
                  <a:pt x="956219" y="526709"/>
                </a:lnTo>
                <a:lnTo>
                  <a:pt x="956884" y="515412"/>
                </a:lnTo>
                <a:lnTo>
                  <a:pt x="969027" y="466314"/>
                </a:lnTo>
                <a:lnTo>
                  <a:pt x="985167" y="427888"/>
                </a:lnTo>
                <a:lnTo>
                  <a:pt x="1004203" y="390768"/>
                </a:lnTo>
                <a:lnTo>
                  <a:pt x="1023314" y="357366"/>
                </a:lnTo>
                <a:lnTo>
                  <a:pt x="1039680" y="330095"/>
                </a:lnTo>
                <a:lnTo>
                  <a:pt x="1045252" y="318911"/>
                </a:lnTo>
                <a:lnTo>
                  <a:pt x="1048319" y="309432"/>
                </a:lnTo>
                <a:lnTo>
                  <a:pt x="1049292" y="301329"/>
                </a:lnTo>
                <a:lnTo>
                  <a:pt x="1048579" y="294270"/>
                </a:lnTo>
                <a:lnTo>
                  <a:pt x="1046593" y="287924"/>
                </a:lnTo>
                <a:lnTo>
                  <a:pt x="1043742" y="281962"/>
                </a:lnTo>
                <a:lnTo>
                  <a:pt x="1040438" y="276052"/>
                </a:lnTo>
                <a:lnTo>
                  <a:pt x="1037090" y="269863"/>
                </a:lnTo>
                <a:lnTo>
                  <a:pt x="1034110" y="263066"/>
                </a:lnTo>
                <a:lnTo>
                  <a:pt x="1031906" y="255330"/>
                </a:lnTo>
                <a:lnTo>
                  <a:pt x="1030890" y="246324"/>
                </a:lnTo>
                <a:lnTo>
                  <a:pt x="1031472" y="235717"/>
                </a:lnTo>
                <a:lnTo>
                  <a:pt x="1047425" y="196886"/>
                </a:lnTo>
                <a:lnTo>
                  <a:pt x="1069520" y="178615"/>
                </a:lnTo>
                <a:lnTo>
                  <a:pt x="1073980" y="175999"/>
                </a:lnTo>
                <a:lnTo>
                  <a:pt x="1101670" y="141494"/>
                </a:lnTo>
                <a:lnTo>
                  <a:pt x="1113120" y="100133"/>
                </a:lnTo>
                <a:lnTo>
                  <a:pt x="1113579" y="88535"/>
                </a:lnTo>
                <a:lnTo>
                  <a:pt x="1112023" y="78586"/>
                </a:lnTo>
                <a:lnTo>
                  <a:pt x="1083870" y="48087"/>
                </a:lnTo>
                <a:lnTo>
                  <a:pt x="1070906" y="40990"/>
                </a:lnTo>
                <a:lnTo>
                  <a:pt x="1057454" y="32917"/>
                </a:lnTo>
                <a:lnTo>
                  <a:pt x="1046138" y="25139"/>
                </a:lnTo>
                <a:lnTo>
                  <a:pt x="1036633" y="17931"/>
                </a:lnTo>
                <a:lnTo>
                  <a:pt x="1028616" y="11565"/>
                </a:lnTo>
                <a:lnTo>
                  <a:pt x="1021762" y="6316"/>
                </a:lnTo>
                <a:lnTo>
                  <a:pt x="1015745" y="2456"/>
                </a:lnTo>
                <a:lnTo>
                  <a:pt x="1010241" y="259"/>
                </a:lnTo>
                <a:lnTo>
                  <a:pt x="1004925" y="0"/>
                </a:lnTo>
                <a:lnTo>
                  <a:pt x="999473" y="1950"/>
                </a:lnTo>
                <a:lnTo>
                  <a:pt x="972291" y="35320"/>
                </a:lnTo>
                <a:lnTo>
                  <a:pt x="963497" y="53059"/>
                </a:lnTo>
                <a:lnTo>
                  <a:pt x="958206" y="63572"/>
                </a:lnTo>
                <a:lnTo>
                  <a:pt x="938133" y="98397"/>
                </a:lnTo>
                <a:lnTo>
                  <a:pt x="910659" y="132384"/>
                </a:lnTo>
                <a:lnTo>
                  <a:pt x="874370" y="158121"/>
                </a:lnTo>
                <a:lnTo>
                  <a:pt x="827853" y="168197"/>
                </a:lnTo>
                <a:lnTo>
                  <a:pt x="818277" y="176076"/>
                </a:lnTo>
                <a:lnTo>
                  <a:pt x="801050" y="208854"/>
                </a:lnTo>
                <a:lnTo>
                  <a:pt x="801878" y="214351"/>
                </a:lnTo>
                <a:lnTo>
                  <a:pt x="803512" y="219583"/>
                </a:lnTo>
                <a:lnTo>
                  <a:pt x="805687" y="224588"/>
                </a:lnTo>
                <a:lnTo>
                  <a:pt x="808137" y="229404"/>
                </a:lnTo>
                <a:lnTo>
                  <a:pt x="810596" y="234069"/>
                </a:lnTo>
                <a:lnTo>
                  <a:pt x="812801" y="238620"/>
                </a:lnTo>
                <a:lnTo>
                  <a:pt x="814484" y="243095"/>
                </a:lnTo>
                <a:lnTo>
                  <a:pt x="815382" y="247533"/>
                </a:lnTo>
                <a:lnTo>
                  <a:pt x="815229" y="251969"/>
                </a:lnTo>
                <a:lnTo>
                  <a:pt x="813760" y="256444"/>
                </a:lnTo>
                <a:lnTo>
                  <a:pt x="810709" y="260993"/>
                </a:lnTo>
                <a:lnTo>
                  <a:pt x="805812" y="265655"/>
                </a:lnTo>
                <a:lnTo>
                  <a:pt x="798802" y="270469"/>
                </a:lnTo>
                <a:lnTo>
                  <a:pt x="794887" y="282456"/>
                </a:lnTo>
                <a:lnTo>
                  <a:pt x="769262" y="319777"/>
                </a:lnTo>
                <a:lnTo>
                  <a:pt x="754986" y="333842"/>
                </a:lnTo>
                <a:lnTo>
                  <a:pt x="748611" y="340171"/>
                </a:lnTo>
                <a:lnTo>
                  <a:pt x="743173" y="346200"/>
                </a:lnTo>
                <a:lnTo>
                  <a:pt x="738997" y="352057"/>
                </a:lnTo>
                <a:lnTo>
                  <a:pt x="736403" y="357870"/>
                </a:lnTo>
                <a:lnTo>
                  <a:pt x="735715" y="363765"/>
                </a:lnTo>
                <a:lnTo>
                  <a:pt x="737255" y="369869"/>
                </a:lnTo>
                <a:lnTo>
                  <a:pt x="741345" y="376311"/>
                </a:lnTo>
                <a:lnTo>
                  <a:pt x="748308" y="383216"/>
                </a:lnTo>
                <a:lnTo>
                  <a:pt x="759940" y="392402"/>
                </a:lnTo>
                <a:lnTo>
                  <a:pt x="768164" y="401878"/>
                </a:lnTo>
                <a:lnTo>
                  <a:pt x="779831" y="440575"/>
                </a:lnTo>
                <a:lnTo>
                  <a:pt x="780658" y="449920"/>
                </a:lnTo>
                <a:lnTo>
                  <a:pt x="781934" y="458921"/>
                </a:lnTo>
                <a:lnTo>
                  <a:pt x="784304" y="467472"/>
                </a:lnTo>
                <a:lnTo>
                  <a:pt x="788411" y="475469"/>
                </a:lnTo>
                <a:lnTo>
                  <a:pt x="791724" y="501583"/>
                </a:lnTo>
                <a:lnTo>
                  <a:pt x="776265" y="537717"/>
                </a:lnTo>
                <a:lnTo>
                  <a:pt x="761444" y="538128"/>
                </a:lnTo>
                <a:lnTo>
                  <a:pt x="753756" y="537435"/>
                </a:lnTo>
                <a:lnTo>
                  <a:pt x="720763" y="504248"/>
                </a:lnTo>
                <a:lnTo>
                  <a:pt x="703568" y="467575"/>
                </a:lnTo>
                <a:lnTo>
                  <a:pt x="686713" y="424769"/>
                </a:lnTo>
                <a:lnTo>
                  <a:pt x="680943" y="410048"/>
                </a:lnTo>
                <a:lnTo>
                  <a:pt x="675015" y="395425"/>
                </a:lnTo>
                <a:lnTo>
                  <a:pt x="668881" y="381096"/>
                </a:lnTo>
                <a:lnTo>
                  <a:pt x="662493" y="367256"/>
                </a:lnTo>
                <a:lnTo>
                  <a:pt x="651942" y="374374"/>
                </a:lnTo>
                <a:lnTo>
                  <a:pt x="640332" y="381539"/>
                </a:lnTo>
                <a:lnTo>
                  <a:pt x="630076" y="389998"/>
                </a:lnTo>
                <a:lnTo>
                  <a:pt x="623589" y="400996"/>
                </a:lnTo>
                <a:lnTo>
                  <a:pt x="624288" y="413820"/>
                </a:lnTo>
                <a:lnTo>
                  <a:pt x="628056" y="425170"/>
                </a:lnTo>
                <a:lnTo>
                  <a:pt x="633278" y="435858"/>
                </a:lnTo>
                <a:lnTo>
                  <a:pt x="638343" y="446701"/>
                </a:lnTo>
                <a:lnTo>
                  <a:pt x="641636" y="458513"/>
                </a:lnTo>
                <a:lnTo>
                  <a:pt x="638795" y="475757"/>
                </a:lnTo>
                <a:lnTo>
                  <a:pt x="633202" y="488330"/>
                </a:lnTo>
                <a:lnTo>
                  <a:pt x="625990" y="497734"/>
                </a:lnTo>
                <a:lnTo>
                  <a:pt x="618294" y="505470"/>
                </a:lnTo>
                <a:lnTo>
                  <a:pt x="611247" y="513040"/>
                </a:lnTo>
                <a:lnTo>
                  <a:pt x="605985" y="521945"/>
                </a:lnTo>
                <a:lnTo>
                  <a:pt x="606891" y="535292"/>
                </a:lnTo>
                <a:lnTo>
                  <a:pt x="611843" y="546458"/>
                </a:lnTo>
                <a:lnTo>
                  <a:pt x="617755" y="556723"/>
                </a:lnTo>
                <a:lnTo>
                  <a:pt x="621538" y="567371"/>
                </a:lnTo>
                <a:lnTo>
                  <a:pt x="605918" y="604023"/>
                </a:lnTo>
                <a:lnTo>
                  <a:pt x="572341" y="630123"/>
                </a:lnTo>
                <a:lnTo>
                  <a:pt x="532065" y="647481"/>
                </a:lnTo>
                <a:lnTo>
                  <a:pt x="496349" y="657903"/>
                </a:lnTo>
                <a:lnTo>
                  <a:pt x="481349" y="661992"/>
                </a:lnTo>
                <a:lnTo>
                  <a:pt x="442287" y="676223"/>
                </a:lnTo>
                <a:lnTo>
                  <a:pt x="398518" y="697290"/>
                </a:lnTo>
                <a:lnTo>
                  <a:pt x="388071" y="702487"/>
                </a:lnTo>
                <a:lnTo>
                  <a:pt x="343814" y="720995"/>
                </a:lnTo>
                <a:lnTo>
                  <a:pt x="329419" y="724960"/>
                </a:lnTo>
                <a:lnTo>
                  <a:pt x="316616" y="730405"/>
                </a:lnTo>
                <a:lnTo>
                  <a:pt x="305065" y="736870"/>
                </a:lnTo>
                <a:lnTo>
                  <a:pt x="294423" y="743892"/>
                </a:lnTo>
                <a:lnTo>
                  <a:pt x="284349" y="751011"/>
                </a:lnTo>
                <a:lnTo>
                  <a:pt x="274501" y="757765"/>
                </a:lnTo>
                <a:lnTo>
                  <a:pt x="264539" y="763691"/>
                </a:lnTo>
                <a:lnTo>
                  <a:pt x="254119" y="768330"/>
                </a:lnTo>
                <a:lnTo>
                  <a:pt x="242900" y="771219"/>
                </a:lnTo>
                <a:lnTo>
                  <a:pt x="230541" y="771897"/>
                </a:lnTo>
                <a:lnTo>
                  <a:pt x="225305" y="771508"/>
                </a:lnTo>
                <a:lnTo>
                  <a:pt x="223273" y="759304"/>
                </a:lnTo>
                <a:lnTo>
                  <a:pt x="223514" y="756281"/>
                </a:lnTo>
                <a:lnTo>
                  <a:pt x="211500" y="755341"/>
                </a:lnTo>
                <a:lnTo>
                  <a:pt x="214472" y="755595"/>
                </a:lnTo>
                <a:lnTo>
                  <a:pt x="208477" y="755087"/>
                </a:lnTo>
                <a:lnTo>
                  <a:pt x="195366" y="755761"/>
                </a:lnTo>
                <a:lnTo>
                  <a:pt x="158165" y="785806"/>
                </a:lnTo>
                <a:lnTo>
                  <a:pt x="141639" y="824260"/>
                </a:lnTo>
                <a:lnTo>
                  <a:pt x="137414" y="837672"/>
                </a:lnTo>
                <a:lnTo>
                  <a:pt x="133260" y="848039"/>
                </a:lnTo>
                <a:lnTo>
                  <a:pt x="125237" y="858892"/>
                </a:lnTo>
                <a:lnTo>
                  <a:pt x="114950" y="869654"/>
                </a:lnTo>
                <a:lnTo>
                  <a:pt x="104005" y="879750"/>
                </a:lnTo>
                <a:lnTo>
                  <a:pt x="94006" y="888604"/>
                </a:lnTo>
                <a:lnTo>
                  <a:pt x="86559" y="895639"/>
                </a:lnTo>
                <a:lnTo>
                  <a:pt x="59784" y="937665"/>
                </a:lnTo>
                <a:lnTo>
                  <a:pt x="47795" y="972742"/>
                </a:lnTo>
                <a:lnTo>
                  <a:pt x="43896" y="985025"/>
                </a:lnTo>
                <a:lnTo>
                  <a:pt x="27074" y="1023130"/>
                </a:lnTo>
                <a:lnTo>
                  <a:pt x="10059" y="1044292"/>
                </a:lnTo>
                <a:lnTo>
                  <a:pt x="3447" y="1054026"/>
                </a:lnTo>
                <a:lnTo>
                  <a:pt x="0" y="1064075"/>
                </a:lnTo>
                <a:lnTo>
                  <a:pt x="6597" y="1075915"/>
                </a:lnTo>
                <a:lnTo>
                  <a:pt x="13507" y="1084529"/>
                </a:lnTo>
                <a:lnTo>
                  <a:pt x="17772" y="1099531"/>
                </a:lnTo>
                <a:lnTo>
                  <a:pt x="37347" y="1133555"/>
                </a:lnTo>
                <a:lnTo>
                  <a:pt x="53270" y="1151279"/>
                </a:lnTo>
                <a:lnTo>
                  <a:pt x="61260" y="1159913"/>
                </a:lnTo>
                <a:lnTo>
                  <a:pt x="68897" y="1168954"/>
                </a:lnTo>
                <a:lnTo>
                  <a:pt x="75905" y="1178821"/>
                </a:lnTo>
                <a:lnTo>
                  <a:pt x="82005" y="1189935"/>
                </a:lnTo>
                <a:lnTo>
                  <a:pt x="86919" y="1202715"/>
                </a:lnTo>
                <a:lnTo>
                  <a:pt x="93400" y="1214862"/>
                </a:lnTo>
                <a:lnTo>
                  <a:pt x="100449" y="1225838"/>
                </a:lnTo>
                <a:lnTo>
                  <a:pt x="106737" y="1236422"/>
                </a:lnTo>
                <a:lnTo>
                  <a:pt x="110933" y="1247394"/>
                </a:lnTo>
                <a:lnTo>
                  <a:pt x="109498" y="1263805"/>
                </a:lnTo>
                <a:lnTo>
                  <a:pt x="106542" y="1276806"/>
                </a:lnTo>
                <a:lnTo>
                  <a:pt x="103103" y="1287806"/>
                </a:lnTo>
                <a:lnTo>
                  <a:pt x="100221" y="1298213"/>
                </a:lnTo>
                <a:lnTo>
                  <a:pt x="99294" y="1312803"/>
                </a:lnTo>
                <a:lnTo>
                  <a:pt x="99111" y="1326403"/>
                </a:lnTo>
                <a:lnTo>
                  <a:pt x="99443" y="1339224"/>
                </a:lnTo>
                <a:lnTo>
                  <a:pt x="100062" y="1351475"/>
                </a:lnTo>
                <a:lnTo>
                  <a:pt x="100739" y="1363368"/>
                </a:lnTo>
                <a:lnTo>
                  <a:pt x="101246" y="1375112"/>
                </a:lnTo>
                <a:lnTo>
                  <a:pt x="98636" y="1427701"/>
                </a:lnTo>
                <a:lnTo>
                  <a:pt x="88699" y="1474035"/>
                </a:lnTo>
                <a:lnTo>
                  <a:pt x="93044" y="1487712"/>
                </a:lnTo>
                <a:lnTo>
                  <a:pt x="100436" y="1497756"/>
                </a:lnTo>
                <a:lnTo>
                  <a:pt x="109792" y="1505294"/>
                </a:lnTo>
                <a:lnTo>
                  <a:pt x="120027" y="1511453"/>
                </a:lnTo>
                <a:lnTo>
                  <a:pt x="130059" y="1517362"/>
                </a:lnTo>
                <a:lnTo>
                  <a:pt x="138801" y="1524147"/>
                </a:lnTo>
                <a:lnTo>
                  <a:pt x="151424" y="1564063"/>
                </a:lnTo>
                <a:lnTo>
                  <a:pt x="157112" y="1610449"/>
                </a:lnTo>
                <a:lnTo>
                  <a:pt x="158535" y="1626966"/>
                </a:lnTo>
                <a:lnTo>
                  <a:pt x="156452" y="1641700"/>
                </a:lnTo>
                <a:lnTo>
                  <a:pt x="154716" y="1655193"/>
                </a:lnTo>
                <a:lnTo>
                  <a:pt x="141985" y="1701322"/>
                </a:lnTo>
                <a:lnTo>
                  <a:pt x="135042" y="1712037"/>
                </a:lnTo>
                <a:lnTo>
                  <a:pt x="64701" y="1708299"/>
                </a:lnTo>
                <a:lnTo>
                  <a:pt x="54756" y="1715298"/>
                </a:lnTo>
                <a:lnTo>
                  <a:pt x="47087" y="1723515"/>
                </a:lnTo>
                <a:lnTo>
                  <a:pt x="40323" y="1733144"/>
                </a:lnTo>
                <a:lnTo>
                  <a:pt x="33089" y="1744380"/>
                </a:lnTo>
                <a:lnTo>
                  <a:pt x="35700" y="1768521"/>
                </a:lnTo>
                <a:lnTo>
                  <a:pt x="36803" y="1784893"/>
                </a:lnTo>
                <a:lnTo>
                  <a:pt x="36005" y="1795613"/>
                </a:lnTo>
                <a:lnTo>
                  <a:pt x="32910" y="1802799"/>
                </a:lnTo>
                <a:lnTo>
                  <a:pt x="27124" y="1808568"/>
                </a:lnTo>
                <a:lnTo>
                  <a:pt x="17190" y="1813404"/>
                </a:lnTo>
                <a:lnTo>
                  <a:pt x="14167" y="1813188"/>
                </a:lnTo>
                <a:lnTo>
                  <a:pt x="11424" y="1809937"/>
                </a:lnTo>
                <a:lnTo>
                  <a:pt x="10237" y="1825035"/>
                </a:lnTo>
                <a:lnTo>
                  <a:pt x="9308" y="1836908"/>
                </a:lnTo>
                <a:lnTo>
                  <a:pt x="8442" y="1848011"/>
                </a:lnTo>
                <a:lnTo>
                  <a:pt x="8963" y="1860385"/>
                </a:lnTo>
                <a:lnTo>
                  <a:pt x="12392" y="1868120"/>
                </a:lnTo>
                <a:lnTo>
                  <a:pt x="17789" y="1874585"/>
                </a:lnTo>
                <a:lnTo>
                  <a:pt x="24213" y="1883148"/>
                </a:lnTo>
                <a:lnTo>
                  <a:pt x="28004" y="1897190"/>
                </a:lnTo>
                <a:lnTo>
                  <a:pt x="27959" y="1908717"/>
                </a:lnTo>
                <a:lnTo>
                  <a:pt x="27518" y="1917815"/>
                </a:lnTo>
                <a:lnTo>
                  <a:pt x="30122" y="1924570"/>
                </a:lnTo>
                <a:lnTo>
                  <a:pt x="41177" y="1931806"/>
                </a:lnTo>
                <a:lnTo>
                  <a:pt x="51517" y="1935371"/>
                </a:lnTo>
                <a:lnTo>
                  <a:pt x="61565" y="1936842"/>
                </a:lnTo>
                <a:lnTo>
                  <a:pt x="71746" y="1937794"/>
                </a:lnTo>
                <a:lnTo>
                  <a:pt x="82485" y="1939805"/>
                </a:lnTo>
                <a:lnTo>
                  <a:pt x="111933" y="1968780"/>
                </a:lnTo>
                <a:lnTo>
                  <a:pt x="122080" y="1991148"/>
                </a:lnTo>
                <a:lnTo>
                  <a:pt x="132724" y="2004631"/>
                </a:lnTo>
                <a:lnTo>
                  <a:pt x="143658" y="2012773"/>
                </a:lnTo>
                <a:lnTo>
                  <a:pt x="152941" y="2018626"/>
                </a:lnTo>
                <a:lnTo>
                  <a:pt x="156694" y="2031139"/>
                </a:lnTo>
                <a:lnTo>
                  <a:pt x="158392" y="2045180"/>
                </a:lnTo>
                <a:lnTo>
                  <a:pt x="159608" y="2058873"/>
                </a:lnTo>
                <a:lnTo>
                  <a:pt x="161915" y="2070344"/>
                </a:lnTo>
                <a:lnTo>
                  <a:pt x="166885" y="2077715"/>
                </a:lnTo>
                <a:lnTo>
                  <a:pt x="181642" y="2079562"/>
                </a:lnTo>
                <a:lnTo>
                  <a:pt x="193908" y="2081603"/>
                </a:lnTo>
                <a:lnTo>
                  <a:pt x="237617" y="2105431"/>
                </a:lnTo>
                <a:lnTo>
                  <a:pt x="253867" y="2126265"/>
                </a:lnTo>
                <a:lnTo>
                  <a:pt x="262768" y="2134440"/>
                </a:lnTo>
                <a:lnTo>
                  <a:pt x="274413" y="2138740"/>
                </a:lnTo>
                <a:lnTo>
                  <a:pt x="286052" y="2136884"/>
                </a:lnTo>
                <a:lnTo>
                  <a:pt x="294952" y="2130033"/>
                </a:lnTo>
                <a:lnTo>
                  <a:pt x="301509" y="2119388"/>
                </a:lnTo>
                <a:lnTo>
                  <a:pt x="306113" y="2106153"/>
                </a:lnTo>
                <a:lnTo>
                  <a:pt x="309159" y="2091530"/>
                </a:lnTo>
                <a:lnTo>
                  <a:pt x="311040" y="2076722"/>
                </a:lnTo>
                <a:lnTo>
                  <a:pt x="314812" y="2060946"/>
                </a:lnTo>
                <a:lnTo>
                  <a:pt x="321591" y="2054194"/>
                </a:lnTo>
                <a:lnTo>
                  <a:pt x="329765" y="2052346"/>
                </a:lnTo>
                <a:lnTo>
                  <a:pt x="337724" y="2051285"/>
                </a:lnTo>
                <a:lnTo>
                  <a:pt x="344163" y="2041611"/>
                </a:lnTo>
                <a:lnTo>
                  <a:pt x="347304" y="2028239"/>
                </a:lnTo>
                <a:lnTo>
                  <a:pt x="349267" y="2014647"/>
                </a:lnTo>
                <a:lnTo>
                  <a:pt x="352173" y="2004311"/>
                </a:lnTo>
                <a:lnTo>
                  <a:pt x="390915" y="1986117"/>
                </a:lnTo>
                <a:lnTo>
                  <a:pt x="401858" y="1983722"/>
                </a:lnTo>
                <a:lnTo>
                  <a:pt x="411820" y="1981165"/>
                </a:lnTo>
                <a:lnTo>
                  <a:pt x="420060" y="1977933"/>
                </a:lnTo>
                <a:lnTo>
                  <a:pt x="425837" y="1973514"/>
                </a:lnTo>
                <a:lnTo>
                  <a:pt x="428409" y="1967396"/>
                </a:lnTo>
                <a:lnTo>
                  <a:pt x="427034" y="1959067"/>
                </a:lnTo>
                <a:lnTo>
                  <a:pt x="422036" y="1943847"/>
                </a:lnTo>
                <a:lnTo>
                  <a:pt x="418389" y="1929208"/>
                </a:lnTo>
                <a:lnTo>
                  <a:pt x="414654" y="1916387"/>
                </a:lnTo>
                <a:lnTo>
                  <a:pt x="409391" y="1906626"/>
                </a:lnTo>
                <a:lnTo>
                  <a:pt x="401160" y="1901162"/>
                </a:lnTo>
                <a:lnTo>
                  <a:pt x="388215" y="1905105"/>
                </a:lnTo>
                <a:lnTo>
                  <a:pt x="382805" y="1911210"/>
                </a:lnTo>
                <a:lnTo>
                  <a:pt x="370650" y="1902993"/>
                </a:lnTo>
                <a:lnTo>
                  <a:pt x="367986" y="1890336"/>
                </a:lnTo>
                <a:lnTo>
                  <a:pt x="370729" y="1881538"/>
                </a:lnTo>
                <a:lnTo>
                  <a:pt x="376213" y="1874800"/>
                </a:lnTo>
                <a:lnTo>
                  <a:pt x="382671" y="1868615"/>
                </a:lnTo>
                <a:lnTo>
                  <a:pt x="388338" y="1861475"/>
                </a:lnTo>
                <a:lnTo>
                  <a:pt x="391451" y="1851870"/>
                </a:lnTo>
                <a:lnTo>
                  <a:pt x="390243" y="1838294"/>
                </a:lnTo>
                <a:lnTo>
                  <a:pt x="394430" y="1826607"/>
                </a:lnTo>
                <a:lnTo>
                  <a:pt x="416732" y="1789451"/>
                </a:lnTo>
                <a:lnTo>
                  <a:pt x="445767" y="1766579"/>
                </a:lnTo>
                <a:lnTo>
                  <a:pt x="460173" y="1772371"/>
                </a:lnTo>
                <a:lnTo>
                  <a:pt x="463696" y="1784565"/>
                </a:lnTo>
                <a:lnTo>
                  <a:pt x="457166" y="1799055"/>
                </a:lnTo>
                <a:lnTo>
                  <a:pt x="450125" y="1806768"/>
                </a:lnTo>
                <a:lnTo>
                  <a:pt x="452611" y="1812013"/>
                </a:lnTo>
                <a:lnTo>
                  <a:pt x="484777" y="1834233"/>
                </a:lnTo>
                <a:lnTo>
                  <a:pt x="528745" y="1854973"/>
                </a:lnTo>
                <a:lnTo>
                  <a:pt x="548577" y="1860863"/>
                </a:lnTo>
                <a:lnTo>
                  <a:pt x="560885" y="1859140"/>
                </a:lnTo>
                <a:lnTo>
                  <a:pt x="572683" y="1855416"/>
                </a:lnTo>
                <a:lnTo>
                  <a:pt x="588628" y="1857374"/>
                </a:lnTo>
                <a:lnTo>
                  <a:pt x="601844" y="1861402"/>
                </a:lnTo>
                <a:lnTo>
                  <a:pt x="613174" y="1866339"/>
                </a:lnTo>
                <a:lnTo>
                  <a:pt x="623462" y="1871026"/>
                </a:lnTo>
                <a:lnTo>
                  <a:pt x="633551" y="1874300"/>
                </a:lnTo>
                <a:lnTo>
                  <a:pt x="673195" y="1864741"/>
                </a:lnTo>
                <a:lnTo>
                  <a:pt x="706632" y="1831153"/>
                </a:lnTo>
                <a:lnTo>
                  <a:pt x="726421" y="1829368"/>
                </a:lnTo>
                <a:lnTo>
                  <a:pt x="734382" y="1816906"/>
                </a:lnTo>
                <a:lnTo>
                  <a:pt x="740244" y="1804900"/>
                </a:lnTo>
                <a:lnTo>
                  <a:pt x="745027" y="1793430"/>
                </a:lnTo>
                <a:lnTo>
                  <a:pt x="749751" y="1782578"/>
                </a:lnTo>
                <a:lnTo>
                  <a:pt x="781967" y="1750735"/>
                </a:lnTo>
                <a:lnTo>
                  <a:pt x="801003" y="1744820"/>
                </a:lnTo>
                <a:lnTo>
                  <a:pt x="809970" y="1741291"/>
                </a:lnTo>
                <a:lnTo>
                  <a:pt x="837648" y="1703257"/>
                </a:lnTo>
                <a:lnTo>
                  <a:pt x="849851" y="1676956"/>
                </a:lnTo>
                <a:lnTo>
                  <a:pt x="856103" y="1663766"/>
                </a:lnTo>
                <a:lnTo>
                  <a:pt x="877025" y="1629266"/>
                </a:lnTo>
                <a:lnTo>
                  <a:pt x="903929" y="1611506"/>
                </a:lnTo>
                <a:lnTo>
                  <a:pt x="920799" y="1613625"/>
                </a:lnTo>
                <a:lnTo>
                  <a:pt x="934827" y="1617722"/>
                </a:lnTo>
                <a:lnTo>
                  <a:pt x="946397" y="1622660"/>
                </a:lnTo>
                <a:lnTo>
                  <a:pt x="955890" y="1627301"/>
                </a:lnTo>
                <a:lnTo>
                  <a:pt x="1013683" y="1634080"/>
                </a:lnTo>
                <a:lnTo>
                  <a:pt x="1057774" y="1657027"/>
                </a:lnTo>
                <a:lnTo>
                  <a:pt x="1084828" y="1660766"/>
                </a:lnTo>
                <a:lnTo>
                  <a:pt x="1101182" y="1663492"/>
                </a:lnTo>
                <a:lnTo>
                  <a:pt x="1114312" y="1668378"/>
                </a:lnTo>
                <a:lnTo>
                  <a:pt x="1125130" y="1674726"/>
                </a:lnTo>
                <a:lnTo>
                  <a:pt x="1134542" y="1681841"/>
                </a:lnTo>
                <a:lnTo>
                  <a:pt x="1143459" y="1689025"/>
                </a:lnTo>
                <a:lnTo>
                  <a:pt x="1152790" y="1695584"/>
                </a:lnTo>
                <a:lnTo>
                  <a:pt x="1163443" y="1700821"/>
                </a:lnTo>
                <a:lnTo>
                  <a:pt x="1176327" y="1704039"/>
                </a:lnTo>
                <a:lnTo>
                  <a:pt x="1187625" y="1702932"/>
                </a:lnTo>
                <a:lnTo>
                  <a:pt x="1197874" y="1698413"/>
                </a:lnTo>
                <a:lnTo>
                  <a:pt x="1207567" y="1691666"/>
                </a:lnTo>
                <a:lnTo>
                  <a:pt x="1217200" y="1683872"/>
                </a:lnTo>
                <a:lnTo>
                  <a:pt x="1227265" y="1676212"/>
                </a:lnTo>
                <a:lnTo>
                  <a:pt x="1238257" y="1669867"/>
                </a:lnTo>
                <a:lnTo>
                  <a:pt x="1250669" y="1666020"/>
                </a:lnTo>
                <a:lnTo>
                  <a:pt x="1266534" y="1669137"/>
                </a:lnTo>
                <a:lnTo>
                  <a:pt x="1278564" y="1675770"/>
                </a:lnTo>
                <a:lnTo>
                  <a:pt x="1288330" y="1683835"/>
                </a:lnTo>
                <a:lnTo>
                  <a:pt x="1297404" y="1691251"/>
                </a:lnTo>
                <a:lnTo>
                  <a:pt x="1307358" y="1695933"/>
                </a:lnTo>
                <a:lnTo>
                  <a:pt x="1310165" y="1686805"/>
                </a:lnTo>
                <a:lnTo>
                  <a:pt x="1315201" y="1679595"/>
                </a:lnTo>
                <a:lnTo>
                  <a:pt x="1350201" y="1663276"/>
                </a:lnTo>
                <a:lnTo>
                  <a:pt x="1360806" y="1660660"/>
                </a:lnTo>
                <a:lnTo>
                  <a:pt x="1371410" y="1657963"/>
                </a:lnTo>
                <a:lnTo>
                  <a:pt x="1406374" y="1639696"/>
                </a:lnTo>
                <a:lnTo>
                  <a:pt x="1414179" y="1621409"/>
                </a:lnTo>
                <a:lnTo>
                  <a:pt x="1401163" y="1616529"/>
                </a:lnTo>
                <a:lnTo>
                  <a:pt x="1389479" y="1610131"/>
                </a:lnTo>
                <a:lnTo>
                  <a:pt x="1362614" y="1583029"/>
                </a:lnTo>
                <a:lnTo>
                  <a:pt x="1348438" y="1546602"/>
                </a:lnTo>
                <a:lnTo>
                  <a:pt x="1346297" y="1518745"/>
                </a:lnTo>
                <a:lnTo>
                  <a:pt x="1346461" y="1514878"/>
                </a:lnTo>
                <a:close/>
              </a:path>
            </a:pathLst>
          </a:custGeom>
          <a:ln w="6350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28"/>
          <p:cNvSpPr/>
          <p:nvPr/>
        </p:nvSpPr>
        <p:spPr>
          <a:xfrm>
            <a:off x="1978099" y="4211110"/>
            <a:ext cx="827320" cy="1195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29"/>
          <p:cNvSpPr/>
          <p:nvPr/>
        </p:nvSpPr>
        <p:spPr>
          <a:xfrm>
            <a:off x="1765453" y="3147313"/>
            <a:ext cx="1712105" cy="9393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30"/>
          <p:cNvSpPr/>
          <p:nvPr/>
        </p:nvSpPr>
        <p:spPr>
          <a:xfrm>
            <a:off x="7802029" y="2496777"/>
            <a:ext cx="1090530" cy="17848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31"/>
          <p:cNvSpPr/>
          <p:nvPr/>
        </p:nvSpPr>
        <p:spPr>
          <a:xfrm>
            <a:off x="5267633" y="2571744"/>
            <a:ext cx="2252326" cy="2641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32"/>
          <p:cNvSpPr/>
          <p:nvPr/>
        </p:nvSpPr>
        <p:spPr>
          <a:xfrm>
            <a:off x="1345772" y="4402315"/>
            <a:ext cx="308610" cy="241300"/>
          </a:xfrm>
          <a:custGeom>
            <a:avLst/>
            <a:gdLst/>
            <a:ahLst/>
            <a:cxnLst/>
            <a:rect l="l" t="t" r="r" b="b"/>
            <a:pathLst>
              <a:path w="308610" h="241300">
                <a:moveTo>
                  <a:pt x="284086" y="224063"/>
                </a:moveTo>
                <a:lnTo>
                  <a:pt x="211870" y="224063"/>
                </a:lnTo>
                <a:lnTo>
                  <a:pt x="220900" y="224774"/>
                </a:lnTo>
                <a:lnTo>
                  <a:pt x="233053" y="228366"/>
                </a:lnTo>
                <a:lnTo>
                  <a:pt x="242937" y="234787"/>
                </a:lnTo>
                <a:lnTo>
                  <a:pt x="253881" y="240856"/>
                </a:lnTo>
                <a:lnTo>
                  <a:pt x="269286" y="239704"/>
                </a:lnTo>
                <a:lnTo>
                  <a:pt x="279318" y="232795"/>
                </a:lnTo>
                <a:lnTo>
                  <a:pt x="284086" y="224063"/>
                </a:lnTo>
                <a:close/>
              </a:path>
              <a:path w="308610" h="241300">
                <a:moveTo>
                  <a:pt x="301712" y="182521"/>
                </a:moveTo>
                <a:lnTo>
                  <a:pt x="138956" y="182521"/>
                </a:lnTo>
                <a:lnTo>
                  <a:pt x="152284" y="186022"/>
                </a:lnTo>
                <a:lnTo>
                  <a:pt x="162852" y="193384"/>
                </a:lnTo>
                <a:lnTo>
                  <a:pt x="171858" y="202840"/>
                </a:lnTo>
                <a:lnTo>
                  <a:pt x="180502" y="212624"/>
                </a:lnTo>
                <a:lnTo>
                  <a:pt x="189983" y="220971"/>
                </a:lnTo>
                <a:lnTo>
                  <a:pt x="201497" y="226113"/>
                </a:lnTo>
                <a:lnTo>
                  <a:pt x="220659" y="227771"/>
                </a:lnTo>
                <a:lnTo>
                  <a:pt x="211870" y="224063"/>
                </a:lnTo>
                <a:lnTo>
                  <a:pt x="284086" y="224063"/>
                </a:lnTo>
                <a:lnTo>
                  <a:pt x="285222" y="221983"/>
                </a:lnTo>
                <a:lnTo>
                  <a:pt x="288246" y="209124"/>
                </a:lnTo>
                <a:lnTo>
                  <a:pt x="289638" y="196071"/>
                </a:lnTo>
                <a:lnTo>
                  <a:pt x="297648" y="185559"/>
                </a:lnTo>
                <a:lnTo>
                  <a:pt x="301712" y="182521"/>
                </a:lnTo>
                <a:close/>
              </a:path>
              <a:path w="308610" h="241300">
                <a:moveTo>
                  <a:pt x="160890" y="106873"/>
                </a:moveTo>
                <a:lnTo>
                  <a:pt x="66175" y="106873"/>
                </a:lnTo>
                <a:lnTo>
                  <a:pt x="75699" y="109307"/>
                </a:lnTo>
                <a:lnTo>
                  <a:pt x="82359" y="114527"/>
                </a:lnTo>
                <a:lnTo>
                  <a:pt x="90966" y="152411"/>
                </a:lnTo>
                <a:lnTo>
                  <a:pt x="91258" y="163425"/>
                </a:lnTo>
                <a:lnTo>
                  <a:pt x="91867" y="173972"/>
                </a:lnTo>
                <a:lnTo>
                  <a:pt x="93321" y="183510"/>
                </a:lnTo>
                <a:lnTo>
                  <a:pt x="96151" y="191498"/>
                </a:lnTo>
                <a:lnTo>
                  <a:pt x="100886" y="197394"/>
                </a:lnTo>
                <a:lnTo>
                  <a:pt x="108057" y="200655"/>
                </a:lnTo>
                <a:lnTo>
                  <a:pt x="119381" y="196959"/>
                </a:lnTo>
                <a:lnTo>
                  <a:pt x="128518" y="188410"/>
                </a:lnTo>
                <a:lnTo>
                  <a:pt x="138956" y="182521"/>
                </a:lnTo>
                <a:lnTo>
                  <a:pt x="301712" y="182521"/>
                </a:lnTo>
                <a:lnTo>
                  <a:pt x="308275" y="177614"/>
                </a:lnTo>
                <a:lnTo>
                  <a:pt x="305459" y="165421"/>
                </a:lnTo>
                <a:lnTo>
                  <a:pt x="299495" y="159014"/>
                </a:lnTo>
                <a:lnTo>
                  <a:pt x="289048" y="146816"/>
                </a:lnTo>
                <a:lnTo>
                  <a:pt x="190938" y="146816"/>
                </a:lnTo>
                <a:lnTo>
                  <a:pt x="179319" y="142872"/>
                </a:lnTo>
                <a:lnTo>
                  <a:pt x="169951" y="134011"/>
                </a:lnTo>
                <a:lnTo>
                  <a:pt x="163550" y="121785"/>
                </a:lnTo>
                <a:lnTo>
                  <a:pt x="161013" y="108653"/>
                </a:lnTo>
                <a:lnTo>
                  <a:pt x="160890" y="106873"/>
                </a:lnTo>
                <a:close/>
              </a:path>
              <a:path w="308610" h="241300">
                <a:moveTo>
                  <a:pt x="259606" y="122948"/>
                </a:moveTo>
                <a:lnTo>
                  <a:pt x="247386" y="125790"/>
                </a:lnTo>
                <a:lnTo>
                  <a:pt x="235082" y="130669"/>
                </a:lnTo>
                <a:lnTo>
                  <a:pt x="211406" y="141791"/>
                </a:lnTo>
                <a:lnTo>
                  <a:pt x="200624" y="145660"/>
                </a:lnTo>
                <a:lnTo>
                  <a:pt x="190938" y="146816"/>
                </a:lnTo>
                <a:lnTo>
                  <a:pt x="289048" y="146816"/>
                </a:lnTo>
                <a:lnTo>
                  <a:pt x="282493" y="139163"/>
                </a:lnTo>
                <a:lnTo>
                  <a:pt x="274138" y="128655"/>
                </a:lnTo>
                <a:lnTo>
                  <a:pt x="271448" y="123332"/>
                </a:lnTo>
                <a:lnTo>
                  <a:pt x="259606" y="122948"/>
                </a:lnTo>
                <a:close/>
              </a:path>
              <a:path w="308610" h="241300">
                <a:moveTo>
                  <a:pt x="93513" y="0"/>
                </a:moveTo>
                <a:lnTo>
                  <a:pt x="93265" y="162"/>
                </a:lnTo>
                <a:lnTo>
                  <a:pt x="88020" y="11945"/>
                </a:lnTo>
                <a:lnTo>
                  <a:pt x="80389" y="22510"/>
                </a:lnTo>
                <a:lnTo>
                  <a:pt x="47922" y="47496"/>
                </a:lnTo>
                <a:lnTo>
                  <a:pt x="11053" y="63670"/>
                </a:lnTo>
                <a:lnTo>
                  <a:pt x="0" y="67383"/>
                </a:lnTo>
                <a:lnTo>
                  <a:pt x="2297" y="79724"/>
                </a:lnTo>
                <a:lnTo>
                  <a:pt x="9317" y="92176"/>
                </a:lnTo>
                <a:lnTo>
                  <a:pt x="19192" y="103104"/>
                </a:lnTo>
                <a:lnTo>
                  <a:pt x="30052" y="110875"/>
                </a:lnTo>
                <a:lnTo>
                  <a:pt x="46607" y="111479"/>
                </a:lnTo>
                <a:lnTo>
                  <a:pt x="57512" y="108653"/>
                </a:lnTo>
                <a:lnTo>
                  <a:pt x="66175" y="106873"/>
                </a:lnTo>
                <a:lnTo>
                  <a:pt x="160890" y="106873"/>
                </a:lnTo>
                <a:lnTo>
                  <a:pt x="161564" y="95608"/>
                </a:lnTo>
                <a:lnTo>
                  <a:pt x="161993" y="81078"/>
                </a:lnTo>
                <a:lnTo>
                  <a:pt x="161475" y="65738"/>
                </a:lnTo>
                <a:lnTo>
                  <a:pt x="159358" y="51170"/>
                </a:lnTo>
                <a:lnTo>
                  <a:pt x="154994" y="38953"/>
                </a:lnTo>
                <a:lnTo>
                  <a:pt x="147730" y="30671"/>
                </a:lnTo>
                <a:lnTo>
                  <a:pt x="134831" y="27983"/>
                </a:lnTo>
                <a:lnTo>
                  <a:pt x="120772" y="23866"/>
                </a:lnTo>
                <a:lnTo>
                  <a:pt x="107740" y="18025"/>
                </a:lnTo>
                <a:lnTo>
                  <a:pt x="97924" y="10168"/>
                </a:lnTo>
                <a:lnTo>
                  <a:pt x="93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33"/>
          <p:cNvSpPr/>
          <p:nvPr/>
        </p:nvSpPr>
        <p:spPr>
          <a:xfrm>
            <a:off x="1345772" y="4402315"/>
            <a:ext cx="308610" cy="241300"/>
          </a:xfrm>
          <a:custGeom>
            <a:avLst/>
            <a:gdLst/>
            <a:ahLst/>
            <a:cxnLst/>
            <a:rect l="l" t="t" r="r" b="b"/>
            <a:pathLst>
              <a:path w="308610" h="241300">
                <a:moveTo>
                  <a:pt x="93265" y="162"/>
                </a:moveTo>
                <a:lnTo>
                  <a:pt x="70847" y="31917"/>
                </a:lnTo>
                <a:lnTo>
                  <a:pt x="35489" y="53787"/>
                </a:lnTo>
                <a:lnTo>
                  <a:pt x="0" y="67383"/>
                </a:lnTo>
                <a:lnTo>
                  <a:pt x="2297" y="79724"/>
                </a:lnTo>
                <a:lnTo>
                  <a:pt x="9317" y="92176"/>
                </a:lnTo>
                <a:lnTo>
                  <a:pt x="19192" y="103104"/>
                </a:lnTo>
                <a:lnTo>
                  <a:pt x="30052" y="110875"/>
                </a:lnTo>
                <a:lnTo>
                  <a:pt x="46607" y="111479"/>
                </a:lnTo>
                <a:lnTo>
                  <a:pt x="57512" y="108653"/>
                </a:lnTo>
                <a:lnTo>
                  <a:pt x="66175" y="106873"/>
                </a:lnTo>
                <a:lnTo>
                  <a:pt x="90459" y="141473"/>
                </a:lnTo>
                <a:lnTo>
                  <a:pt x="91258" y="163425"/>
                </a:lnTo>
                <a:lnTo>
                  <a:pt x="91867" y="173972"/>
                </a:lnTo>
                <a:lnTo>
                  <a:pt x="93321" y="183510"/>
                </a:lnTo>
                <a:lnTo>
                  <a:pt x="96151" y="191498"/>
                </a:lnTo>
                <a:lnTo>
                  <a:pt x="100886" y="197394"/>
                </a:lnTo>
                <a:lnTo>
                  <a:pt x="108057" y="200655"/>
                </a:lnTo>
                <a:lnTo>
                  <a:pt x="119381" y="196959"/>
                </a:lnTo>
                <a:lnTo>
                  <a:pt x="128518" y="188410"/>
                </a:lnTo>
                <a:lnTo>
                  <a:pt x="138956" y="182521"/>
                </a:lnTo>
                <a:lnTo>
                  <a:pt x="152284" y="186022"/>
                </a:lnTo>
                <a:lnTo>
                  <a:pt x="162852" y="193384"/>
                </a:lnTo>
                <a:lnTo>
                  <a:pt x="171858" y="202840"/>
                </a:lnTo>
                <a:lnTo>
                  <a:pt x="180502" y="212624"/>
                </a:lnTo>
                <a:lnTo>
                  <a:pt x="189983" y="220971"/>
                </a:lnTo>
                <a:lnTo>
                  <a:pt x="201497" y="226113"/>
                </a:lnTo>
                <a:lnTo>
                  <a:pt x="214639" y="227289"/>
                </a:lnTo>
                <a:lnTo>
                  <a:pt x="220659" y="227771"/>
                </a:lnTo>
                <a:lnTo>
                  <a:pt x="211870" y="224063"/>
                </a:lnTo>
                <a:lnTo>
                  <a:pt x="220900" y="224774"/>
                </a:lnTo>
                <a:lnTo>
                  <a:pt x="233053" y="228366"/>
                </a:lnTo>
                <a:lnTo>
                  <a:pt x="242937" y="234787"/>
                </a:lnTo>
                <a:lnTo>
                  <a:pt x="253881" y="240856"/>
                </a:lnTo>
                <a:lnTo>
                  <a:pt x="288246" y="209124"/>
                </a:lnTo>
                <a:lnTo>
                  <a:pt x="289638" y="196071"/>
                </a:lnTo>
                <a:lnTo>
                  <a:pt x="297648" y="185559"/>
                </a:lnTo>
                <a:lnTo>
                  <a:pt x="308275" y="177614"/>
                </a:lnTo>
                <a:lnTo>
                  <a:pt x="305459" y="165421"/>
                </a:lnTo>
                <a:lnTo>
                  <a:pt x="299495" y="159014"/>
                </a:lnTo>
                <a:lnTo>
                  <a:pt x="282493" y="139163"/>
                </a:lnTo>
                <a:lnTo>
                  <a:pt x="274138" y="128655"/>
                </a:lnTo>
                <a:lnTo>
                  <a:pt x="271448" y="123332"/>
                </a:lnTo>
                <a:lnTo>
                  <a:pt x="259606" y="122948"/>
                </a:lnTo>
                <a:lnTo>
                  <a:pt x="247386" y="125790"/>
                </a:lnTo>
                <a:lnTo>
                  <a:pt x="235082" y="130669"/>
                </a:lnTo>
                <a:lnTo>
                  <a:pt x="222991" y="136399"/>
                </a:lnTo>
                <a:lnTo>
                  <a:pt x="211406" y="141791"/>
                </a:lnTo>
                <a:lnTo>
                  <a:pt x="200624" y="145660"/>
                </a:lnTo>
                <a:lnTo>
                  <a:pt x="190938" y="146816"/>
                </a:lnTo>
                <a:lnTo>
                  <a:pt x="179319" y="142872"/>
                </a:lnTo>
                <a:lnTo>
                  <a:pt x="169951" y="134011"/>
                </a:lnTo>
                <a:lnTo>
                  <a:pt x="163550" y="121785"/>
                </a:lnTo>
                <a:lnTo>
                  <a:pt x="160838" y="107745"/>
                </a:lnTo>
                <a:lnTo>
                  <a:pt x="161564" y="95608"/>
                </a:lnTo>
                <a:lnTo>
                  <a:pt x="161993" y="81078"/>
                </a:lnTo>
                <a:lnTo>
                  <a:pt x="154994" y="38953"/>
                </a:lnTo>
                <a:lnTo>
                  <a:pt x="134831" y="27983"/>
                </a:lnTo>
                <a:lnTo>
                  <a:pt x="120772" y="23866"/>
                </a:lnTo>
                <a:lnTo>
                  <a:pt x="107740" y="18025"/>
                </a:lnTo>
                <a:lnTo>
                  <a:pt x="97924" y="10168"/>
                </a:lnTo>
                <a:lnTo>
                  <a:pt x="93513" y="0"/>
                </a:lnTo>
                <a:lnTo>
                  <a:pt x="93265" y="162"/>
                </a:lnTo>
                <a:close/>
              </a:path>
            </a:pathLst>
          </a:custGeom>
          <a:ln w="6350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34"/>
          <p:cNvSpPr/>
          <p:nvPr/>
        </p:nvSpPr>
        <p:spPr>
          <a:xfrm>
            <a:off x="5267633" y="2560519"/>
            <a:ext cx="2252345" cy="2653030"/>
          </a:xfrm>
          <a:custGeom>
            <a:avLst/>
            <a:gdLst/>
            <a:ahLst/>
            <a:cxnLst/>
            <a:rect l="l" t="t" r="r" b="b"/>
            <a:pathLst>
              <a:path w="2252345" h="2653029">
                <a:moveTo>
                  <a:pt x="2104506" y="1315625"/>
                </a:moveTo>
                <a:lnTo>
                  <a:pt x="2102888" y="1300342"/>
                </a:lnTo>
                <a:lnTo>
                  <a:pt x="2097552" y="1289014"/>
                </a:lnTo>
                <a:lnTo>
                  <a:pt x="2092064" y="1279374"/>
                </a:lnTo>
                <a:lnTo>
                  <a:pt x="2089989" y="1269157"/>
                </a:lnTo>
                <a:lnTo>
                  <a:pt x="2090968" y="1257129"/>
                </a:lnTo>
                <a:lnTo>
                  <a:pt x="2091667" y="1248112"/>
                </a:lnTo>
                <a:lnTo>
                  <a:pt x="2088682" y="1236155"/>
                </a:lnTo>
                <a:lnTo>
                  <a:pt x="2079642" y="1227998"/>
                </a:lnTo>
                <a:lnTo>
                  <a:pt x="2067868" y="1221498"/>
                </a:lnTo>
                <a:lnTo>
                  <a:pt x="2056677" y="1214516"/>
                </a:lnTo>
                <a:lnTo>
                  <a:pt x="2049939" y="1202089"/>
                </a:lnTo>
                <a:lnTo>
                  <a:pt x="2043060" y="1190836"/>
                </a:lnTo>
                <a:lnTo>
                  <a:pt x="2036220" y="1180440"/>
                </a:lnTo>
                <a:lnTo>
                  <a:pt x="2029596" y="1170583"/>
                </a:lnTo>
                <a:lnTo>
                  <a:pt x="2023368" y="1160948"/>
                </a:lnTo>
                <a:lnTo>
                  <a:pt x="2005975" y="1118278"/>
                </a:lnTo>
                <a:lnTo>
                  <a:pt x="2004289" y="1090024"/>
                </a:lnTo>
                <a:lnTo>
                  <a:pt x="2006565" y="1075384"/>
                </a:lnTo>
                <a:lnTo>
                  <a:pt x="2024600" y="1037139"/>
                </a:lnTo>
                <a:lnTo>
                  <a:pt x="2058142" y="1017771"/>
                </a:lnTo>
                <a:lnTo>
                  <a:pt x="2067625" y="1016437"/>
                </a:lnTo>
                <a:lnTo>
                  <a:pt x="2072593" y="1012262"/>
                </a:lnTo>
                <a:lnTo>
                  <a:pt x="2071290" y="994885"/>
                </a:lnTo>
                <a:lnTo>
                  <a:pt x="2064863" y="983198"/>
                </a:lnTo>
                <a:lnTo>
                  <a:pt x="2056588" y="974953"/>
                </a:lnTo>
                <a:lnTo>
                  <a:pt x="2049741" y="967904"/>
                </a:lnTo>
                <a:lnTo>
                  <a:pt x="2052614" y="953984"/>
                </a:lnTo>
                <a:lnTo>
                  <a:pt x="2060202" y="944055"/>
                </a:lnTo>
                <a:lnTo>
                  <a:pt x="2070520" y="936369"/>
                </a:lnTo>
                <a:lnTo>
                  <a:pt x="2081584" y="929174"/>
                </a:lnTo>
                <a:lnTo>
                  <a:pt x="2091411" y="920719"/>
                </a:lnTo>
                <a:lnTo>
                  <a:pt x="2097970" y="906541"/>
                </a:lnTo>
                <a:lnTo>
                  <a:pt x="2103037" y="893426"/>
                </a:lnTo>
                <a:lnTo>
                  <a:pt x="2109336" y="886887"/>
                </a:lnTo>
                <a:lnTo>
                  <a:pt x="2121654" y="890197"/>
                </a:lnTo>
                <a:lnTo>
                  <a:pt x="2130593" y="895333"/>
                </a:lnTo>
                <a:lnTo>
                  <a:pt x="2143120" y="895302"/>
                </a:lnTo>
                <a:lnTo>
                  <a:pt x="2174962" y="860812"/>
                </a:lnTo>
                <a:lnTo>
                  <a:pt x="2178306" y="850450"/>
                </a:lnTo>
                <a:lnTo>
                  <a:pt x="2181688" y="840067"/>
                </a:lnTo>
                <a:lnTo>
                  <a:pt x="2185554" y="830149"/>
                </a:lnTo>
                <a:lnTo>
                  <a:pt x="2190354" y="821182"/>
                </a:lnTo>
                <a:lnTo>
                  <a:pt x="2196534" y="813654"/>
                </a:lnTo>
                <a:lnTo>
                  <a:pt x="2204543" y="808049"/>
                </a:lnTo>
                <a:lnTo>
                  <a:pt x="2203856" y="795299"/>
                </a:lnTo>
                <a:lnTo>
                  <a:pt x="2200274" y="785662"/>
                </a:lnTo>
                <a:lnTo>
                  <a:pt x="2198086" y="771470"/>
                </a:lnTo>
                <a:lnTo>
                  <a:pt x="2190666" y="760677"/>
                </a:lnTo>
                <a:lnTo>
                  <a:pt x="2180518" y="752050"/>
                </a:lnTo>
                <a:lnTo>
                  <a:pt x="2170147" y="744356"/>
                </a:lnTo>
                <a:lnTo>
                  <a:pt x="2162056" y="736362"/>
                </a:lnTo>
                <a:lnTo>
                  <a:pt x="2161713" y="724149"/>
                </a:lnTo>
                <a:lnTo>
                  <a:pt x="2162057" y="710664"/>
                </a:lnTo>
                <a:lnTo>
                  <a:pt x="2162382" y="696893"/>
                </a:lnTo>
                <a:lnTo>
                  <a:pt x="2144127" y="657113"/>
                </a:lnTo>
                <a:lnTo>
                  <a:pt x="2135154" y="652242"/>
                </a:lnTo>
                <a:lnTo>
                  <a:pt x="2128015" y="646010"/>
                </a:lnTo>
                <a:lnTo>
                  <a:pt x="2124562" y="635997"/>
                </a:lnTo>
                <a:lnTo>
                  <a:pt x="2129487" y="622473"/>
                </a:lnTo>
                <a:lnTo>
                  <a:pt x="2139043" y="611529"/>
                </a:lnTo>
                <a:lnTo>
                  <a:pt x="2147667" y="605570"/>
                </a:lnTo>
                <a:lnTo>
                  <a:pt x="2143087" y="595408"/>
                </a:lnTo>
                <a:lnTo>
                  <a:pt x="2134562" y="589155"/>
                </a:lnTo>
                <a:lnTo>
                  <a:pt x="2126491" y="582529"/>
                </a:lnTo>
                <a:lnTo>
                  <a:pt x="2123274" y="571249"/>
                </a:lnTo>
                <a:lnTo>
                  <a:pt x="2126688" y="558994"/>
                </a:lnTo>
                <a:lnTo>
                  <a:pt x="2133939" y="550052"/>
                </a:lnTo>
                <a:lnTo>
                  <a:pt x="2143866" y="543319"/>
                </a:lnTo>
                <a:lnTo>
                  <a:pt x="2155305" y="537688"/>
                </a:lnTo>
                <a:lnTo>
                  <a:pt x="2167095" y="532055"/>
                </a:lnTo>
                <a:lnTo>
                  <a:pt x="2178073" y="525314"/>
                </a:lnTo>
                <a:lnTo>
                  <a:pt x="2187076" y="516360"/>
                </a:lnTo>
                <a:lnTo>
                  <a:pt x="2192781" y="505295"/>
                </a:lnTo>
                <a:lnTo>
                  <a:pt x="2195136" y="495490"/>
                </a:lnTo>
                <a:lnTo>
                  <a:pt x="2199786" y="489646"/>
                </a:lnTo>
                <a:lnTo>
                  <a:pt x="2216388" y="490997"/>
                </a:lnTo>
                <a:lnTo>
                  <a:pt x="2227403" y="492053"/>
                </a:lnTo>
                <a:lnTo>
                  <a:pt x="2231907" y="479893"/>
                </a:lnTo>
                <a:lnTo>
                  <a:pt x="2233901" y="468589"/>
                </a:lnTo>
                <a:lnTo>
                  <a:pt x="2238112" y="452734"/>
                </a:lnTo>
                <a:lnTo>
                  <a:pt x="2245352" y="441856"/>
                </a:lnTo>
                <a:lnTo>
                  <a:pt x="2252326" y="432908"/>
                </a:lnTo>
                <a:lnTo>
                  <a:pt x="2251472" y="418493"/>
                </a:lnTo>
                <a:lnTo>
                  <a:pt x="2245318" y="406783"/>
                </a:lnTo>
                <a:lnTo>
                  <a:pt x="2238725" y="398092"/>
                </a:lnTo>
                <a:lnTo>
                  <a:pt x="2229804" y="394198"/>
                </a:lnTo>
                <a:lnTo>
                  <a:pt x="2223770" y="388319"/>
                </a:lnTo>
                <a:lnTo>
                  <a:pt x="2219778" y="381006"/>
                </a:lnTo>
                <a:lnTo>
                  <a:pt x="2216978" y="372809"/>
                </a:lnTo>
                <a:lnTo>
                  <a:pt x="2214525" y="364277"/>
                </a:lnTo>
                <a:lnTo>
                  <a:pt x="2211571" y="355961"/>
                </a:lnTo>
                <a:lnTo>
                  <a:pt x="2207268" y="348410"/>
                </a:lnTo>
                <a:lnTo>
                  <a:pt x="2200770" y="342175"/>
                </a:lnTo>
                <a:lnTo>
                  <a:pt x="2191228" y="337805"/>
                </a:lnTo>
                <a:lnTo>
                  <a:pt x="2175343" y="337272"/>
                </a:lnTo>
                <a:lnTo>
                  <a:pt x="2162459" y="338791"/>
                </a:lnTo>
                <a:lnTo>
                  <a:pt x="2151434" y="340831"/>
                </a:lnTo>
                <a:lnTo>
                  <a:pt x="2141126" y="341863"/>
                </a:lnTo>
                <a:lnTo>
                  <a:pt x="2123719" y="338419"/>
                </a:lnTo>
                <a:lnTo>
                  <a:pt x="2109585" y="331940"/>
                </a:lnTo>
                <a:lnTo>
                  <a:pt x="2099711" y="324067"/>
                </a:lnTo>
                <a:lnTo>
                  <a:pt x="2095084" y="316443"/>
                </a:lnTo>
                <a:lnTo>
                  <a:pt x="2096370" y="304484"/>
                </a:lnTo>
                <a:lnTo>
                  <a:pt x="2096556" y="292659"/>
                </a:lnTo>
                <a:lnTo>
                  <a:pt x="2081227" y="287462"/>
                </a:lnTo>
                <a:lnTo>
                  <a:pt x="2070409" y="281392"/>
                </a:lnTo>
                <a:lnTo>
                  <a:pt x="2064264" y="272322"/>
                </a:lnTo>
                <a:lnTo>
                  <a:pt x="2062958" y="258128"/>
                </a:lnTo>
                <a:lnTo>
                  <a:pt x="2065447" y="244137"/>
                </a:lnTo>
                <a:lnTo>
                  <a:pt x="2092510" y="201761"/>
                </a:lnTo>
                <a:lnTo>
                  <a:pt x="2100827" y="192278"/>
                </a:lnTo>
                <a:lnTo>
                  <a:pt x="2108673" y="182326"/>
                </a:lnTo>
                <a:lnTo>
                  <a:pt x="2115503" y="171446"/>
                </a:lnTo>
                <a:lnTo>
                  <a:pt x="2118472" y="157873"/>
                </a:lnTo>
                <a:lnTo>
                  <a:pt x="2118253" y="146980"/>
                </a:lnTo>
                <a:lnTo>
                  <a:pt x="2118858" y="137387"/>
                </a:lnTo>
                <a:lnTo>
                  <a:pt x="2124478" y="126651"/>
                </a:lnTo>
                <a:lnTo>
                  <a:pt x="2131674" y="118801"/>
                </a:lnTo>
                <a:lnTo>
                  <a:pt x="2138768" y="110541"/>
                </a:lnTo>
                <a:lnTo>
                  <a:pt x="2144081" y="98580"/>
                </a:lnTo>
                <a:lnTo>
                  <a:pt x="2143577" y="86221"/>
                </a:lnTo>
                <a:lnTo>
                  <a:pt x="2140005" y="74113"/>
                </a:lnTo>
                <a:lnTo>
                  <a:pt x="2115609" y="41036"/>
                </a:lnTo>
                <a:lnTo>
                  <a:pt x="2080623" y="16507"/>
                </a:lnTo>
                <a:lnTo>
                  <a:pt x="2047813" y="5249"/>
                </a:lnTo>
                <a:lnTo>
                  <a:pt x="2038622" y="2023"/>
                </a:lnTo>
                <a:lnTo>
                  <a:pt x="2024705" y="0"/>
                </a:lnTo>
                <a:lnTo>
                  <a:pt x="2027169" y="13212"/>
                </a:lnTo>
                <a:lnTo>
                  <a:pt x="2031404" y="26517"/>
                </a:lnTo>
                <a:lnTo>
                  <a:pt x="2050911" y="64071"/>
                </a:lnTo>
                <a:lnTo>
                  <a:pt x="2072590" y="91960"/>
                </a:lnTo>
                <a:lnTo>
                  <a:pt x="2077654" y="103287"/>
                </a:lnTo>
                <a:lnTo>
                  <a:pt x="2080423" y="111189"/>
                </a:lnTo>
                <a:lnTo>
                  <a:pt x="2081080" y="116013"/>
                </a:lnTo>
                <a:lnTo>
                  <a:pt x="2079806" y="118108"/>
                </a:lnTo>
                <a:lnTo>
                  <a:pt x="2050832" y="99782"/>
                </a:lnTo>
                <a:lnTo>
                  <a:pt x="2041789" y="92789"/>
                </a:lnTo>
                <a:lnTo>
                  <a:pt x="2000848" y="65299"/>
                </a:lnTo>
                <a:lnTo>
                  <a:pt x="1970224" y="54915"/>
                </a:lnTo>
                <a:lnTo>
                  <a:pt x="1961000" y="55256"/>
                </a:lnTo>
                <a:lnTo>
                  <a:pt x="1952572" y="58075"/>
                </a:lnTo>
                <a:lnTo>
                  <a:pt x="1945121" y="63722"/>
                </a:lnTo>
                <a:lnTo>
                  <a:pt x="1939107" y="68945"/>
                </a:lnTo>
                <a:lnTo>
                  <a:pt x="1934412" y="72124"/>
                </a:lnTo>
                <a:lnTo>
                  <a:pt x="1930745" y="73454"/>
                </a:lnTo>
                <a:lnTo>
                  <a:pt x="1927819" y="73127"/>
                </a:lnTo>
                <a:lnTo>
                  <a:pt x="1925342" y="71337"/>
                </a:lnTo>
                <a:lnTo>
                  <a:pt x="1923026" y="68277"/>
                </a:lnTo>
                <a:lnTo>
                  <a:pt x="1920580" y="64140"/>
                </a:lnTo>
                <a:lnTo>
                  <a:pt x="1917716" y="59120"/>
                </a:lnTo>
                <a:lnTo>
                  <a:pt x="1914143" y="53408"/>
                </a:lnTo>
                <a:lnTo>
                  <a:pt x="1875515" y="21260"/>
                </a:lnTo>
                <a:lnTo>
                  <a:pt x="1830297" y="11017"/>
                </a:lnTo>
                <a:lnTo>
                  <a:pt x="1815576" y="11502"/>
                </a:lnTo>
                <a:lnTo>
                  <a:pt x="1775448" y="21911"/>
                </a:lnTo>
                <a:lnTo>
                  <a:pt x="1741888" y="42455"/>
                </a:lnTo>
                <a:lnTo>
                  <a:pt x="1708507" y="78287"/>
                </a:lnTo>
                <a:lnTo>
                  <a:pt x="1689559" y="114556"/>
                </a:lnTo>
                <a:lnTo>
                  <a:pt x="1685483" y="134717"/>
                </a:lnTo>
                <a:lnTo>
                  <a:pt x="1684574" y="141149"/>
                </a:lnTo>
                <a:lnTo>
                  <a:pt x="1672188" y="185408"/>
                </a:lnTo>
                <a:lnTo>
                  <a:pt x="1649809" y="219340"/>
                </a:lnTo>
                <a:lnTo>
                  <a:pt x="1612801" y="233477"/>
                </a:lnTo>
                <a:lnTo>
                  <a:pt x="1600880" y="231919"/>
                </a:lnTo>
                <a:lnTo>
                  <a:pt x="1587789" y="227791"/>
                </a:lnTo>
                <a:lnTo>
                  <a:pt x="1573477" y="220826"/>
                </a:lnTo>
                <a:lnTo>
                  <a:pt x="1552221" y="223765"/>
                </a:lnTo>
                <a:lnTo>
                  <a:pt x="1503370" y="238846"/>
                </a:lnTo>
                <a:lnTo>
                  <a:pt x="1482393" y="248917"/>
                </a:lnTo>
                <a:lnTo>
                  <a:pt x="1475129" y="252396"/>
                </a:lnTo>
                <a:lnTo>
                  <a:pt x="1469904" y="254144"/>
                </a:lnTo>
                <a:lnTo>
                  <a:pt x="1466632" y="253641"/>
                </a:lnTo>
                <a:lnTo>
                  <a:pt x="1465230" y="250366"/>
                </a:lnTo>
                <a:lnTo>
                  <a:pt x="1466026" y="244388"/>
                </a:lnTo>
                <a:lnTo>
                  <a:pt x="1467406" y="237872"/>
                </a:lnTo>
                <a:lnTo>
                  <a:pt x="1469036" y="231047"/>
                </a:lnTo>
                <a:lnTo>
                  <a:pt x="1470585" y="224142"/>
                </a:lnTo>
                <a:lnTo>
                  <a:pt x="1471719" y="217387"/>
                </a:lnTo>
                <a:lnTo>
                  <a:pt x="1472106" y="211012"/>
                </a:lnTo>
                <a:lnTo>
                  <a:pt x="1471412" y="205247"/>
                </a:lnTo>
                <a:lnTo>
                  <a:pt x="1469305" y="200320"/>
                </a:lnTo>
                <a:lnTo>
                  <a:pt x="1465453" y="196462"/>
                </a:lnTo>
                <a:lnTo>
                  <a:pt x="1459522" y="193902"/>
                </a:lnTo>
                <a:lnTo>
                  <a:pt x="1451180" y="192870"/>
                </a:lnTo>
                <a:lnTo>
                  <a:pt x="1440093" y="193595"/>
                </a:lnTo>
                <a:lnTo>
                  <a:pt x="1394866" y="205619"/>
                </a:lnTo>
                <a:lnTo>
                  <a:pt x="1363327" y="234563"/>
                </a:lnTo>
                <a:lnTo>
                  <a:pt x="1356709" y="274338"/>
                </a:lnTo>
                <a:lnTo>
                  <a:pt x="1357237" y="284815"/>
                </a:lnTo>
                <a:lnTo>
                  <a:pt x="1358181" y="295195"/>
                </a:lnTo>
                <a:lnTo>
                  <a:pt x="1359313" y="305325"/>
                </a:lnTo>
                <a:lnTo>
                  <a:pt x="1360405" y="315049"/>
                </a:lnTo>
                <a:lnTo>
                  <a:pt x="1361229" y="324213"/>
                </a:lnTo>
                <a:lnTo>
                  <a:pt x="1345936" y="359188"/>
                </a:lnTo>
                <a:lnTo>
                  <a:pt x="1344632" y="354275"/>
                </a:lnTo>
                <a:lnTo>
                  <a:pt x="1343635" y="345417"/>
                </a:lnTo>
                <a:lnTo>
                  <a:pt x="1342742" y="333992"/>
                </a:lnTo>
                <a:lnTo>
                  <a:pt x="1341749" y="321375"/>
                </a:lnTo>
                <a:lnTo>
                  <a:pt x="1340452" y="308943"/>
                </a:lnTo>
                <a:lnTo>
                  <a:pt x="1338647" y="298071"/>
                </a:lnTo>
                <a:lnTo>
                  <a:pt x="1336132" y="290136"/>
                </a:lnTo>
                <a:lnTo>
                  <a:pt x="1332702" y="286515"/>
                </a:lnTo>
                <a:lnTo>
                  <a:pt x="1321809" y="294143"/>
                </a:lnTo>
                <a:lnTo>
                  <a:pt x="1311087" y="300932"/>
                </a:lnTo>
                <a:lnTo>
                  <a:pt x="1300478" y="307374"/>
                </a:lnTo>
                <a:lnTo>
                  <a:pt x="1289926" y="313957"/>
                </a:lnTo>
                <a:lnTo>
                  <a:pt x="1283813" y="309700"/>
                </a:lnTo>
                <a:lnTo>
                  <a:pt x="1282798" y="305342"/>
                </a:lnTo>
                <a:lnTo>
                  <a:pt x="1285642" y="300773"/>
                </a:lnTo>
                <a:lnTo>
                  <a:pt x="1291105" y="295880"/>
                </a:lnTo>
                <a:lnTo>
                  <a:pt x="1297948" y="290554"/>
                </a:lnTo>
                <a:lnTo>
                  <a:pt x="1304931" y="284684"/>
                </a:lnTo>
                <a:lnTo>
                  <a:pt x="1310816" y="278158"/>
                </a:lnTo>
                <a:lnTo>
                  <a:pt x="1314363" y="270866"/>
                </a:lnTo>
                <a:lnTo>
                  <a:pt x="1314332" y="262696"/>
                </a:lnTo>
                <a:lnTo>
                  <a:pt x="1272611" y="275869"/>
                </a:lnTo>
                <a:lnTo>
                  <a:pt x="1228430" y="301163"/>
                </a:lnTo>
                <a:lnTo>
                  <a:pt x="1217106" y="307885"/>
                </a:lnTo>
                <a:lnTo>
                  <a:pt x="1182690" y="325820"/>
                </a:lnTo>
                <a:lnTo>
                  <a:pt x="1136292" y="337084"/>
                </a:lnTo>
                <a:lnTo>
                  <a:pt x="1124695" y="336312"/>
                </a:lnTo>
                <a:lnTo>
                  <a:pt x="1133479" y="346322"/>
                </a:lnTo>
                <a:lnTo>
                  <a:pt x="1139804" y="354840"/>
                </a:lnTo>
                <a:lnTo>
                  <a:pt x="1143902" y="362097"/>
                </a:lnTo>
                <a:lnTo>
                  <a:pt x="1146008" y="368320"/>
                </a:lnTo>
                <a:lnTo>
                  <a:pt x="1146354" y="373737"/>
                </a:lnTo>
                <a:lnTo>
                  <a:pt x="1145172" y="378578"/>
                </a:lnTo>
                <a:lnTo>
                  <a:pt x="1142695" y="383071"/>
                </a:lnTo>
                <a:lnTo>
                  <a:pt x="1139157" y="387444"/>
                </a:lnTo>
                <a:lnTo>
                  <a:pt x="1134790" y="391926"/>
                </a:lnTo>
                <a:lnTo>
                  <a:pt x="1129828" y="396745"/>
                </a:lnTo>
                <a:lnTo>
                  <a:pt x="1124502" y="402129"/>
                </a:lnTo>
                <a:lnTo>
                  <a:pt x="1100579" y="445537"/>
                </a:lnTo>
                <a:lnTo>
                  <a:pt x="1108861" y="447807"/>
                </a:lnTo>
                <a:lnTo>
                  <a:pt x="1116018" y="448559"/>
                </a:lnTo>
                <a:lnTo>
                  <a:pt x="1122153" y="448080"/>
                </a:lnTo>
                <a:lnTo>
                  <a:pt x="1141035" y="437253"/>
                </a:lnTo>
                <a:lnTo>
                  <a:pt x="1143163" y="435410"/>
                </a:lnTo>
                <a:lnTo>
                  <a:pt x="1144977" y="434346"/>
                </a:lnTo>
                <a:lnTo>
                  <a:pt x="1146580" y="434346"/>
                </a:lnTo>
                <a:lnTo>
                  <a:pt x="1148072" y="435697"/>
                </a:lnTo>
                <a:lnTo>
                  <a:pt x="1157426" y="472773"/>
                </a:lnTo>
                <a:lnTo>
                  <a:pt x="1160385" y="488260"/>
                </a:lnTo>
                <a:lnTo>
                  <a:pt x="1173479" y="495635"/>
                </a:lnTo>
                <a:lnTo>
                  <a:pt x="1199355" y="525837"/>
                </a:lnTo>
                <a:lnTo>
                  <a:pt x="1197833" y="530018"/>
                </a:lnTo>
                <a:lnTo>
                  <a:pt x="1194485" y="533404"/>
                </a:lnTo>
                <a:lnTo>
                  <a:pt x="1189486" y="535920"/>
                </a:lnTo>
                <a:lnTo>
                  <a:pt x="1183011" y="537490"/>
                </a:lnTo>
                <a:lnTo>
                  <a:pt x="1175233" y="538039"/>
                </a:lnTo>
                <a:lnTo>
                  <a:pt x="1166328" y="537493"/>
                </a:lnTo>
                <a:lnTo>
                  <a:pt x="1156469" y="535776"/>
                </a:lnTo>
                <a:lnTo>
                  <a:pt x="1145831" y="532813"/>
                </a:lnTo>
                <a:lnTo>
                  <a:pt x="1138666" y="537916"/>
                </a:lnTo>
                <a:lnTo>
                  <a:pt x="1133794" y="543387"/>
                </a:lnTo>
                <a:lnTo>
                  <a:pt x="1130929" y="549127"/>
                </a:lnTo>
                <a:lnTo>
                  <a:pt x="1129785" y="555042"/>
                </a:lnTo>
                <a:lnTo>
                  <a:pt x="1130076" y="561033"/>
                </a:lnTo>
                <a:lnTo>
                  <a:pt x="1145885" y="593174"/>
                </a:lnTo>
                <a:lnTo>
                  <a:pt x="1148190" y="596993"/>
                </a:lnTo>
                <a:lnTo>
                  <a:pt x="1149636" y="600116"/>
                </a:lnTo>
                <a:lnTo>
                  <a:pt x="1149937" y="602445"/>
                </a:lnTo>
                <a:lnTo>
                  <a:pt x="1148806" y="603883"/>
                </a:lnTo>
                <a:lnTo>
                  <a:pt x="1145957" y="604334"/>
                </a:lnTo>
                <a:lnTo>
                  <a:pt x="1141103" y="603700"/>
                </a:lnTo>
                <a:lnTo>
                  <a:pt x="1133958" y="601886"/>
                </a:lnTo>
                <a:lnTo>
                  <a:pt x="1124234" y="598794"/>
                </a:lnTo>
                <a:lnTo>
                  <a:pt x="1111646" y="594328"/>
                </a:lnTo>
                <a:lnTo>
                  <a:pt x="1096877" y="593040"/>
                </a:lnTo>
                <a:lnTo>
                  <a:pt x="1084645" y="591759"/>
                </a:lnTo>
                <a:lnTo>
                  <a:pt x="1074640" y="590619"/>
                </a:lnTo>
                <a:lnTo>
                  <a:pt x="1066552" y="589756"/>
                </a:lnTo>
                <a:lnTo>
                  <a:pt x="1060072" y="589303"/>
                </a:lnTo>
                <a:lnTo>
                  <a:pt x="1054890" y="589395"/>
                </a:lnTo>
                <a:lnTo>
                  <a:pt x="1050697" y="590166"/>
                </a:lnTo>
                <a:lnTo>
                  <a:pt x="1028962" y="616582"/>
                </a:lnTo>
                <a:lnTo>
                  <a:pt x="1023020" y="625871"/>
                </a:lnTo>
                <a:lnTo>
                  <a:pt x="995635" y="656719"/>
                </a:lnTo>
                <a:lnTo>
                  <a:pt x="976684" y="661839"/>
                </a:lnTo>
                <a:lnTo>
                  <a:pt x="968424" y="661075"/>
                </a:lnTo>
                <a:lnTo>
                  <a:pt x="938556" y="643820"/>
                </a:lnTo>
                <a:lnTo>
                  <a:pt x="934742" y="641147"/>
                </a:lnTo>
                <a:lnTo>
                  <a:pt x="931607" y="639888"/>
                </a:lnTo>
                <a:lnTo>
                  <a:pt x="929132" y="640538"/>
                </a:lnTo>
                <a:lnTo>
                  <a:pt x="927298" y="643593"/>
                </a:lnTo>
                <a:lnTo>
                  <a:pt x="926089" y="649547"/>
                </a:lnTo>
                <a:lnTo>
                  <a:pt x="926106" y="656046"/>
                </a:lnTo>
                <a:lnTo>
                  <a:pt x="935834" y="702291"/>
                </a:lnTo>
                <a:lnTo>
                  <a:pt x="938532" y="712968"/>
                </a:lnTo>
                <a:lnTo>
                  <a:pt x="946235" y="754147"/>
                </a:lnTo>
                <a:lnTo>
                  <a:pt x="946549" y="763114"/>
                </a:lnTo>
                <a:lnTo>
                  <a:pt x="945882" y="771173"/>
                </a:lnTo>
                <a:lnTo>
                  <a:pt x="921958" y="791229"/>
                </a:lnTo>
                <a:lnTo>
                  <a:pt x="911880" y="789870"/>
                </a:lnTo>
                <a:lnTo>
                  <a:pt x="869918" y="772819"/>
                </a:lnTo>
                <a:lnTo>
                  <a:pt x="837843" y="750977"/>
                </a:lnTo>
                <a:lnTo>
                  <a:pt x="812063" y="711236"/>
                </a:lnTo>
                <a:lnTo>
                  <a:pt x="806674" y="671088"/>
                </a:lnTo>
                <a:lnTo>
                  <a:pt x="803745" y="661473"/>
                </a:lnTo>
                <a:lnTo>
                  <a:pt x="797962" y="654697"/>
                </a:lnTo>
                <a:lnTo>
                  <a:pt x="790264" y="649885"/>
                </a:lnTo>
                <a:lnTo>
                  <a:pt x="781587" y="646160"/>
                </a:lnTo>
                <a:lnTo>
                  <a:pt x="772872" y="642646"/>
                </a:lnTo>
                <a:lnTo>
                  <a:pt x="765055" y="638467"/>
                </a:lnTo>
                <a:lnTo>
                  <a:pt x="759076" y="632747"/>
                </a:lnTo>
                <a:lnTo>
                  <a:pt x="755873" y="624610"/>
                </a:lnTo>
                <a:lnTo>
                  <a:pt x="756383" y="613180"/>
                </a:lnTo>
                <a:lnTo>
                  <a:pt x="752268" y="607181"/>
                </a:lnTo>
                <a:lnTo>
                  <a:pt x="749341" y="601100"/>
                </a:lnTo>
                <a:lnTo>
                  <a:pt x="747240" y="595013"/>
                </a:lnTo>
                <a:lnTo>
                  <a:pt x="745602" y="588995"/>
                </a:lnTo>
                <a:lnTo>
                  <a:pt x="744064" y="583122"/>
                </a:lnTo>
                <a:lnTo>
                  <a:pt x="742264" y="577468"/>
                </a:lnTo>
                <a:lnTo>
                  <a:pt x="705645" y="552375"/>
                </a:lnTo>
                <a:lnTo>
                  <a:pt x="654416" y="548896"/>
                </a:lnTo>
                <a:lnTo>
                  <a:pt x="650557" y="558674"/>
                </a:lnTo>
                <a:lnTo>
                  <a:pt x="645438" y="566158"/>
                </a:lnTo>
                <a:lnTo>
                  <a:pt x="639205" y="571605"/>
                </a:lnTo>
                <a:lnTo>
                  <a:pt x="632001" y="575273"/>
                </a:lnTo>
                <a:lnTo>
                  <a:pt x="623972" y="577421"/>
                </a:lnTo>
                <a:lnTo>
                  <a:pt x="615264" y="578307"/>
                </a:lnTo>
                <a:lnTo>
                  <a:pt x="606020" y="578188"/>
                </a:lnTo>
                <a:lnTo>
                  <a:pt x="596386" y="577322"/>
                </a:lnTo>
                <a:lnTo>
                  <a:pt x="586506" y="575969"/>
                </a:lnTo>
                <a:lnTo>
                  <a:pt x="576527" y="574386"/>
                </a:lnTo>
                <a:lnTo>
                  <a:pt x="566592" y="572830"/>
                </a:lnTo>
                <a:lnTo>
                  <a:pt x="556847" y="571561"/>
                </a:lnTo>
                <a:lnTo>
                  <a:pt x="547437" y="570835"/>
                </a:lnTo>
                <a:lnTo>
                  <a:pt x="538506" y="570912"/>
                </a:lnTo>
                <a:lnTo>
                  <a:pt x="506928" y="594095"/>
                </a:lnTo>
                <a:lnTo>
                  <a:pt x="508310" y="604343"/>
                </a:lnTo>
                <a:lnTo>
                  <a:pt x="512299" y="615393"/>
                </a:lnTo>
                <a:lnTo>
                  <a:pt x="517879" y="626609"/>
                </a:lnTo>
                <a:lnTo>
                  <a:pt x="524034" y="637359"/>
                </a:lnTo>
                <a:lnTo>
                  <a:pt x="529749" y="647008"/>
                </a:lnTo>
                <a:lnTo>
                  <a:pt x="534009" y="654923"/>
                </a:lnTo>
                <a:lnTo>
                  <a:pt x="537327" y="666989"/>
                </a:lnTo>
                <a:lnTo>
                  <a:pt x="537959" y="677087"/>
                </a:lnTo>
                <a:lnTo>
                  <a:pt x="536160" y="685419"/>
                </a:lnTo>
                <a:lnTo>
                  <a:pt x="499693" y="707720"/>
                </a:lnTo>
                <a:lnTo>
                  <a:pt x="465063" y="712940"/>
                </a:lnTo>
                <a:lnTo>
                  <a:pt x="452934" y="714541"/>
                </a:lnTo>
                <a:lnTo>
                  <a:pt x="440938" y="716411"/>
                </a:lnTo>
                <a:lnTo>
                  <a:pt x="429333" y="718756"/>
                </a:lnTo>
                <a:lnTo>
                  <a:pt x="413542" y="723342"/>
                </a:lnTo>
                <a:lnTo>
                  <a:pt x="400198" y="725753"/>
                </a:lnTo>
                <a:lnTo>
                  <a:pt x="362580" y="713812"/>
                </a:lnTo>
                <a:lnTo>
                  <a:pt x="353516" y="684486"/>
                </a:lnTo>
                <a:lnTo>
                  <a:pt x="352737" y="679247"/>
                </a:lnTo>
                <a:lnTo>
                  <a:pt x="351794" y="674793"/>
                </a:lnTo>
                <a:lnTo>
                  <a:pt x="350469" y="671370"/>
                </a:lnTo>
                <a:lnTo>
                  <a:pt x="348547" y="669225"/>
                </a:lnTo>
                <a:lnTo>
                  <a:pt x="345808" y="668604"/>
                </a:lnTo>
                <a:lnTo>
                  <a:pt x="342035" y="669754"/>
                </a:lnTo>
                <a:lnTo>
                  <a:pt x="243118" y="683876"/>
                </a:lnTo>
                <a:lnTo>
                  <a:pt x="201786" y="709004"/>
                </a:lnTo>
                <a:lnTo>
                  <a:pt x="180306" y="715443"/>
                </a:lnTo>
                <a:lnTo>
                  <a:pt x="171957" y="714252"/>
                </a:lnTo>
                <a:lnTo>
                  <a:pt x="166190" y="709023"/>
                </a:lnTo>
                <a:lnTo>
                  <a:pt x="161844" y="700562"/>
                </a:lnTo>
                <a:lnTo>
                  <a:pt x="158041" y="695974"/>
                </a:lnTo>
                <a:lnTo>
                  <a:pt x="154476" y="694562"/>
                </a:lnTo>
                <a:lnTo>
                  <a:pt x="150845" y="695627"/>
                </a:lnTo>
                <a:lnTo>
                  <a:pt x="146843" y="698472"/>
                </a:lnTo>
                <a:lnTo>
                  <a:pt x="142166" y="702400"/>
                </a:lnTo>
                <a:lnTo>
                  <a:pt x="136510" y="706715"/>
                </a:lnTo>
                <a:lnTo>
                  <a:pt x="129570" y="710717"/>
                </a:lnTo>
                <a:lnTo>
                  <a:pt x="121042" y="713711"/>
                </a:lnTo>
                <a:lnTo>
                  <a:pt x="110621" y="714998"/>
                </a:lnTo>
                <a:lnTo>
                  <a:pt x="98003" y="713881"/>
                </a:lnTo>
                <a:lnTo>
                  <a:pt x="87215" y="729698"/>
                </a:lnTo>
                <a:lnTo>
                  <a:pt x="80631" y="738720"/>
                </a:lnTo>
                <a:lnTo>
                  <a:pt x="78019" y="746428"/>
                </a:lnTo>
                <a:lnTo>
                  <a:pt x="75329" y="756194"/>
                </a:lnTo>
                <a:lnTo>
                  <a:pt x="69923" y="766283"/>
                </a:lnTo>
                <a:lnTo>
                  <a:pt x="63280" y="778879"/>
                </a:lnTo>
                <a:lnTo>
                  <a:pt x="73475" y="787903"/>
                </a:lnTo>
                <a:lnTo>
                  <a:pt x="79740" y="796527"/>
                </a:lnTo>
                <a:lnTo>
                  <a:pt x="83190" y="805047"/>
                </a:lnTo>
                <a:lnTo>
                  <a:pt x="84938" y="813759"/>
                </a:lnTo>
                <a:lnTo>
                  <a:pt x="86101" y="822958"/>
                </a:lnTo>
                <a:lnTo>
                  <a:pt x="87794" y="832940"/>
                </a:lnTo>
                <a:lnTo>
                  <a:pt x="105407" y="869704"/>
                </a:lnTo>
                <a:lnTo>
                  <a:pt x="139245" y="904223"/>
                </a:lnTo>
                <a:lnTo>
                  <a:pt x="147745" y="912592"/>
                </a:lnTo>
                <a:lnTo>
                  <a:pt x="168169" y="956095"/>
                </a:lnTo>
                <a:lnTo>
                  <a:pt x="169427" y="978214"/>
                </a:lnTo>
                <a:lnTo>
                  <a:pt x="170576" y="988911"/>
                </a:lnTo>
                <a:lnTo>
                  <a:pt x="173226" y="999289"/>
                </a:lnTo>
                <a:lnTo>
                  <a:pt x="181426" y="1009301"/>
                </a:lnTo>
                <a:lnTo>
                  <a:pt x="191391" y="1017590"/>
                </a:lnTo>
                <a:lnTo>
                  <a:pt x="200788" y="1025837"/>
                </a:lnTo>
                <a:lnTo>
                  <a:pt x="207282" y="1035721"/>
                </a:lnTo>
                <a:lnTo>
                  <a:pt x="203992" y="1053269"/>
                </a:lnTo>
                <a:lnTo>
                  <a:pt x="196133" y="1065791"/>
                </a:lnTo>
                <a:lnTo>
                  <a:pt x="185467" y="1074547"/>
                </a:lnTo>
                <a:lnTo>
                  <a:pt x="173759" y="1080794"/>
                </a:lnTo>
                <a:lnTo>
                  <a:pt x="162774" y="1085788"/>
                </a:lnTo>
                <a:lnTo>
                  <a:pt x="154275" y="1090788"/>
                </a:lnTo>
                <a:lnTo>
                  <a:pt x="103431" y="1195991"/>
                </a:lnTo>
                <a:lnTo>
                  <a:pt x="105605" y="1208149"/>
                </a:lnTo>
                <a:lnTo>
                  <a:pt x="111074" y="1219281"/>
                </a:lnTo>
                <a:lnTo>
                  <a:pt x="115226" y="1230809"/>
                </a:lnTo>
                <a:lnTo>
                  <a:pt x="112563" y="1243833"/>
                </a:lnTo>
                <a:lnTo>
                  <a:pt x="107005" y="1250451"/>
                </a:lnTo>
                <a:lnTo>
                  <a:pt x="99206" y="1252653"/>
                </a:lnTo>
                <a:lnTo>
                  <a:pt x="89823" y="1252426"/>
                </a:lnTo>
                <a:lnTo>
                  <a:pt x="79513" y="1251758"/>
                </a:lnTo>
                <a:lnTo>
                  <a:pt x="68932" y="1252637"/>
                </a:lnTo>
                <a:lnTo>
                  <a:pt x="60294" y="1256599"/>
                </a:lnTo>
                <a:lnTo>
                  <a:pt x="51131" y="1263606"/>
                </a:lnTo>
                <a:lnTo>
                  <a:pt x="41516" y="1272682"/>
                </a:lnTo>
                <a:lnTo>
                  <a:pt x="31522" y="1282851"/>
                </a:lnTo>
                <a:lnTo>
                  <a:pt x="21223" y="1293137"/>
                </a:lnTo>
                <a:lnTo>
                  <a:pt x="10691" y="1302565"/>
                </a:lnTo>
                <a:lnTo>
                  <a:pt x="0" y="1310159"/>
                </a:lnTo>
                <a:lnTo>
                  <a:pt x="5004" y="1323109"/>
                </a:lnTo>
                <a:lnTo>
                  <a:pt x="19599" y="1362622"/>
                </a:lnTo>
                <a:lnTo>
                  <a:pt x="32958" y="1403158"/>
                </a:lnTo>
                <a:lnTo>
                  <a:pt x="44301" y="1444751"/>
                </a:lnTo>
                <a:lnTo>
                  <a:pt x="52847" y="1487439"/>
                </a:lnTo>
                <a:lnTo>
                  <a:pt x="57814" y="1531255"/>
                </a:lnTo>
                <a:lnTo>
                  <a:pt x="58752" y="1561110"/>
                </a:lnTo>
                <a:lnTo>
                  <a:pt x="58422" y="1576236"/>
                </a:lnTo>
                <a:lnTo>
                  <a:pt x="37460" y="1617125"/>
                </a:lnTo>
                <a:lnTo>
                  <a:pt x="27229" y="1622738"/>
                </a:lnTo>
                <a:lnTo>
                  <a:pt x="17688" y="1629523"/>
                </a:lnTo>
                <a:lnTo>
                  <a:pt x="10312" y="1639065"/>
                </a:lnTo>
                <a:lnTo>
                  <a:pt x="22701" y="1645752"/>
                </a:lnTo>
                <a:lnTo>
                  <a:pt x="36001" y="1651887"/>
                </a:lnTo>
                <a:lnTo>
                  <a:pt x="47349" y="1658693"/>
                </a:lnTo>
                <a:lnTo>
                  <a:pt x="53883" y="1667396"/>
                </a:lnTo>
                <a:lnTo>
                  <a:pt x="54715" y="1679527"/>
                </a:lnTo>
                <a:lnTo>
                  <a:pt x="52335" y="1690632"/>
                </a:lnTo>
                <a:lnTo>
                  <a:pt x="48912" y="1701471"/>
                </a:lnTo>
                <a:lnTo>
                  <a:pt x="46616" y="1712806"/>
                </a:lnTo>
                <a:lnTo>
                  <a:pt x="59496" y="1752250"/>
                </a:lnTo>
                <a:lnTo>
                  <a:pt x="81200" y="1784404"/>
                </a:lnTo>
                <a:lnTo>
                  <a:pt x="87674" y="1794594"/>
                </a:lnTo>
                <a:lnTo>
                  <a:pt x="92794" y="1804910"/>
                </a:lnTo>
                <a:lnTo>
                  <a:pt x="95978" y="1815586"/>
                </a:lnTo>
                <a:lnTo>
                  <a:pt x="96643" y="1826855"/>
                </a:lnTo>
                <a:lnTo>
                  <a:pt x="92900" y="1835978"/>
                </a:lnTo>
                <a:lnTo>
                  <a:pt x="85044" y="1844891"/>
                </a:lnTo>
                <a:lnTo>
                  <a:pt x="75915" y="1854816"/>
                </a:lnTo>
                <a:lnTo>
                  <a:pt x="68350" y="1866974"/>
                </a:lnTo>
                <a:lnTo>
                  <a:pt x="66698" y="1880269"/>
                </a:lnTo>
                <a:lnTo>
                  <a:pt x="65461" y="1890009"/>
                </a:lnTo>
                <a:lnTo>
                  <a:pt x="64535" y="1897302"/>
                </a:lnTo>
                <a:lnTo>
                  <a:pt x="60950" y="1935717"/>
                </a:lnTo>
                <a:lnTo>
                  <a:pt x="71873" y="1945546"/>
                </a:lnTo>
                <a:lnTo>
                  <a:pt x="83181" y="1950374"/>
                </a:lnTo>
                <a:lnTo>
                  <a:pt x="94737" y="1952018"/>
                </a:lnTo>
                <a:lnTo>
                  <a:pt x="106405" y="1952294"/>
                </a:lnTo>
                <a:lnTo>
                  <a:pt x="120193" y="1954493"/>
                </a:lnTo>
                <a:lnTo>
                  <a:pt x="130753" y="1958559"/>
                </a:lnTo>
                <a:lnTo>
                  <a:pt x="141553" y="1963945"/>
                </a:lnTo>
                <a:lnTo>
                  <a:pt x="154701" y="1967917"/>
                </a:lnTo>
                <a:lnTo>
                  <a:pt x="168268" y="1970095"/>
                </a:lnTo>
                <a:lnTo>
                  <a:pt x="181662" y="1971229"/>
                </a:lnTo>
                <a:lnTo>
                  <a:pt x="194290" y="1972070"/>
                </a:lnTo>
                <a:lnTo>
                  <a:pt x="205558" y="1973367"/>
                </a:lnTo>
                <a:lnTo>
                  <a:pt x="214876" y="1975870"/>
                </a:lnTo>
                <a:lnTo>
                  <a:pt x="221648" y="1980330"/>
                </a:lnTo>
                <a:lnTo>
                  <a:pt x="225284" y="1987495"/>
                </a:lnTo>
                <a:lnTo>
                  <a:pt x="222214" y="2003935"/>
                </a:lnTo>
                <a:lnTo>
                  <a:pt x="216399" y="2014248"/>
                </a:lnTo>
                <a:lnTo>
                  <a:pt x="210387" y="2023127"/>
                </a:lnTo>
                <a:lnTo>
                  <a:pt x="225278" y="2029455"/>
                </a:lnTo>
                <a:lnTo>
                  <a:pt x="258628" y="2050495"/>
                </a:lnTo>
                <a:lnTo>
                  <a:pt x="282486" y="2094194"/>
                </a:lnTo>
                <a:lnTo>
                  <a:pt x="286979" y="2127659"/>
                </a:lnTo>
                <a:lnTo>
                  <a:pt x="288097" y="2138525"/>
                </a:lnTo>
                <a:lnTo>
                  <a:pt x="290532" y="2149788"/>
                </a:lnTo>
                <a:lnTo>
                  <a:pt x="298227" y="2160739"/>
                </a:lnTo>
                <a:lnTo>
                  <a:pt x="308326" y="2168422"/>
                </a:lnTo>
                <a:lnTo>
                  <a:pt x="319020" y="2174532"/>
                </a:lnTo>
                <a:lnTo>
                  <a:pt x="328502" y="2180762"/>
                </a:lnTo>
                <a:lnTo>
                  <a:pt x="334964" y="2188804"/>
                </a:lnTo>
                <a:lnTo>
                  <a:pt x="334781" y="2211937"/>
                </a:lnTo>
                <a:lnTo>
                  <a:pt x="334549" y="2224120"/>
                </a:lnTo>
                <a:lnTo>
                  <a:pt x="334252" y="2230428"/>
                </a:lnTo>
                <a:lnTo>
                  <a:pt x="334194" y="2243801"/>
                </a:lnTo>
                <a:lnTo>
                  <a:pt x="352472" y="2287676"/>
                </a:lnTo>
                <a:lnTo>
                  <a:pt x="382483" y="2313605"/>
                </a:lnTo>
                <a:lnTo>
                  <a:pt x="394995" y="2321515"/>
                </a:lnTo>
                <a:lnTo>
                  <a:pt x="395008" y="2335309"/>
                </a:lnTo>
                <a:lnTo>
                  <a:pt x="392938" y="2347360"/>
                </a:lnTo>
                <a:lnTo>
                  <a:pt x="389691" y="2358575"/>
                </a:lnTo>
                <a:lnTo>
                  <a:pt x="386172" y="2369859"/>
                </a:lnTo>
                <a:lnTo>
                  <a:pt x="383288" y="2382119"/>
                </a:lnTo>
                <a:lnTo>
                  <a:pt x="379570" y="2427012"/>
                </a:lnTo>
                <a:lnTo>
                  <a:pt x="375849" y="2473205"/>
                </a:lnTo>
                <a:lnTo>
                  <a:pt x="372147" y="2520316"/>
                </a:lnTo>
                <a:lnTo>
                  <a:pt x="371059" y="2536406"/>
                </a:lnTo>
                <a:lnTo>
                  <a:pt x="371171" y="2550975"/>
                </a:lnTo>
                <a:lnTo>
                  <a:pt x="373598" y="2563469"/>
                </a:lnTo>
                <a:lnTo>
                  <a:pt x="379456" y="2573332"/>
                </a:lnTo>
                <a:lnTo>
                  <a:pt x="389861" y="2580011"/>
                </a:lnTo>
                <a:lnTo>
                  <a:pt x="405269" y="2580320"/>
                </a:lnTo>
                <a:lnTo>
                  <a:pt x="419307" y="2578250"/>
                </a:lnTo>
                <a:lnTo>
                  <a:pt x="454817" y="2561560"/>
                </a:lnTo>
                <a:lnTo>
                  <a:pt x="483818" y="2537106"/>
                </a:lnTo>
                <a:lnTo>
                  <a:pt x="492793" y="2528998"/>
                </a:lnTo>
                <a:lnTo>
                  <a:pt x="529543" y="2506892"/>
                </a:lnTo>
                <a:lnTo>
                  <a:pt x="539752" y="2505841"/>
                </a:lnTo>
                <a:lnTo>
                  <a:pt x="549382" y="2510305"/>
                </a:lnTo>
                <a:lnTo>
                  <a:pt x="557324" y="2519716"/>
                </a:lnTo>
                <a:lnTo>
                  <a:pt x="565658" y="2530595"/>
                </a:lnTo>
                <a:lnTo>
                  <a:pt x="576462" y="2539461"/>
                </a:lnTo>
                <a:lnTo>
                  <a:pt x="608288" y="2500183"/>
                </a:lnTo>
                <a:lnTo>
                  <a:pt x="617191" y="2491316"/>
                </a:lnTo>
                <a:lnTo>
                  <a:pt x="625927" y="2482269"/>
                </a:lnTo>
                <a:lnTo>
                  <a:pt x="648406" y="2451234"/>
                </a:lnTo>
                <a:lnTo>
                  <a:pt x="661501" y="2406133"/>
                </a:lnTo>
                <a:lnTo>
                  <a:pt x="667250" y="2380760"/>
                </a:lnTo>
                <a:lnTo>
                  <a:pt x="669898" y="2369544"/>
                </a:lnTo>
                <a:lnTo>
                  <a:pt x="689783" y="2328985"/>
                </a:lnTo>
                <a:lnTo>
                  <a:pt x="727024" y="2316392"/>
                </a:lnTo>
                <a:lnTo>
                  <a:pt x="741153" y="2316173"/>
                </a:lnTo>
                <a:lnTo>
                  <a:pt x="756065" y="2318389"/>
                </a:lnTo>
                <a:lnTo>
                  <a:pt x="793469" y="2342514"/>
                </a:lnTo>
                <a:lnTo>
                  <a:pt x="808399" y="2368369"/>
                </a:lnTo>
                <a:lnTo>
                  <a:pt x="812825" y="2376891"/>
                </a:lnTo>
                <a:lnTo>
                  <a:pt x="847259" y="2405509"/>
                </a:lnTo>
                <a:lnTo>
                  <a:pt x="864696" y="2404889"/>
                </a:lnTo>
                <a:lnTo>
                  <a:pt x="874477" y="2399257"/>
                </a:lnTo>
                <a:lnTo>
                  <a:pt x="879740" y="2388890"/>
                </a:lnTo>
                <a:lnTo>
                  <a:pt x="911824" y="2383593"/>
                </a:lnTo>
                <a:lnTo>
                  <a:pt x="920498" y="2392886"/>
                </a:lnTo>
                <a:lnTo>
                  <a:pt x="925611" y="2402722"/>
                </a:lnTo>
                <a:lnTo>
                  <a:pt x="928461" y="2413424"/>
                </a:lnTo>
                <a:lnTo>
                  <a:pt x="930351" y="2425318"/>
                </a:lnTo>
                <a:lnTo>
                  <a:pt x="932581" y="2438727"/>
                </a:lnTo>
                <a:lnTo>
                  <a:pt x="955583" y="2471481"/>
                </a:lnTo>
                <a:lnTo>
                  <a:pt x="976237" y="2489318"/>
                </a:lnTo>
                <a:lnTo>
                  <a:pt x="985479" y="2497176"/>
                </a:lnTo>
                <a:lnTo>
                  <a:pt x="1012681" y="2533622"/>
                </a:lnTo>
                <a:lnTo>
                  <a:pt x="1026785" y="2567336"/>
                </a:lnTo>
                <a:lnTo>
                  <a:pt x="1031231" y="2578730"/>
                </a:lnTo>
                <a:lnTo>
                  <a:pt x="1053620" y="2620286"/>
                </a:lnTo>
                <a:lnTo>
                  <a:pt x="1093943" y="2646767"/>
                </a:lnTo>
                <a:lnTo>
                  <a:pt x="1108479" y="2649682"/>
                </a:lnTo>
                <a:lnTo>
                  <a:pt x="1117690" y="2641903"/>
                </a:lnTo>
                <a:lnTo>
                  <a:pt x="1127184" y="2634233"/>
                </a:lnTo>
                <a:lnTo>
                  <a:pt x="1137261" y="2627236"/>
                </a:lnTo>
                <a:lnTo>
                  <a:pt x="1148224" y="2621472"/>
                </a:lnTo>
                <a:lnTo>
                  <a:pt x="1160374" y="2617505"/>
                </a:lnTo>
                <a:lnTo>
                  <a:pt x="1174012" y="2615896"/>
                </a:lnTo>
                <a:lnTo>
                  <a:pt x="1194206" y="2617380"/>
                </a:lnTo>
                <a:lnTo>
                  <a:pt x="1235344" y="2620420"/>
                </a:lnTo>
                <a:lnTo>
                  <a:pt x="1274355" y="2623403"/>
                </a:lnTo>
                <a:lnTo>
                  <a:pt x="1286552" y="2624356"/>
                </a:lnTo>
                <a:lnTo>
                  <a:pt x="1300987" y="2624484"/>
                </a:lnTo>
                <a:lnTo>
                  <a:pt x="1313935" y="2622965"/>
                </a:lnTo>
                <a:lnTo>
                  <a:pt x="1325889" y="2620541"/>
                </a:lnTo>
                <a:lnTo>
                  <a:pt x="1337343" y="2617949"/>
                </a:lnTo>
                <a:lnTo>
                  <a:pt x="1348789" y="2615930"/>
                </a:lnTo>
                <a:lnTo>
                  <a:pt x="1395073" y="2631430"/>
                </a:lnTo>
                <a:lnTo>
                  <a:pt x="1404338" y="2639391"/>
                </a:lnTo>
                <a:lnTo>
                  <a:pt x="1414337" y="2646672"/>
                </a:lnTo>
                <a:lnTo>
                  <a:pt x="1426169" y="2652097"/>
                </a:lnTo>
                <a:lnTo>
                  <a:pt x="1440985" y="2652824"/>
                </a:lnTo>
                <a:lnTo>
                  <a:pt x="1454372" y="2651997"/>
                </a:lnTo>
                <a:lnTo>
                  <a:pt x="1466652" y="2650003"/>
                </a:lnTo>
                <a:lnTo>
                  <a:pt x="1478147" y="2647226"/>
                </a:lnTo>
                <a:lnTo>
                  <a:pt x="1489180" y="2644054"/>
                </a:lnTo>
                <a:lnTo>
                  <a:pt x="1500071" y="2640872"/>
                </a:lnTo>
                <a:lnTo>
                  <a:pt x="1511144" y="2638066"/>
                </a:lnTo>
                <a:lnTo>
                  <a:pt x="1522721" y="2636023"/>
                </a:lnTo>
                <a:lnTo>
                  <a:pt x="1535123" y="2635128"/>
                </a:lnTo>
                <a:lnTo>
                  <a:pt x="1551726" y="2635086"/>
                </a:lnTo>
                <a:lnTo>
                  <a:pt x="1566386" y="2632770"/>
                </a:lnTo>
                <a:lnTo>
                  <a:pt x="1601094" y="2616244"/>
                </a:lnTo>
                <a:lnTo>
                  <a:pt x="1626920" y="2593888"/>
                </a:lnTo>
                <a:lnTo>
                  <a:pt x="1637464" y="2586976"/>
                </a:lnTo>
                <a:lnTo>
                  <a:pt x="1649069" y="2582701"/>
                </a:lnTo>
                <a:lnTo>
                  <a:pt x="1661218" y="2580154"/>
                </a:lnTo>
                <a:lnTo>
                  <a:pt x="1673392" y="2578426"/>
                </a:lnTo>
                <a:lnTo>
                  <a:pt x="1685072" y="2576607"/>
                </a:lnTo>
                <a:lnTo>
                  <a:pt x="1721430" y="2557307"/>
                </a:lnTo>
                <a:lnTo>
                  <a:pt x="1750653" y="2530985"/>
                </a:lnTo>
                <a:lnTo>
                  <a:pt x="1759056" y="2522290"/>
                </a:lnTo>
                <a:lnTo>
                  <a:pt x="1767266" y="2513846"/>
                </a:lnTo>
                <a:lnTo>
                  <a:pt x="1803904" y="2485098"/>
                </a:lnTo>
                <a:lnTo>
                  <a:pt x="1815444" y="2479800"/>
                </a:lnTo>
                <a:lnTo>
                  <a:pt x="1817853" y="2465015"/>
                </a:lnTo>
                <a:lnTo>
                  <a:pt x="1822634" y="2423393"/>
                </a:lnTo>
                <a:lnTo>
                  <a:pt x="1825776" y="2374801"/>
                </a:lnTo>
                <a:lnTo>
                  <a:pt x="1826428" y="2363978"/>
                </a:lnTo>
                <a:lnTo>
                  <a:pt x="1800728" y="2324034"/>
                </a:lnTo>
                <a:lnTo>
                  <a:pt x="1778518" y="2314736"/>
                </a:lnTo>
                <a:lnTo>
                  <a:pt x="1769066" y="2310221"/>
                </a:lnTo>
                <a:lnTo>
                  <a:pt x="1762239" y="2304831"/>
                </a:lnTo>
                <a:lnTo>
                  <a:pt x="1759175" y="2297840"/>
                </a:lnTo>
                <a:lnTo>
                  <a:pt x="1763355" y="2284537"/>
                </a:lnTo>
                <a:lnTo>
                  <a:pt x="1771301" y="2275127"/>
                </a:lnTo>
                <a:lnTo>
                  <a:pt x="1779793" y="2224475"/>
                </a:lnTo>
                <a:lnTo>
                  <a:pt x="1740190" y="2213907"/>
                </a:lnTo>
                <a:lnTo>
                  <a:pt x="1723821" y="2199816"/>
                </a:lnTo>
                <a:lnTo>
                  <a:pt x="1730165" y="2189110"/>
                </a:lnTo>
                <a:lnTo>
                  <a:pt x="1739436" y="2179746"/>
                </a:lnTo>
                <a:lnTo>
                  <a:pt x="1747866" y="2169817"/>
                </a:lnTo>
                <a:lnTo>
                  <a:pt x="1749329" y="2155126"/>
                </a:lnTo>
                <a:lnTo>
                  <a:pt x="1749395" y="2141644"/>
                </a:lnTo>
                <a:lnTo>
                  <a:pt x="1748475" y="2129092"/>
                </a:lnTo>
                <a:lnTo>
                  <a:pt x="1746977" y="2117195"/>
                </a:lnTo>
                <a:lnTo>
                  <a:pt x="1745310" y="2105673"/>
                </a:lnTo>
                <a:lnTo>
                  <a:pt x="1743883" y="2094250"/>
                </a:lnTo>
                <a:lnTo>
                  <a:pt x="1743105" y="2082649"/>
                </a:lnTo>
                <a:lnTo>
                  <a:pt x="1743385" y="2070592"/>
                </a:lnTo>
                <a:lnTo>
                  <a:pt x="1745285" y="2055517"/>
                </a:lnTo>
                <a:lnTo>
                  <a:pt x="1763327" y="2014826"/>
                </a:lnTo>
                <a:lnTo>
                  <a:pt x="1799483" y="1990976"/>
                </a:lnTo>
                <a:lnTo>
                  <a:pt x="1807209" y="1987527"/>
                </a:lnTo>
                <a:lnTo>
                  <a:pt x="1814793" y="1983985"/>
                </a:lnTo>
                <a:lnTo>
                  <a:pt x="1845958" y="1956904"/>
                </a:lnTo>
                <a:lnTo>
                  <a:pt x="1854507" y="1924945"/>
                </a:lnTo>
                <a:lnTo>
                  <a:pt x="1857741" y="1912818"/>
                </a:lnTo>
                <a:lnTo>
                  <a:pt x="1864400" y="1906441"/>
                </a:lnTo>
                <a:lnTo>
                  <a:pt x="1873564" y="1904051"/>
                </a:lnTo>
                <a:lnTo>
                  <a:pt x="1884318" y="1903885"/>
                </a:lnTo>
                <a:lnTo>
                  <a:pt x="1895742" y="1904181"/>
                </a:lnTo>
                <a:lnTo>
                  <a:pt x="1906918" y="1903174"/>
                </a:lnTo>
                <a:lnTo>
                  <a:pt x="1936957" y="1877942"/>
                </a:lnTo>
                <a:lnTo>
                  <a:pt x="1942976" y="1839395"/>
                </a:lnTo>
                <a:lnTo>
                  <a:pt x="1948076" y="1823643"/>
                </a:lnTo>
                <a:lnTo>
                  <a:pt x="1957047" y="1815174"/>
                </a:lnTo>
                <a:lnTo>
                  <a:pt x="1964787" y="1808727"/>
                </a:lnTo>
                <a:lnTo>
                  <a:pt x="1965009" y="1794423"/>
                </a:lnTo>
                <a:lnTo>
                  <a:pt x="1946534" y="1748855"/>
                </a:lnTo>
                <a:lnTo>
                  <a:pt x="1921728" y="1721680"/>
                </a:lnTo>
                <a:lnTo>
                  <a:pt x="1913161" y="1712960"/>
                </a:lnTo>
                <a:lnTo>
                  <a:pt x="1886336" y="1674797"/>
                </a:lnTo>
                <a:lnTo>
                  <a:pt x="1882080" y="1651133"/>
                </a:lnTo>
                <a:lnTo>
                  <a:pt x="1884186" y="1635831"/>
                </a:lnTo>
                <a:lnTo>
                  <a:pt x="1884342" y="1626104"/>
                </a:lnTo>
                <a:lnTo>
                  <a:pt x="1890200" y="1613737"/>
                </a:lnTo>
                <a:lnTo>
                  <a:pt x="1896103" y="1602581"/>
                </a:lnTo>
                <a:lnTo>
                  <a:pt x="1901564" y="1591817"/>
                </a:lnTo>
                <a:lnTo>
                  <a:pt x="1906095" y="1580624"/>
                </a:lnTo>
                <a:lnTo>
                  <a:pt x="1909210" y="1568185"/>
                </a:lnTo>
                <a:lnTo>
                  <a:pt x="1909365" y="1555255"/>
                </a:lnTo>
                <a:lnTo>
                  <a:pt x="1907948" y="1541714"/>
                </a:lnTo>
                <a:lnTo>
                  <a:pt x="1897857" y="1500139"/>
                </a:lnTo>
                <a:lnTo>
                  <a:pt x="1889858" y="1474344"/>
                </a:lnTo>
                <a:lnTo>
                  <a:pt x="1886555" y="1462837"/>
                </a:lnTo>
                <a:lnTo>
                  <a:pt x="1884196" y="1452620"/>
                </a:lnTo>
                <a:lnTo>
                  <a:pt x="1883140" y="1443964"/>
                </a:lnTo>
                <a:lnTo>
                  <a:pt x="1887809" y="1429742"/>
                </a:lnTo>
                <a:lnTo>
                  <a:pt x="1897848" y="1421228"/>
                </a:lnTo>
                <a:lnTo>
                  <a:pt x="1910900" y="1417228"/>
                </a:lnTo>
                <a:lnTo>
                  <a:pt x="1924608" y="1416550"/>
                </a:lnTo>
                <a:lnTo>
                  <a:pt x="1941618" y="1417834"/>
                </a:lnTo>
                <a:lnTo>
                  <a:pt x="1953973" y="1418779"/>
                </a:lnTo>
                <a:lnTo>
                  <a:pt x="1964073" y="1419552"/>
                </a:lnTo>
                <a:lnTo>
                  <a:pt x="1972101" y="1421853"/>
                </a:lnTo>
                <a:lnTo>
                  <a:pt x="1983183" y="1425813"/>
                </a:lnTo>
                <a:lnTo>
                  <a:pt x="1996174" y="1428435"/>
                </a:lnTo>
                <a:lnTo>
                  <a:pt x="2032983" y="1402155"/>
                </a:lnTo>
                <a:lnTo>
                  <a:pt x="2039926" y="1391573"/>
                </a:lnTo>
                <a:lnTo>
                  <a:pt x="2047981" y="1381763"/>
                </a:lnTo>
                <a:lnTo>
                  <a:pt x="2058037" y="1373904"/>
                </a:lnTo>
                <a:lnTo>
                  <a:pt x="2070984" y="1369179"/>
                </a:lnTo>
                <a:lnTo>
                  <a:pt x="2086978" y="1370351"/>
                </a:lnTo>
                <a:lnTo>
                  <a:pt x="2096137" y="1372060"/>
                </a:lnTo>
                <a:lnTo>
                  <a:pt x="2101195" y="1373560"/>
                </a:lnTo>
                <a:lnTo>
                  <a:pt x="2104887" y="1374102"/>
                </a:lnTo>
                <a:lnTo>
                  <a:pt x="2124754" y="1335660"/>
                </a:lnTo>
                <a:lnTo>
                  <a:pt x="2124773" y="1323083"/>
                </a:lnTo>
                <a:lnTo>
                  <a:pt x="2125396" y="1317318"/>
                </a:lnTo>
                <a:lnTo>
                  <a:pt x="2104506" y="1315625"/>
                </a:lnTo>
                <a:close/>
              </a:path>
            </a:pathLst>
          </a:custGeom>
          <a:ln w="6350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35"/>
          <p:cNvSpPr/>
          <p:nvPr/>
        </p:nvSpPr>
        <p:spPr>
          <a:xfrm>
            <a:off x="6057492" y="2525576"/>
            <a:ext cx="248285" cy="241935"/>
          </a:xfrm>
          <a:custGeom>
            <a:avLst/>
            <a:gdLst/>
            <a:ahLst/>
            <a:cxnLst/>
            <a:rect l="l" t="t" r="r" b="b"/>
            <a:pathLst>
              <a:path w="248284" h="241935">
                <a:moveTo>
                  <a:pt x="26058" y="62336"/>
                </a:moveTo>
                <a:lnTo>
                  <a:pt x="16619" y="66892"/>
                </a:lnTo>
                <a:lnTo>
                  <a:pt x="8610" y="78943"/>
                </a:lnTo>
                <a:lnTo>
                  <a:pt x="2811" y="93189"/>
                </a:lnTo>
                <a:lnTo>
                  <a:pt x="0" y="104331"/>
                </a:lnTo>
                <a:lnTo>
                  <a:pt x="3187" y="116616"/>
                </a:lnTo>
                <a:lnTo>
                  <a:pt x="8934" y="126730"/>
                </a:lnTo>
                <a:lnTo>
                  <a:pt x="9309" y="139396"/>
                </a:lnTo>
                <a:lnTo>
                  <a:pt x="3086" y="141923"/>
                </a:lnTo>
                <a:lnTo>
                  <a:pt x="2603" y="147943"/>
                </a:lnTo>
                <a:lnTo>
                  <a:pt x="5080" y="160060"/>
                </a:lnTo>
                <a:lnTo>
                  <a:pt x="13079" y="165806"/>
                </a:lnTo>
                <a:lnTo>
                  <a:pt x="23447" y="169789"/>
                </a:lnTo>
                <a:lnTo>
                  <a:pt x="31945" y="181787"/>
                </a:lnTo>
                <a:lnTo>
                  <a:pt x="51222" y="215653"/>
                </a:lnTo>
                <a:lnTo>
                  <a:pt x="99731" y="231073"/>
                </a:lnTo>
                <a:lnTo>
                  <a:pt x="109610" y="239441"/>
                </a:lnTo>
                <a:lnTo>
                  <a:pt x="122866" y="241901"/>
                </a:lnTo>
                <a:lnTo>
                  <a:pt x="137447" y="238478"/>
                </a:lnTo>
                <a:lnTo>
                  <a:pt x="141534" y="227011"/>
                </a:lnTo>
                <a:lnTo>
                  <a:pt x="141634" y="210299"/>
                </a:lnTo>
                <a:lnTo>
                  <a:pt x="140743" y="200442"/>
                </a:lnTo>
                <a:lnTo>
                  <a:pt x="141516" y="188964"/>
                </a:lnTo>
                <a:lnTo>
                  <a:pt x="155121" y="186554"/>
                </a:lnTo>
                <a:lnTo>
                  <a:pt x="165110" y="178545"/>
                </a:lnTo>
                <a:lnTo>
                  <a:pt x="172417" y="167455"/>
                </a:lnTo>
                <a:lnTo>
                  <a:pt x="177975" y="155799"/>
                </a:lnTo>
                <a:lnTo>
                  <a:pt x="186072" y="146102"/>
                </a:lnTo>
                <a:lnTo>
                  <a:pt x="195704" y="140469"/>
                </a:lnTo>
                <a:lnTo>
                  <a:pt x="205941" y="137442"/>
                </a:lnTo>
                <a:lnTo>
                  <a:pt x="215850" y="135563"/>
                </a:lnTo>
                <a:lnTo>
                  <a:pt x="224502" y="133374"/>
                </a:lnTo>
                <a:lnTo>
                  <a:pt x="230964" y="129419"/>
                </a:lnTo>
                <a:lnTo>
                  <a:pt x="234304" y="122238"/>
                </a:lnTo>
                <a:lnTo>
                  <a:pt x="235204" y="111633"/>
                </a:lnTo>
                <a:lnTo>
                  <a:pt x="232435" y="108382"/>
                </a:lnTo>
                <a:lnTo>
                  <a:pt x="233429" y="106731"/>
                </a:lnTo>
                <a:lnTo>
                  <a:pt x="211391" y="106731"/>
                </a:lnTo>
                <a:lnTo>
                  <a:pt x="202387" y="106033"/>
                </a:lnTo>
                <a:lnTo>
                  <a:pt x="189604" y="102735"/>
                </a:lnTo>
                <a:lnTo>
                  <a:pt x="177168" y="95642"/>
                </a:lnTo>
                <a:lnTo>
                  <a:pt x="167025" y="86767"/>
                </a:lnTo>
                <a:lnTo>
                  <a:pt x="110172" y="86767"/>
                </a:lnTo>
                <a:lnTo>
                  <a:pt x="97267" y="84588"/>
                </a:lnTo>
                <a:lnTo>
                  <a:pt x="87008" y="79328"/>
                </a:lnTo>
                <a:lnTo>
                  <a:pt x="80581" y="78398"/>
                </a:lnTo>
                <a:lnTo>
                  <a:pt x="74574" y="77940"/>
                </a:lnTo>
                <a:lnTo>
                  <a:pt x="62348" y="75381"/>
                </a:lnTo>
                <a:lnTo>
                  <a:pt x="50282" y="70790"/>
                </a:lnTo>
                <a:lnTo>
                  <a:pt x="38232" y="65873"/>
                </a:lnTo>
                <a:lnTo>
                  <a:pt x="26058" y="62336"/>
                </a:lnTo>
                <a:close/>
              </a:path>
              <a:path w="248284" h="241935">
                <a:moveTo>
                  <a:pt x="214871" y="100978"/>
                </a:moveTo>
                <a:lnTo>
                  <a:pt x="211391" y="106731"/>
                </a:lnTo>
                <a:lnTo>
                  <a:pt x="233429" y="106731"/>
                </a:lnTo>
                <a:lnTo>
                  <a:pt x="235928" y="102578"/>
                </a:lnTo>
                <a:lnTo>
                  <a:pt x="227093" y="101905"/>
                </a:lnTo>
                <a:lnTo>
                  <a:pt x="226860" y="101905"/>
                </a:lnTo>
                <a:lnTo>
                  <a:pt x="214871" y="100978"/>
                </a:lnTo>
                <a:close/>
              </a:path>
              <a:path w="248284" h="241935">
                <a:moveTo>
                  <a:pt x="223926" y="101664"/>
                </a:moveTo>
                <a:lnTo>
                  <a:pt x="226860" y="101905"/>
                </a:lnTo>
                <a:lnTo>
                  <a:pt x="227093" y="101905"/>
                </a:lnTo>
                <a:lnTo>
                  <a:pt x="223926" y="101664"/>
                </a:lnTo>
                <a:close/>
              </a:path>
              <a:path w="248284" h="241935">
                <a:moveTo>
                  <a:pt x="236955" y="36208"/>
                </a:moveTo>
                <a:lnTo>
                  <a:pt x="159486" y="36208"/>
                </a:lnTo>
                <a:lnTo>
                  <a:pt x="168478" y="36907"/>
                </a:lnTo>
                <a:lnTo>
                  <a:pt x="170195" y="51449"/>
                </a:lnTo>
                <a:lnTo>
                  <a:pt x="174215" y="65484"/>
                </a:lnTo>
                <a:lnTo>
                  <a:pt x="180775" y="77648"/>
                </a:lnTo>
                <a:lnTo>
                  <a:pt x="190114" y="86579"/>
                </a:lnTo>
                <a:lnTo>
                  <a:pt x="202470" y="90915"/>
                </a:lnTo>
                <a:lnTo>
                  <a:pt x="218969" y="90532"/>
                </a:lnTo>
                <a:lnTo>
                  <a:pt x="230998" y="86851"/>
                </a:lnTo>
                <a:lnTo>
                  <a:pt x="240126" y="80613"/>
                </a:lnTo>
                <a:lnTo>
                  <a:pt x="247281" y="73279"/>
                </a:lnTo>
                <a:lnTo>
                  <a:pt x="247775" y="63876"/>
                </a:lnTo>
                <a:lnTo>
                  <a:pt x="245417" y="48207"/>
                </a:lnTo>
                <a:lnTo>
                  <a:pt x="237523" y="37872"/>
                </a:lnTo>
                <a:lnTo>
                  <a:pt x="236955" y="36208"/>
                </a:lnTo>
                <a:close/>
              </a:path>
              <a:path w="248284" h="241935">
                <a:moveTo>
                  <a:pt x="94526" y="16041"/>
                </a:moveTo>
                <a:lnTo>
                  <a:pt x="90792" y="24816"/>
                </a:lnTo>
                <a:lnTo>
                  <a:pt x="90284" y="30798"/>
                </a:lnTo>
                <a:lnTo>
                  <a:pt x="90924" y="47531"/>
                </a:lnTo>
                <a:lnTo>
                  <a:pt x="95063" y="59781"/>
                </a:lnTo>
                <a:lnTo>
                  <a:pt x="101600" y="68960"/>
                </a:lnTo>
                <a:lnTo>
                  <a:pt x="109430" y="76482"/>
                </a:lnTo>
                <a:lnTo>
                  <a:pt x="110172" y="86767"/>
                </a:lnTo>
                <a:lnTo>
                  <a:pt x="167025" y="86767"/>
                </a:lnTo>
                <a:lnTo>
                  <a:pt x="166144" y="85996"/>
                </a:lnTo>
                <a:lnTo>
                  <a:pt x="157598" y="75040"/>
                </a:lnTo>
                <a:lnTo>
                  <a:pt x="152597" y="64018"/>
                </a:lnTo>
                <a:lnTo>
                  <a:pt x="152865" y="46157"/>
                </a:lnTo>
                <a:lnTo>
                  <a:pt x="153285" y="37498"/>
                </a:lnTo>
                <a:lnTo>
                  <a:pt x="159486" y="36208"/>
                </a:lnTo>
                <a:lnTo>
                  <a:pt x="236955" y="36208"/>
                </a:lnTo>
                <a:lnTo>
                  <a:pt x="233147" y="25052"/>
                </a:lnTo>
                <a:lnTo>
                  <a:pt x="232921" y="24218"/>
                </a:lnTo>
                <a:lnTo>
                  <a:pt x="131510" y="24218"/>
                </a:lnTo>
                <a:lnTo>
                  <a:pt x="113980" y="20985"/>
                </a:lnTo>
                <a:lnTo>
                  <a:pt x="105635" y="17150"/>
                </a:lnTo>
                <a:lnTo>
                  <a:pt x="94526" y="16041"/>
                </a:lnTo>
                <a:close/>
              </a:path>
              <a:path w="248284" h="241935">
                <a:moveTo>
                  <a:pt x="185037" y="0"/>
                </a:moveTo>
                <a:lnTo>
                  <a:pt x="174130" y="550"/>
                </a:lnTo>
                <a:lnTo>
                  <a:pt x="163190" y="5846"/>
                </a:lnTo>
                <a:lnTo>
                  <a:pt x="153626" y="13218"/>
                </a:lnTo>
                <a:lnTo>
                  <a:pt x="143659" y="20172"/>
                </a:lnTo>
                <a:lnTo>
                  <a:pt x="131510" y="24218"/>
                </a:lnTo>
                <a:lnTo>
                  <a:pt x="232921" y="24218"/>
                </a:lnTo>
                <a:lnTo>
                  <a:pt x="229809" y="12755"/>
                </a:lnTo>
                <a:lnTo>
                  <a:pt x="225025" y="3990"/>
                </a:lnTo>
                <a:lnTo>
                  <a:pt x="209821" y="1746"/>
                </a:lnTo>
                <a:lnTo>
                  <a:pt x="196713" y="407"/>
                </a:lnTo>
                <a:lnTo>
                  <a:pt x="185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36"/>
          <p:cNvSpPr/>
          <p:nvPr/>
        </p:nvSpPr>
        <p:spPr>
          <a:xfrm>
            <a:off x="6057492" y="2525576"/>
            <a:ext cx="248285" cy="241935"/>
          </a:xfrm>
          <a:custGeom>
            <a:avLst/>
            <a:gdLst/>
            <a:ahLst/>
            <a:cxnLst/>
            <a:rect l="l" t="t" r="r" b="b"/>
            <a:pathLst>
              <a:path w="248284" h="241935">
                <a:moveTo>
                  <a:pt x="247281" y="73279"/>
                </a:moveTo>
                <a:lnTo>
                  <a:pt x="247775" y="63876"/>
                </a:lnTo>
                <a:lnTo>
                  <a:pt x="245417" y="48207"/>
                </a:lnTo>
                <a:lnTo>
                  <a:pt x="237523" y="37872"/>
                </a:lnTo>
                <a:lnTo>
                  <a:pt x="233147" y="25052"/>
                </a:lnTo>
                <a:lnTo>
                  <a:pt x="196713" y="407"/>
                </a:lnTo>
                <a:lnTo>
                  <a:pt x="185037" y="0"/>
                </a:lnTo>
                <a:lnTo>
                  <a:pt x="174130" y="550"/>
                </a:lnTo>
                <a:lnTo>
                  <a:pt x="163190" y="5846"/>
                </a:lnTo>
                <a:lnTo>
                  <a:pt x="153626" y="13218"/>
                </a:lnTo>
                <a:lnTo>
                  <a:pt x="143659" y="20172"/>
                </a:lnTo>
                <a:lnTo>
                  <a:pt x="131510" y="24218"/>
                </a:lnTo>
                <a:lnTo>
                  <a:pt x="113980" y="20985"/>
                </a:lnTo>
                <a:lnTo>
                  <a:pt x="105635" y="17150"/>
                </a:lnTo>
                <a:lnTo>
                  <a:pt x="94526" y="16041"/>
                </a:lnTo>
                <a:lnTo>
                  <a:pt x="90792" y="24816"/>
                </a:lnTo>
                <a:lnTo>
                  <a:pt x="90284" y="30798"/>
                </a:lnTo>
                <a:lnTo>
                  <a:pt x="90924" y="47531"/>
                </a:lnTo>
                <a:lnTo>
                  <a:pt x="95063" y="59781"/>
                </a:lnTo>
                <a:lnTo>
                  <a:pt x="101600" y="68960"/>
                </a:lnTo>
                <a:lnTo>
                  <a:pt x="109430" y="76482"/>
                </a:lnTo>
                <a:lnTo>
                  <a:pt x="110172" y="86767"/>
                </a:lnTo>
                <a:lnTo>
                  <a:pt x="97267" y="84588"/>
                </a:lnTo>
                <a:lnTo>
                  <a:pt x="87008" y="79328"/>
                </a:lnTo>
                <a:lnTo>
                  <a:pt x="80581" y="78398"/>
                </a:lnTo>
                <a:lnTo>
                  <a:pt x="77584" y="78169"/>
                </a:lnTo>
                <a:lnTo>
                  <a:pt x="74574" y="77940"/>
                </a:lnTo>
                <a:lnTo>
                  <a:pt x="62348" y="75381"/>
                </a:lnTo>
                <a:lnTo>
                  <a:pt x="50282" y="70790"/>
                </a:lnTo>
                <a:lnTo>
                  <a:pt x="38232" y="65873"/>
                </a:lnTo>
                <a:lnTo>
                  <a:pt x="26058" y="62336"/>
                </a:lnTo>
                <a:lnTo>
                  <a:pt x="16619" y="66892"/>
                </a:lnTo>
                <a:lnTo>
                  <a:pt x="8610" y="78943"/>
                </a:lnTo>
                <a:lnTo>
                  <a:pt x="2811" y="93189"/>
                </a:lnTo>
                <a:lnTo>
                  <a:pt x="0" y="104331"/>
                </a:lnTo>
                <a:lnTo>
                  <a:pt x="3187" y="116616"/>
                </a:lnTo>
                <a:lnTo>
                  <a:pt x="8934" y="126730"/>
                </a:lnTo>
                <a:lnTo>
                  <a:pt x="9309" y="139396"/>
                </a:lnTo>
                <a:lnTo>
                  <a:pt x="3086" y="141923"/>
                </a:lnTo>
                <a:lnTo>
                  <a:pt x="2603" y="147943"/>
                </a:lnTo>
                <a:lnTo>
                  <a:pt x="5080" y="160060"/>
                </a:lnTo>
                <a:lnTo>
                  <a:pt x="13079" y="165806"/>
                </a:lnTo>
                <a:lnTo>
                  <a:pt x="23447" y="169789"/>
                </a:lnTo>
                <a:lnTo>
                  <a:pt x="31945" y="181787"/>
                </a:lnTo>
                <a:lnTo>
                  <a:pt x="51222" y="215653"/>
                </a:lnTo>
                <a:lnTo>
                  <a:pt x="99731" y="231073"/>
                </a:lnTo>
                <a:lnTo>
                  <a:pt x="109610" y="239441"/>
                </a:lnTo>
                <a:lnTo>
                  <a:pt x="122866" y="241901"/>
                </a:lnTo>
                <a:lnTo>
                  <a:pt x="137447" y="238478"/>
                </a:lnTo>
                <a:lnTo>
                  <a:pt x="141534" y="227011"/>
                </a:lnTo>
                <a:lnTo>
                  <a:pt x="141634" y="210299"/>
                </a:lnTo>
                <a:lnTo>
                  <a:pt x="140743" y="200442"/>
                </a:lnTo>
                <a:lnTo>
                  <a:pt x="141516" y="188964"/>
                </a:lnTo>
                <a:lnTo>
                  <a:pt x="155121" y="186554"/>
                </a:lnTo>
                <a:lnTo>
                  <a:pt x="165110" y="178545"/>
                </a:lnTo>
                <a:lnTo>
                  <a:pt x="172417" y="167455"/>
                </a:lnTo>
                <a:lnTo>
                  <a:pt x="177975" y="155799"/>
                </a:lnTo>
                <a:lnTo>
                  <a:pt x="186072" y="146102"/>
                </a:lnTo>
                <a:lnTo>
                  <a:pt x="195704" y="140469"/>
                </a:lnTo>
                <a:lnTo>
                  <a:pt x="205941" y="137442"/>
                </a:lnTo>
                <a:lnTo>
                  <a:pt x="215850" y="135563"/>
                </a:lnTo>
                <a:lnTo>
                  <a:pt x="224502" y="133374"/>
                </a:lnTo>
                <a:lnTo>
                  <a:pt x="230964" y="129419"/>
                </a:lnTo>
                <a:lnTo>
                  <a:pt x="234304" y="122238"/>
                </a:lnTo>
                <a:lnTo>
                  <a:pt x="235204" y="111633"/>
                </a:lnTo>
                <a:lnTo>
                  <a:pt x="232435" y="108382"/>
                </a:lnTo>
                <a:lnTo>
                  <a:pt x="235928" y="102578"/>
                </a:lnTo>
                <a:lnTo>
                  <a:pt x="223926" y="101664"/>
                </a:lnTo>
                <a:lnTo>
                  <a:pt x="226860" y="101905"/>
                </a:lnTo>
                <a:lnTo>
                  <a:pt x="220878" y="101423"/>
                </a:lnTo>
                <a:lnTo>
                  <a:pt x="214871" y="100978"/>
                </a:lnTo>
                <a:lnTo>
                  <a:pt x="211391" y="106731"/>
                </a:lnTo>
                <a:lnTo>
                  <a:pt x="202387" y="106033"/>
                </a:lnTo>
                <a:lnTo>
                  <a:pt x="166144" y="85996"/>
                </a:lnTo>
                <a:lnTo>
                  <a:pt x="152597" y="64018"/>
                </a:lnTo>
                <a:lnTo>
                  <a:pt x="152865" y="46157"/>
                </a:lnTo>
                <a:lnTo>
                  <a:pt x="153285" y="37498"/>
                </a:lnTo>
                <a:lnTo>
                  <a:pt x="159486" y="36208"/>
                </a:lnTo>
                <a:lnTo>
                  <a:pt x="165481" y="36691"/>
                </a:lnTo>
                <a:lnTo>
                  <a:pt x="168478" y="36907"/>
                </a:lnTo>
                <a:lnTo>
                  <a:pt x="180775" y="77648"/>
                </a:lnTo>
                <a:lnTo>
                  <a:pt x="202470" y="90915"/>
                </a:lnTo>
                <a:lnTo>
                  <a:pt x="218969" y="90532"/>
                </a:lnTo>
                <a:lnTo>
                  <a:pt x="230998" y="86851"/>
                </a:lnTo>
                <a:lnTo>
                  <a:pt x="240126" y="80613"/>
                </a:lnTo>
                <a:lnTo>
                  <a:pt x="247281" y="73279"/>
                </a:lnTo>
                <a:close/>
              </a:path>
            </a:pathLst>
          </a:custGeom>
          <a:ln w="6350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37"/>
          <p:cNvSpPr/>
          <p:nvPr/>
        </p:nvSpPr>
        <p:spPr>
          <a:xfrm>
            <a:off x="6321014" y="2445296"/>
            <a:ext cx="164465" cy="102870"/>
          </a:xfrm>
          <a:custGeom>
            <a:avLst/>
            <a:gdLst/>
            <a:ahLst/>
            <a:cxnLst/>
            <a:rect l="l" t="t" r="r" b="b"/>
            <a:pathLst>
              <a:path w="164465" h="102869">
                <a:moveTo>
                  <a:pt x="1193" y="46088"/>
                </a:moveTo>
                <a:lnTo>
                  <a:pt x="637" y="53440"/>
                </a:lnTo>
                <a:lnTo>
                  <a:pt x="0" y="61099"/>
                </a:lnTo>
                <a:lnTo>
                  <a:pt x="895" y="75591"/>
                </a:lnTo>
                <a:lnTo>
                  <a:pt x="5810" y="88129"/>
                </a:lnTo>
                <a:lnTo>
                  <a:pt x="14599" y="97478"/>
                </a:lnTo>
                <a:lnTo>
                  <a:pt x="27117" y="102403"/>
                </a:lnTo>
                <a:lnTo>
                  <a:pt x="42975" y="102397"/>
                </a:lnTo>
                <a:lnTo>
                  <a:pt x="54215" y="100382"/>
                </a:lnTo>
                <a:lnTo>
                  <a:pt x="64139" y="98105"/>
                </a:lnTo>
                <a:lnTo>
                  <a:pt x="76052" y="97312"/>
                </a:lnTo>
                <a:lnTo>
                  <a:pt x="91677" y="97312"/>
                </a:lnTo>
                <a:lnTo>
                  <a:pt x="97662" y="89683"/>
                </a:lnTo>
                <a:lnTo>
                  <a:pt x="110869" y="82869"/>
                </a:lnTo>
                <a:lnTo>
                  <a:pt x="116230" y="82232"/>
                </a:lnTo>
                <a:lnTo>
                  <a:pt x="126276" y="79786"/>
                </a:lnTo>
                <a:lnTo>
                  <a:pt x="136240" y="72045"/>
                </a:lnTo>
                <a:lnTo>
                  <a:pt x="142320" y="64638"/>
                </a:lnTo>
                <a:lnTo>
                  <a:pt x="27879" y="64638"/>
                </a:lnTo>
                <a:lnTo>
                  <a:pt x="15390" y="58948"/>
                </a:lnTo>
                <a:lnTo>
                  <a:pt x="8345" y="48662"/>
                </a:lnTo>
                <a:lnTo>
                  <a:pt x="1193" y="46088"/>
                </a:lnTo>
                <a:close/>
              </a:path>
              <a:path w="164465" h="102869">
                <a:moveTo>
                  <a:pt x="91677" y="97312"/>
                </a:moveTo>
                <a:lnTo>
                  <a:pt x="76052" y="97312"/>
                </a:lnTo>
                <a:lnTo>
                  <a:pt x="87820" y="98171"/>
                </a:lnTo>
                <a:lnTo>
                  <a:pt x="90805" y="98425"/>
                </a:lnTo>
                <a:lnTo>
                  <a:pt x="91677" y="97312"/>
                </a:lnTo>
                <a:close/>
              </a:path>
              <a:path w="164465" h="102869">
                <a:moveTo>
                  <a:pt x="54356" y="23037"/>
                </a:moveTo>
                <a:lnTo>
                  <a:pt x="43845" y="27462"/>
                </a:lnTo>
                <a:lnTo>
                  <a:pt x="36948" y="39322"/>
                </a:lnTo>
                <a:lnTo>
                  <a:pt x="32135" y="53440"/>
                </a:lnTo>
                <a:lnTo>
                  <a:pt x="27879" y="64638"/>
                </a:lnTo>
                <a:lnTo>
                  <a:pt x="142320" y="64638"/>
                </a:lnTo>
                <a:lnTo>
                  <a:pt x="145505" y="60758"/>
                </a:lnTo>
                <a:lnTo>
                  <a:pt x="153452" y="47674"/>
                </a:lnTo>
                <a:lnTo>
                  <a:pt x="158696" y="36220"/>
                </a:lnTo>
                <a:lnTo>
                  <a:pt x="68478" y="36220"/>
                </a:lnTo>
                <a:lnTo>
                  <a:pt x="69100" y="27203"/>
                </a:lnTo>
                <a:lnTo>
                  <a:pt x="60363" y="23469"/>
                </a:lnTo>
                <a:lnTo>
                  <a:pt x="54356" y="23037"/>
                </a:lnTo>
                <a:close/>
              </a:path>
              <a:path w="164465" h="102869">
                <a:moveTo>
                  <a:pt x="146837" y="0"/>
                </a:moveTo>
                <a:lnTo>
                  <a:pt x="107591" y="7123"/>
                </a:lnTo>
                <a:lnTo>
                  <a:pt x="87498" y="25002"/>
                </a:lnTo>
                <a:lnTo>
                  <a:pt x="80610" y="34725"/>
                </a:lnTo>
                <a:lnTo>
                  <a:pt x="68478" y="36220"/>
                </a:lnTo>
                <a:lnTo>
                  <a:pt x="158696" y="36220"/>
                </a:lnTo>
                <a:lnTo>
                  <a:pt x="164401" y="7366"/>
                </a:lnTo>
                <a:lnTo>
                  <a:pt x="158381" y="6921"/>
                </a:lnTo>
                <a:lnTo>
                  <a:pt x="152857" y="469"/>
                </a:lnTo>
                <a:lnTo>
                  <a:pt x="14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38"/>
          <p:cNvSpPr/>
          <p:nvPr/>
        </p:nvSpPr>
        <p:spPr>
          <a:xfrm>
            <a:off x="6321014" y="2445296"/>
            <a:ext cx="164465" cy="102870"/>
          </a:xfrm>
          <a:custGeom>
            <a:avLst/>
            <a:gdLst/>
            <a:ahLst/>
            <a:cxnLst/>
            <a:rect l="l" t="t" r="r" b="b"/>
            <a:pathLst>
              <a:path w="164465" h="102869">
                <a:moveTo>
                  <a:pt x="116230" y="82232"/>
                </a:moveTo>
                <a:lnTo>
                  <a:pt x="153452" y="47674"/>
                </a:lnTo>
                <a:lnTo>
                  <a:pt x="163969" y="13398"/>
                </a:lnTo>
                <a:lnTo>
                  <a:pt x="164401" y="7366"/>
                </a:lnTo>
                <a:lnTo>
                  <a:pt x="158381" y="6921"/>
                </a:lnTo>
                <a:lnTo>
                  <a:pt x="152857" y="469"/>
                </a:lnTo>
                <a:lnTo>
                  <a:pt x="107591" y="7123"/>
                </a:lnTo>
                <a:lnTo>
                  <a:pt x="87498" y="25002"/>
                </a:lnTo>
                <a:lnTo>
                  <a:pt x="80610" y="34725"/>
                </a:lnTo>
                <a:lnTo>
                  <a:pt x="68478" y="36220"/>
                </a:lnTo>
                <a:lnTo>
                  <a:pt x="69100" y="27203"/>
                </a:lnTo>
                <a:lnTo>
                  <a:pt x="60363" y="23469"/>
                </a:lnTo>
                <a:lnTo>
                  <a:pt x="54356" y="23037"/>
                </a:lnTo>
                <a:lnTo>
                  <a:pt x="43845" y="27462"/>
                </a:lnTo>
                <a:lnTo>
                  <a:pt x="36948" y="39322"/>
                </a:lnTo>
                <a:lnTo>
                  <a:pt x="32135" y="53440"/>
                </a:lnTo>
                <a:lnTo>
                  <a:pt x="27879" y="64638"/>
                </a:lnTo>
                <a:lnTo>
                  <a:pt x="15390" y="58948"/>
                </a:lnTo>
                <a:lnTo>
                  <a:pt x="8345" y="48662"/>
                </a:lnTo>
                <a:lnTo>
                  <a:pt x="1193" y="46088"/>
                </a:lnTo>
                <a:lnTo>
                  <a:pt x="749" y="52095"/>
                </a:lnTo>
                <a:lnTo>
                  <a:pt x="241" y="58115"/>
                </a:lnTo>
                <a:lnTo>
                  <a:pt x="0" y="61099"/>
                </a:lnTo>
                <a:lnTo>
                  <a:pt x="895" y="75591"/>
                </a:lnTo>
                <a:lnTo>
                  <a:pt x="5810" y="88129"/>
                </a:lnTo>
                <a:lnTo>
                  <a:pt x="14599" y="97478"/>
                </a:lnTo>
                <a:lnTo>
                  <a:pt x="27117" y="102403"/>
                </a:lnTo>
                <a:lnTo>
                  <a:pt x="42975" y="102397"/>
                </a:lnTo>
                <a:lnTo>
                  <a:pt x="54215" y="100382"/>
                </a:lnTo>
                <a:lnTo>
                  <a:pt x="64139" y="98105"/>
                </a:lnTo>
                <a:lnTo>
                  <a:pt x="76052" y="97312"/>
                </a:lnTo>
                <a:lnTo>
                  <a:pt x="84785" y="97942"/>
                </a:lnTo>
                <a:lnTo>
                  <a:pt x="87820" y="98171"/>
                </a:lnTo>
                <a:lnTo>
                  <a:pt x="90805" y="98425"/>
                </a:lnTo>
                <a:lnTo>
                  <a:pt x="97662" y="89683"/>
                </a:lnTo>
                <a:lnTo>
                  <a:pt x="110869" y="82869"/>
                </a:lnTo>
                <a:lnTo>
                  <a:pt x="116230" y="82232"/>
                </a:lnTo>
                <a:close/>
              </a:path>
            </a:pathLst>
          </a:custGeom>
          <a:ln w="6350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39"/>
          <p:cNvSpPr/>
          <p:nvPr/>
        </p:nvSpPr>
        <p:spPr>
          <a:xfrm>
            <a:off x="6314431" y="2771082"/>
            <a:ext cx="112395" cy="104775"/>
          </a:xfrm>
          <a:custGeom>
            <a:avLst/>
            <a:gdLst/>
            <a:ahLst/>
            <a:cxnLst/>
            <a:rect l="l" t="t" r="r" b="b"/>
            <a:pathLst>
              <a:path w="112395" h="104775">
                <a:moveTo>
                  <a:pt x="28268" y="0"/>
                </a:moveTo>
                <a:lnTo>
                  <a:pt x="21322" y="5104"/>
                </a:lnTo>
                <a:lnTo>
                  <a:pt x="12106" y="17370"/>
                </a:lnTo>
                <a:lnTo>
                  <a:pt x="4160" y="31192"/>
                </a:lnTo>
                <a:lnTo>
                  <a:pt x="3927" y="46551"/>
                </a:lnTo>
                <a:lnTo>
                  <a:pt x="7558" y="57857"/>
                </a:lnTo>
                <a:lnTo>
                  <a:pt x="11737" y="67483"/>
                </a:lnTo>
                <a:lnTo>
                  <a:pt x="9407" y="83220"/>
                </a:lnTo>
                <a:lnTo>
                  <a:pt x="4314" y="90748"/>
                </a:lnTo>
                <a:lnTo>
                  <a:pt x="0" y="97029"/>
                </a:lnTo>
                <a:lnTo>
                  <a:pt x="5040" y="104038"/>
                </a:lnTo>
                <a:lnTo>
                  <a:pt x="8025" y="104228"/>
                </a:lnTo>
                <a:lnTo>
                  <a:pt x="18515" y="86918"/>
                </a:lnTo>
                <a:lnTo>
                  <a:pt x="27397" y="79737"/>
                </a:lnTo>
                <a:lnTo>
                  <a:pt x="42172" y="76940"/>
                </a:lnTo>
                <a:lnTo>
                  <a:pt x="55381" y="75693"/>
                </a:lnTo>
                <a:lnTo>
                  <a:pt x="70558" y="71599"/>
                </a:lnTo>
                <a:lnTo>
                  <a:pt x="84709" y="67313"/>
                </a:lnTo>
                <a:lnTo>
                  <a:pt x="96928" y="61844"/>
                </a:lnTo>
                <a:lnTo>
                  <a:pt x="106310" y="54199"/>
                </a:lnTo>
                <a:lnTo>
                  <a:pt x="111949" y="43386"/>
                </a:lnTo>
                <a:lnTo>
                  <a:pt x="110753" y="29514"/>
                </a:lnTo>
                <a:lnTo>
                  <a:pt x="69751" y="3650"/>
                </a:lnTo>
                <a:lnTo>
                  <a:pt x="55490" y="1860"/>
                </a:lnTo>
                <a:lnTo>
                  <a:pt x="282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40"/>
          <p:cNvSpPr/>
          <p:nvPr/>
        </p:nvSpPr>
        <p:spPr>
          <a:xfrm>
            <a:off x="6314431" y="2771082"/>
            <a:ext cx="112395" cy="104775"/>
          </a:xfrm>
          <a:custGeom>
            <a:avLst/>
            <a:gdLst/>
            <a:ahLst/>
            <a:cxnLst/>
            <a:rect l="l" t="t" r="r" b="b"/>
            <a:pathLst>
              <a:path w="112395" h="104775">
                <a:moveTo>
                  <a:pt x="28268" y="0"/>
                </a:moveTo>
                <a:lnTo>
                  <a:pt x="21322" y="5104"/>
                </a:lnTo>
                <a:lnTo>
                  <a:pt x="12106" y="17370"/>
                </a:lnTo>
                <a:lnTo>
                  <a:pt x="4160" y="31192"/>
                </a:lnTo>
                <a:lnTo>
                  <a:pt x="3927" y="46551"/>
                </a:lnTo>
                <a:lnTo>
                  <a:pt x="7558" y="57857"/>
                </a:lnTo>
                <a:lnTo>
                  <a:pt x="11737" y="67483"/>
                </a:lnTo>
                <a:lnTo>
                  <a:pt x="9407" y="83220"/>
                </a:lnTo>
                <a:lnTo>
                  <a:pt x="4314" y="90748"/>
                </a:lnTo>
                <a:lnTo>
                  <a:pt x="0" y="97029"/>
                </a:lnTo>
                <a:lnTo>
                  <a:pt x="5040" y="104038"/>
                </a:lnTo>
                <a:lnTo>
                  <a:pt x="8025" y="104228"/>
                </a:lnTo>
                <a:lnTo>
                  <a:pt x="18515" y="86918"/>
                </a:lnTo>
                <a:lnTo>
                  <a:pt x="27397" y="79737"/>
                </a:lnTo>
                <a:lnTo>
                  <a:pt x="42172" y="76940"/>
                </a:lnTo>
                <a:lnTo>
                  <a:pt x="55381" y="75693"/>
                </a:lnTo>
                <a:lnTo>
                  <a:pt x="70558" y="71599"/>
                </a:lnTo>
                <a:lnTo>
                  <a:pt x="84709" y="67313"/>
                </a:lnTo>
                <a:lnTo>
                  <a:pt x="96928" y="61844"/>
                </a:lnTo>
                <a:lnTo>
                  <a:pt x="106310" y="54199"/>
                </a:lnTo>
                <a:lnTo>
                  <a:pt x="111949" y="43386"/>
                </a:lnTo>
                <a:lnTo>
                  <a:pt x="110753" y="29514"/>
                </a:lnTo>
                <a:lnTo>
                  <a:pt x="69751" y="3650"/>
                </a:lnTo>
                <a:lnTo>
                  <a:pt x="29217" y="72"/>
                </a:lnTo>
                <a:lnTo>
                  <a:pt x="28268" y="0"/>
                </a:lnTo>
                <a:close/>
              </a:path>
            </a:pathLst>
          </a:custGeom>
          <a:ln w="6349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41"/>
          <p:cNvSpPr/>
          <p:nvPr/>
        </p:nvSpPr>
        <p:spPr>
          <a:xfrm>
            <a:off x="1635657" y="4458622"/>
            <a:ext cx="196215" cy="182245"/>
          </a:xfrm>
          <a:custGeom>
            <a:avLst/>
            <a:gdLst/>
            <a:ahLst/>
            <a:cxnLst/>
            <a:rect l="l" t="t" r="r" b="b"/>
            <a:pathLst>
              <a:path w="196214" h="182245">
                <a:moveTo>
                  <a:pt x="118452" y="165769"/>
                </a:moveTo>
                <a:lnTo>
                  <a:pt x="66881" y="165769"/>
                </a:lnTo>
                <a:lnTo>
                  <a:pt x="74041" y="172563"/>
                </a:lnTo>
                <a:lnTo>
                  <a:pt x="85571" y="179404"/>
                </a:lnTo>
                <a:lnTo>
                  <a:pt x="103740" y="182190"/>
                </a:lnTo>
                <a:lnTo>
                  <a:pt x="114555" y="174747"/>
                </a:lnTo>
                <a:lnTo>
                  <a:pt x="118452" y="165769"/>
                </a:lnTo>
                <a:close/>
              </a:path>
              <a:path w="196214" h="182245">
                <a:moveTo>
                  <a:pt x="93551" y="0"/>
                </a:moveTo>
                <a:lnTo>
                  <a:pt x="63586" y="25877"/>
                </a:lnTo>
                <a:lnTo>
                  <a:pt x="61405" y="35587"/>
                </a:lnTo>
                <a:lnTo>
                  <a:pt x="58087" y="46147"/>
                </a:lnTo>
                <a:lnTo>
                  <a:pt x="52600" y="57272"/>
                </a:lnTo>
                <a:lnTo>
                  <a:pt x="43397" y="63766"/>
                </a:lnTo>
                <a:lnTo>
                  <a:pt x="31236" y="69812"/>
                </a:lnTo>
                <a:lnTo>
                  <a:pt x="19144" y="76809"/>
                </a:lnTo>
                <a:lnTo>
                  <a:pt x="10147" y="86154"/>
                </a:lnTo>
                <a:lnTo>
                  <a:pt x="7272" y="99243"/>
                </a:lnTo>
                <a:lnTo>
                  <a:pt x="15299" y="108477"/>
                </a:lnTo>
                <a:lnTo>
                  <a:pt x="18799" y="120639"/>
                </a:lnTo>
                <a:lnTo>
                  <a:pt x="8234" y="128784"/>
                </a:lnTo>
                <a:lnTo>
                  <a:pt x="0" y="138639"/>
                </a:lnTo>
                <a:lnTo>
                  <a:pt x="3365" y="146303"/>
                </a:lnTo>
                <a:lnTo>
                  <a:pt x="10748" y="157028"/>
                </a:lnTo>
                <a:lnTo>
                  <a:pt x="20802" y="168825"/>
                </a:lnTo>
                <a:lnTo>
                  <a:pt x="32178" y="179704"/>
                </a:lnTo>
                <a:lnTo>
                  <a:pt x="42274" y="173447"/>
                </a:lnTo>
                <a:lnTo>
                  <a:pt x="66881" y="165769"/>
                </a:lnTo>
                <a:lnTo>
                  <a:pt x="118452" y="165769"/>
                </a:lnTo>
                <a:lnTo>
                  <a:pt x="118731" y="165125"/>
                </a:lnTo>
                <a:lnTo>
                  <a:pt x="119907" y="157357"/>
                </a:lnTo>
                <a:lnTo>
                  <a:pt x="123815" y="137528"/>
                </a:lnTo>
                <a:lnTo>
                  <a:pt x="132560" y="129336"/>
                </a:lnTo>
                <a:lnTo>
                  <a:pt x="144742" y="122318"/>
                </a:lnTo>
                <a:lnTo>
                  <a:pt x="158779" y="116246"/>
                </a:lnTo>
                <a:lnTo>
                  <a:pt x="186095" y="106031"/>
                </a:lnTo>
                <a:lnTo>
                  <a:pt x="196212" y="101435"/>
                </a:lnTo>
                <a:lnTo>
                  <a:pt x="191175" y="98528"/>
                </a:lnTo>
                <a:lnTo>
                  <a:pt x="186990" y="88411"/>
                </a:lnTo>
                <a:lnTo>
                  <a:pt x="185399" y="76064"/>
                </a:lnTo>
                <a:lnTo>
                  <a:pt x="184442" y="60742"/>
                </a:lnTo>
                <a:lnTo>
                  <a:pt x="176292" y="56138"/>
                </a:lnTo>
                <a:lnTo>
                  <a:pt x="173496" y="49348"/>
                </a:lnTo>
                <a:lnTo>
                  <a:pt x="173198" y="40731"/>
                </a:lnTo>
                <a:lnTo>
                  <a:pt x="172545" y="30648"/>
                </a:lnTo>
                <a:lnTo>
                  <a:pt x="137969" y="4963"/>
                </a:lnTo>
                <a:lnTo>
                  <a:pt x="107355" y="1028"/>
                </a:lnTo>
                <a:lnTo>
                  <a:pt x="93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42"/>
          <p:cNvSpPr/>
          <p:nvPr/>
        </p:nvSpPr>
        <p:spPr>
          <a:xfrm>
            <a:off x="1635657" y="4458622"/>
            <a:ext cx="196215" cy="182245"/>
          </a:xfrm>
          <a:custGeom>
            <a:avLst/>
            <a:gdLst/>
            <a:ahLst/>
            <a:cxnLst/>
            <a:rect l="l" t="t" r="r" b="b"/>
            <a:pathLst>
              <a:path w="196214" h="182245">
                <a:moveTo>
                  <a:pt x="196212" y="101435"/>
                </a:moveTo>
                <a:lnTo>
                  <a:pt x="186095" y="106031"/>
                </a:lnTo>
                <a:lnTo>
                  <a:pt x="173090" y="110893"/>
                </a:lnTo>
                <a:lnTo>
                  <a:pt x="158779" y="116246"/>
                </a:lnTo>
                <a:lnTo>
                  <a:pt x="123815" y="137528"/>
                </a:lnTo>
                <a:lnTo>
                  <a:pt x="118731" y="165125"/>
                </a:lnTo>
                <a:lnTo>
                  <a:pt x="114555" y="174747"/>
                </a:lnTo>
                <a:lnTo>
                  <a:pt x="103740" y="182190"/>
                </a:lnTo>
                <a:lnTo>
                  <a:pt x="85571" y="179404"/>
                </a:lnTo>
                <a:lnTo>
                  <a:pt x="74041" y="172563"/>
                </a:lnTo>
                <a:lnTo>
                  <a:pt x="66881" y="165769"/>
                </a:lnTo>
                <a:lnTo>
                  <a:pt x="53769" y="169914"/>
                </a:lnTo>
                <a:lnTo>
                  <a:pt x="42274" y="173447"/>
                </a:lnTo>
                <a:lnTo>
                  <a:pt x="32178" y="179704"/>
                </a:lnTo>
                <a:lnTo>
                  <a:pt x="20802" y="168825"/>
                </a:lnTo>
                <a:lnTo>
                  <a:pt x="10748" y="157028"/>
                </a:lnTo>
                <a:lnTo>
                  <a:pt x="3365" y="146303"/>
                </a:lnTo>
                <a:lnTo>
                  <a:pt x="0" y="138639"/>
                </a:lnTo>
                <a:lnTo>
                  <a:pt x="8234" y="128784"/>
                </a:lnTo>
                <a:lnTo>
                  <a:pt x="18799" y="120639"/>
                </a:lnTo>
                <a:lnTo>
                  <a:pt x="15299" y="108477"/>
                </a:lnTo>
                <a:lnTo>
                  <a:pt x="7272" y="99243"/>
                </a:lnTo>
                <a:lnTo>
                  <a:pt x="10147" y="86154"/>
                </a:lnTo>
                <a:lnTo>
                  <a:pt x="19144" y="76809"/>
                </a:lnTo>
                <a:lnTo>
                  <a:pt x="31236" y="69812"/>
                </a:lnTo>
                <a:lnTo>
                  <a:pt x="43397" y="63766"/>
                </a:lnTo>
                <a:lnTo>
                  <a:pt x="52600" y="57272"/>
                </a:lnTo>
                <a:lnTo>
                  <a:pt x="58087" y="46147"/>
                </a:lnTo>
                <a:lnTo>
                  <a:pt x="61405" y="35587"/>
                </a:lnTo>
                <a:lnTo>
                  <a:pt x="63586" y="25877"/>
                </a:lnTo>
                <a:lnTo>
                  <a:pt x="65661" y="17299"/>
                </a:lnTo>
                <a:lnTo>
                  <a:pt x="68663" y="10139"/>
                </a:lnTo>
                <a:lnTo>
                  <a:pt x="73624" y="4680"/>
                </a:lnTo>
                <a:lnTo>
                  <a:pt x="81576" y="1205"/>
                </a:lnTo>
                <a:lnTo>
                  <a:pt x="93551" y="0"/>
                </a:lnTo>
                <a:lnTo>
                  <a:pt x="107355" y="1028"/>
                </a:lnTo>
                <a:lnTo>
                  <a:pt x="151750" y="8389"/>
                </a:lnTo>
                <a:lnTo>
                  <a:pt x="173198" y="40731"/>
                </a:lnTo>
                <a:lnTo>
                  <a:pt x="173496" y="49348"/>
                </a:lnTo>
                <a:lnTo>
                  <a:pt x="176292" y="56138"/>
                </a:lnTo>
                <a:lnTo>
                  <a:pt x="184442" y="60742"/>
                </a:lnTo>
                <a:lnTo>
                  <a:pt x="185399" y="76064"/>
                </a:lnTo>
                <a:lnTo>
                  <a:pt x="186990" y="88411"/>
                </a:lnTo>
                <a:lnTo>
                  <a:pt x="191175" y="98528"/>
                </a:lnTo>
                <a:lnTo>
                  <a:pt x="196212" y="101435"/>
                </a:lnTo>
                <a:close/>
              </a:path>
            </a:pathLst>
          </a:custGeom>
          <a:ln w="6350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43"/>
          <p:cNvSpPr/>
          <p:nvPr/>
        </p:nvSpPr>
        <p:spPr>
          <a:xfrm>
            <a:off x="2464545" y="2292517"/>
            <a:ext cx="3013332" cy="40921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44"/>
          <p:cNvSpPr/>
          <p:nvPr/>
        </p:nvSpPr>
        <p:spPr>
          <a:xfrm>
            <a:off x="0" y="4588403"/>
            <a:ext cx="890953" cy="14024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45"/>
          <p:cNvSpPr/>
          <p:nvPr/>
        </p:nvSpPr>
        <p:spPr>
          <a:xfrm>
            <a:off x="2009085" y="4461936"/>
            <a:ext cx="281305" cy="323215"/>
          </a:xfrm>
          <a:custGeom>
            <a:avLst/>
            <a:gdLst/>
            <a:ahLst/>
            <a:cxnLst/>
            <a:rect l="l" t="t" r="r" b="b"/>
            <a:pathLst>
              <a:path w="281305" h="323214">
                <a:moveTo>
                  <a:pt x="223844" y="234560"/>
                </a:moveTo>
                <a:lnTo>
                  <a:pt x="99377" y="234560"/>
                </a:lnTo>
                <a:lnTo>
                  <a:pt x="117424" y="235957"/>
                </a:lnTo>
                <a:lnTo>
                  <a:pt x="115989" y="254029"/>
                </a:lnTo>
                <a:lnTo>
                  <a:pt x="105826" y="263452"/>
                </a:lnTo>
                <a:lnTo>
                  <a:pt x="99886" y="273925"/>
                </a:lnTo>
                <a:lnTo>
                  <a:pt x="125907" y="281943"/>
                </a:lnTo>
                <a:lnTo>
                  <a:pt x="120168" y="294281"/>
                </a:lnTo>
                <a:lnTo>
                  <a:pt x="108429" y="301049"/>
                </a:lnTo>
                <a:lnTo>
                  <a:pt x="96075" y="315890"/>
                </a:lnTo>
                <a:lnTo>
                  <a:pt x="107594" y="322812"/>
                </a:lnTo>
                <a:lnTo>
                  <a:pt x="107848" y="319865"/>
                </a:lnTo>
                <a:lnTo>
                  <a:pt x="117081" y="317579"/>
                </a:lnTo>
                <a:lnTo>
                  <a:pt x="157681" y="317579"/>
                </a:lnTo>
                <a:lnTo>
                  <a:pt x="167691" y="313530"/>
                </a:lnTo>
                <a:lnTo>
                  <a:pt x="178108" y="307917"/>
                </a:lnTo>
                <a:lnTo>
                  <a:pt x="188016" y="301773"/>
                </a:lnTo>
                <a:lnTo>
                  <a:pt x="197453" y="295745"/>
                </a:lnTo>
                <a:lnTo>
                  <a:pt x="188723" y="288731"/>
                </a:lnTo>
                <a:lnTo>
                  <a:pt x="182686" y="278278"/>
                </a:lnTo>
                <a:lnTo>
                  <a:pt x="186278" y="261408"/>
                </a:lnTo>
                <a:lnTo>
                  <a:pt x="194911" y="250674"/>
                </a:lnTo>
                <a:lnTo>
                  <a:pt x="206433" y="244097"/>
                </a:lnTo>
                <a:lnTo>
                  <a:pt x="218692" y="239699"/>
                </a:lnTo>
                <a:lnTo>
                  <a:pt x="223844" y="234560"/>
                </a:lnTo>
                <a:close/>
              </a:path>
              <a:path w="281305" h="323214">
                <a:moveTo>
                  <a:pt x="157681" y="317579"/>
                </a:moveTo>
                <a:lnTo>
                  <a:pt x="117081" y="317579"/>
                </a:lnTo>
                <a:lnTo>
                  <a:pt x="120116" y="317770"/>
                </a:lnTo>
                <a:lnTo>
                  <a:pt x="132976" y="320732"/>
                </a:lnTo>
                <a:lnTo>
                  <a:pt x="145165" y="320583"/>
                </a:lnTo>
                <a:lnTo>
                  <a:pt x="156723" y="317967"/>
                </a:lnTo>
                <a:lnTo>
                  <a:pt x="157681" y="317579"/>
                </a:lnTo>
                <a:close/>
              </a:path>
              <a:path w="281305" h="323214">
                <a:moveTo>
                  <a:pt x="96438" y="69142"/>
                </a:moveTo>
                <a:lnTo>
                  <a:pt x="60974" y="97876"/>
                </a:lnTo>
                <a:lnTo>
                  <a:pt x="58533" y="110884"/>
                </a:lnTo>
                <a:lnTo>
                  <a:pt x="55613" y="123677"/>
                </a:lnTo>
                <a:lnTo>
                  <a:pt x="49691" y="135278"/>
                </a:lnTo>
                <a:lnTo>
                  <a:pt x="41857" y="143607"/>
                </a:lnTo>
                <a:lnTo>
                  <a:pt x="33121" y="150170"/>
                </a:lnTo>
                <a:lnTo>
                  <a:pt x="24490" y="156475"/>
                </a:lnTo>
                <a:lnTo>
                  <a:pt x="16972" y="164029"/>
                </a:lnTo>
                <a:lnTo>
                  <a:pt x="11575" y="174338"/>
                </a:lnTo>
                <a:lnTo>
                  <a:pt x="10075" y="190044"/>
                </a:lnTo>
                <a:lnTo>
                  <a:pt x="9502" y="202129"/>
                </a:lnTo>
                <a:lnTo>
                  <a:pt x="8542" y="212746"/>
                </a:lnTo>
                <a:lnTo>
                  <a:pt x="6476" y="224285"/>
                </a:lnTo>
                <a:lnTo>
                  <a:pt x="203" y="226813"/>
                </a:lnTo>
                <a:lnTo>
                  <a:pt x="0" y="229848"/>
                </a:lnTo>
                <a:lnTo>
                  <a:pt x="3039" y="243392"/>
                </a:lnTo>
                <a:lnTo>
                  <a:pt x="12471" y="252500"/>
                </a:lnTo>
                <a:lnTo>
                  <a:pt x="25029" y="257811"/>
                </a:lnTo>
                <a:lnTo>
                  <a:pt x="40052" y="260411"/>
                </a:lnTo>
                <a:lnTo>
                  <a:pt x="53165" y="263515"/>
                </a:lnTo>
                <a:lnTo>
                  <a:pt x="64746" y="265910"/>
                </a:lnTo>
                <a:lnTo>
                  <a:pt x="75174" y="266386"/>
                </a:lnTo>
                <a:lnTo>
                  <a:pt x="84826" y="263729"/>
                </a:lnTo>
                <a:lnTo>
                  <a:pt x="82689" y="254384"/>
                </a:lnTo>
                <a:lnTo>
                  <a:pt x="79692" y="254194"/>
                </a:lnTo>
                <a:lnTo>
                  <a:pt x="80548" y="243392"/>
                </a:lnTo>
                <a:lnTo>
                  <a:pt x="80860" y="239195"/>
                </a:lnTo>
                <a:lnTo>
                  <a:pt x="93116" y="237074"/>
                </a:lnTo>
                <a:lnTo>
                  <a:pt x="99377" y="234560"/>
                </a:lnTo>
                <a:lnTo>
                  <a:pt x="223844" y="234560"/>
                </a:lnTo>
                <a:lnTo>
                  <a:pt x="227920" y="230493"/>
                </a:lnTo>
                <a:lnTo>
                  <a:pt x="235291" y="218780"/>
                </a:lnTo>
                <a:lnTo>
                  <a:pt x="241013" y="206027"/>
                </a:lnTo>
                <a:lnTo>
                  <a:pt x="245295" y="193700"/>
                </a:lnTo>
                <a:lnTo>
                  <a:pt x="248346" y="183267"/>
                </a:lnTo>
                <a:lnTo>
                  <a:pt x="251692" y="173883"/>
                </a:lnTo>
                <a:lnTo>
                  <a:pt x="254749" y="162896"/>
                </a:lnTo>
                <a:lnTo>
                  <a:pt x="257790" y="150170"/>
                </a:lnTo>
                <a:lnTo>
                  <a:pt x="260623" y="137647"/>
                </a:lnTo>
                <a:lnTo>
                  <a:pt x="263879" y="123677"/>
                </a:lnTo>
                <a:lnTo>
                  <a:pt x="267235" y="110582"/>
                </a:lnTo>
                <a:lnTo>
                  <a:pt x="271213" y="97327"/>
                </a:lnTo>
                <a:lnTo>
                  <a:pt x="275849" y="84765"/>
                </a:lnTo>
                <a:lnTo>
                  <a:pt x="277490" y="81309"/>
                </a:lnTo>
                <a:lnTo>
                  <a:pt x="111331" y="81309"/>
                </a:lnTo>
                <a:lnTo>
                  <a:pt x="102415" y="76221"/>
                </a:lnTo>
                <a:lnTo>
                  <a:pt x="96438" y="69142"/>
                </a:lnTo>
                <a:close/>
              </a:path>
              <a:path w="281305" h="323214">
                <a:moveTo>
                  <a:pt x="191943" y="0"/>
                </a:moveTo>
                <a:lnTo>
                  <a:pt x="158077" y="28151"/>
                </a:lnTo>
                <a:lnTo>
                  <a:pt x="152128" y="40654"/>
                </a:lnTo>
                <a:lnTo>
                  <a:pt x="146140" y="53157"/>
                </a:lnTo>
                <a:lnTo>
                  <a:pt x="139590" y="64567"/>
                </a:lnTo>
                <a:lnTo>
                  <a:pt x="131954" y="73791"/>
                </a:lnTo>
                <a:lnTo>
                  <a:pt x="122709" y="79736"/>
                </a:lnTo>
                <a:lnTo>
                  <a:pt x="111331" y="81309"/>
                </a:lnTo>
                <a:lnTo>
                  <a:pt x="277490" y="81309"/>
                </a:lnTo>
                <a:lnTo>
                  <a:pt x="255051" y="46698"/>
                </a:lnTo>
                <a:lnTo>
                  <a:pt x="221741" y="16563"/>
                </a:lnTo>
                <a:lnTo>
                  <a:pt x="200833" y="2956"/>
                </a:lnTo>
                <a:lnTo>
                  <a:pt x="191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46"/>
          <p:cNvSpPr/>
          <p:nvPr/>
        </p:nvSpPr>
        <p:spPr>
          <a:xfrm>
            <a:off x="2009085" y="4461936"/>
            <a:ext cx="281305" cy="323215"/>
          </a:xfrm>
          <a:custGeom>
            <a:avLst/>
            <a:gdLst/>
            <a:ahLst/>
            <a:cxnLst/>
            <a:rect l="l" t="t" r="r" b="b"/>
            <a:pathLst>
              <a:path w="281305" h="323214">
                <a:moveTo>
                  <a:pt x="120116" y="317770"/>
                </a:moveTo>
                <a:lnTo>
                  <a:pt x="132976" y="320732"/>
                </a:lnTo>
                <a:lnTo>
                  <a:pt x="145165" y="320583"/>
                </a:lnTo>
                <a:lnTo>
                  <a:pt x="156723" y="317967"/>
                </a:lnTo>
                <a:lnTo>
                  <a:pt x="167691" y="313530"/>
                </a:lnTo>
                <a:lnTo>
                  <a:pt x="178108" y="307917"/>
                </a:lnTo>
                <a:lnTo>
                  <a:pt x="188016" y="301773"/>
                </a:lnTo>
                <a:lnTo>
                  <a:pt x="197453" y="295745"/>
                </a:lnTo>
                <a:lnTo>
                  <a:pt x="188723" y="288731"/>
                </a:lnTo>
                <a:lnTo>
                  <a:pt x="182686" y="278278"/>
                </a:lnTo>
                <a:lnTo>
                  <a:pt x="186278" y="261408"/>
                </a:lnTo>
                <a:lnTo>
                  <a:pt x="194911" y="250674"/>
                </a:lnTo>
                <a:lnTo>
                  <a:pt x="206433" y="244097"/>
                </a:lnTo>
                <a:lnTo>
                  <a:pt x="218692" y="239699"/>
                </a:lnTo>
                <a:lnTo>
                  <a:pt x="227920" y="230493"/>
                </a:lnTo>
                <a:lnTo>
                  <a:pt x="235291" y="218780"/>
                </a:lnTo>
                <a:lnTo>
                  <a:pt x="241013" y="206027"/>
                </a:lnTo>
                <a:lnTo>
                  <a:pt x="245295" y="193700"/>
                </a:lnTo>
                <a:lnTo>
                  <a:pt x="248346" y="183267"/>
                </a:lnTo>
                <a:lnTo>
                  <a:pt x="251692" y="173883"/>
                </a:lnTo>
                <a:lnTo>
                  <a:pt x="254749" y="162896"/>
                </a:lnTo>
                <a:lnTo>
                  <a:pt x="257673" y="150689"/>
                </a:lnTo>
                <a:lnTo>
                  <a:pt x="260623" y="137647"/>
                </a:lnTo>
                <a:lnTo>
                  <a:pt x="263758" y="124150"/>
                </a:lnTo>
                <a:lnTo>
                  <a:pt x="267235" y="110582"/>
                </a:lnTo>
                <a:lnTo>
                  <a:pt x="271213" y="97327"/>
                </a:lnTo>
                <a:lnTo>
                  <a:pt x="275849" y="84765"/>
                </a:lnTo>
                <a:lnTo>
                  <a:pt x="281302" y="73281"/>
                </a:lnTo>
                <a:lnTo>
                  <a:pt x="273988" y="65872"/>
                </a:lnTo>
                <a:lnTo>
                  <a:pt x="244210" y="36202"/>
                </a:lnTo>
                <a:lnTo>
                  <a:pt x="210896" y="8689"/>
                </a:lnTo>
                <a:lnTo>
                  <a:pt x="191943" y="0"/>
                </a:lnTo>
                <a:lnTo>
                  <a:pt x="180920" y="1572"/>
                </a:lnTo>
                <a:lnTo>
                  <a:pt x="171950" y="7517"/>
                </a:lnTo>
                <a:lnTo>
                  <a:pt x="164510" y="16741"/>
                </a:lnTo>
                <a:lnTo>
                  <a:pt x="158077" y="28151"/>
                </a:lnTo>
                <a:lnTo>
                  <a:pt x="152128" y="40654"/>
                </a:lnTo>
                <a:lnTo>
                  <a:pt x="146140" y="53157"/>
                </a:lnTo>
                <a:lnTo>
                  <a:pt x="139590" y="64567"/>
                </a:lnTo>
                <a:lnTo>
                  <a:pt x="131954" y="73791"/>
                </a:lnTo>
                <a:lnTo>
                  <a:pt x="122709" y="79736"/>
                </a:lnTo>
                <a:lnTo>
                  <a:pt x="111331" y="81309"/>
                </a:lnTo>
                <a:lnTo>
                  <a:pt x="102415" y="76221"/>
                </a:lnTo>
                <a:lnTo>
                  <a:pt x="96438" y="69142"/>
                </a:lnTo>
                <a:lnTo>
                  <a:pt x="82697" y="70456"/>
                </a:lnTo>
                <a:lnTo>
                  <a:pt x="69132" y="75309"/>
                </a:lnTo>
                <a:lnTo>
                  <a:pt x="64115" y="85677"/>
                </a:lnTo>
                <a:lnTo>
                  <a:pt x="60974" y="97876"/>
                </a:lnTo>
                <a:lnTo>
                  <a:pt x="58533" y="110884"/>
                </a:lnTo>
                <a:lnTo>
                  <a:pt x="55613" y="123677"/>
                </a:lnTo>
                <a:lnTo>
                  <a:pt x="49691" y="135278"/>
                </a:lnTo>
                <a:lnTo>
                  <a:pt x="41857" y="143607"/>
                </a:lnTo>
                <a:lnTo>
                  <a:pt x="33121" y="150170"/>
                </a:lnTo>
                <a:lnTo>
                  <a:pt x="24490" y="156475"/>
                </a:lnTo>
                <a:lnTo>
                  <a:pt x="16972" y="164029"/>
                </a:lnTo>
                <a:lnTo>
                  <a:pt x="11575" y="174338"/>
                </a:lnTo>
                <a:lnTo>
                  <a:pt x="10075" y="190044"/>
                </a:lnTo>
                <a:lnTo>
                  <a:pt x="9502" y="202129"/>
                </a:lnTo>
                <a:lnTo>
                  <a:pt x="8542" y="212746"/>
                </a:lnTo>
                <a:lnTo>
                  <a:pt x="6476" y="224285"/>
                </a:lnTo>
                <a:lnTo>
                  <a:pt x="203" y="226813"/>
                </a:lnTo>
                <a:lnTo>
                  <a:pt x="0" y="229848"/>
                </a:lnTo>
                <a:lnTo>
                  <a:pt x="3039" y="243392"/>
                </a:lnTo>
                <a:lnTo>
                  <a:pt x="12471" y="252500"/>
                </a:lnTo>
                <a:lnTo>
                  <a:pt x="25029" y="257811"/>
                </a:lnTo>
                <a:lnTo>
                  <a:pt x="40052" y="260411"/>
                </a:lnTo>
                <a:lnTo>
                  <a:pt x="53165" y="263515"/>
                </a:lnTo>
                <a:lnTo>
                  <a:pt x="64746" y="265910"/>
                </a:lnTo>
                <a:lnTo>
                  <a:pt x="75174" y="266386"/>
                </a:lnTo>
                <a:lnTo>
                  <a:pt x="84826" y="263729"/>
                </a:lnTo>
                <a:lnTo>
                  <a:pt x="82689" y="254384"/>
                </a:lnTo>
                <a:lnTo>
                  <a:pt x="79692" y="254194"/>
                </a:lnTo>
                <a:lnTo>
                  <a:pt x="80416" y="245164"/>
                </a:lnTo>
                <a:lnTo>
                  <a:pt x="80860" y="239195"/>
                </a:lnTo>
                <a:lnTo>
                  <a:pt x="93116" y="237074"/>
                </a:lnTo>
                <a:lnTo>
                  <a:pt x="99377" y="234560"/>
                </a:lnTo>
                <a:lnTo>
                  <a:pt x="117424" y="235957"/>
                </a:lnTo>
                <a:lnTo>
                  <a:pt x="115989" y="254029"/>
                </a:lnTo>
                <a:lnTo>
                  <a:pt x="105826" y="263452"/>
                </a:lnTo>
                <a:lnTo>
                  <a:pt x="99886" y="273925"/>
                </a:lnTo>
                <a:lnTo>
                  <a:pt x="125907" y="281943"/>
                </a:lnTo>
                <a:lnTo>
                  <a:pt x="120168" y="294281"/>
                </a:lnTo>
                <a:lnTo>
                  <a:pt x="108429" y="301049"/>
                </a:lnTo>
                <a:lnTo>
                  <a:pt x="96075" y="315890"/>
                </a:lnTo>
                <a:lnTo>
                  <a:pt x="107594" y="322812"/>
                </a:lnTo>
                <a:lnTo>
                  <a:pt x="107848" y="319865"/>
                </a:lnTo>
                <a:lnTo>
                  <a:pt x="117081" y="317579"/>
                </a:lnTo>
                <a:lnTo>
                  <a:pt x="120116" y="317770"/>
                </a:lnTo>
                <a:close/>
              </a:path>
            </a:pathLst>
          </a:custGeom>
          <a:ln w="6350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47"/>
          <p:cNvSpPr/>
          <p:nvPr/>
        </p:nvSpPr>
        <p:spPr>
          <a:xfrm>
            <a:off x="2330023" y="4214295"/>
            <a:ext cx="189865" cy="328295"/>
          </a:xfrm>
          <a:custGeom>
            <a:avLst/>
            <a:gdLst/>
            <a:ahLst/>
            <a:cxnLst/>
            <a:rect l="l" t="t" r="r" b="b"/>
            <a:pathLst>
              <a:path w="189864" h="328295">
                <a:moveTo>
                  <a:pt x="30588" y="0"/>
                </a:moveTo>
                <a:lnTo>
                  <a:pt x="30156" y="6032"/>
                </a:lnTo>
                <a:lnTo>
                  <a:pt x="30283" y="18780"/>
                </a:lnTo>
                <a:lnTo>
                  <a:pt x="31791" y="29546"/>
                </a:lnTo>
                <a:lnTo>
                  <a:pt x="32925" y="41564"/>
                </a:lnTo>
                <a:lnTo>
                  <a:pt x="27171" y="59657"/>
                </a:lnTo>
                <a:lnTo>
                  <a:pt x="17423" y="65030"/>
                </a:lnTo>
                <a:lnTo>
                  <a:pt x="19475" y="65620"/>
                </a:lnTo>
                <a:lnTo>
                  <a:pt x="46196" y="104231"/>
                </a:lnTo>
                <a:lnTo>
                  <a:pt x="56164" y="110795"/>
                </a:lnTo>
                <a:lnTo>
                  <a:pt x="64959" y="118019"/>
                </a:lnTo>
                <a:lnTo>
                  <a:pt x="71336" y="126852"/>
                </a:lnTo>
                <a:lnTo>
                  <a:pt x="74052" y="138242"/>
                </a:lnTo>
                <a:lnTo>
                  <a:pt x="71067" y="151356"/>
                </a:lnTo>
                <a:lnTo>
                  <a:pt x="64870" y="161516"/>
                </a:lnTo>
                <a:lnTo>
                  <a:pt x="56335" y="169486"/>
                </a:lnTo>
                <a:lnTo>
                  <a:pt x="46341" y="176033"/>
                </a:lnTo>
                <a:lnTo>
                  <a:pt x="35764" y="181921"/>
                </a:lnTo>
                <a:lnTo>
                  <a:pt x="25479" y="187918"/>
                </a:lnTo>
                <a:lnTo>
                  <a:pt x="3927" y="228141"/>
                </a:lnTo>
                <a:lnTo>
                  <a:pt x="0" y="277356"/>
                </a:lnTo>
                <a:lnTo>
                  <a:pt x="935" y="290018"/>
                </a:lnTo>
                <a:lnTo>
                  <a:pt x="36207" y="318157"/>
                </a:lnTo>
                <a:lnTo>
                  <a:pt x="79993" y="324525"/>
                </a:lnTo>
                <a:lnTo>
                  <a:pt x="94884" y="325535"/>
                </a:lnTo>
                <a:lnTo>
                  <a:pt x="114107" y="327171"/>
                </a:lnTo>
                <a:lnTo>
                  <a:pt x="130223" y="328293"/>
                </a:lnTo>
                <a:lnTo>
                  <a:pt x="142639" y="327819"/>
                </a:lnTo>
                <a:lnTo>
                  <a:pt x="150765" y="324666"/>
                </a:lnTo>
                <a:lnTo>
                  <a:pt x="149995" y="312809"/>
                </a:lnTo>
                <a:lnTo>
                  <a:pt x="144392" y="303287"/>
                </a:lnTo>
                <a:lnTo>
                  <a:pt x="136586" y="294628"/>
                </a:lnTo>
                <a:lnTo>
                  <a:pt x="129206" y="285362"/>
                </a:lnTo>
                <a:lnTo>
                  <a:pt x="124881" y="274018"/>
                </a:lnTo>
                <a:lnTo>
                  <a:pt x="126987" y="260162"/>
                </a:lnTo>
                <a:lnTo>
                  <a:pt x="131084" y="247962"/>
                </a:lnTo>
                <a:lnTo>
                  <a:pt x="136674" y="236978"/>
                </a:lnTo>
                <a:lnTo>
                  <a:pt x="143255" y="226771"/>
                </a:lnTo>
                <a:lnTo>
                  <a:pt x="150328" y="216903"/>
                </a:lnTo>
                <a:lnTo>
                  <a:pt x="157394" y="206934"/>
                </a:lnTo>
                <a:lnTo>
                  <a:pt x="163952" y="196425"/>
                </a:lnTo>
                <a:lnTo>
                  <a:pt x="169504" y="184938"/>
                </a:lnTo>
                <a:lnTo>
                  <a:pt x="173548" y="172032"/>
                </a:lnTo>
                <a:lnTo>
                  <a:pt x="175661" y="155490"/>
                </a:lnTo>
                <a:lnTo>
                  <a:pt x="178193" y="141732"/>
                </a:lnTo>
                <a:lnTo>
                  <a:pt x="180981" y="129904"/>
                </a:lnTo>
                <a:lnTo>
                  <a:pt x="186682" y="108617"/>
                </a:lnTo>
                <a:lnTo>
                  <a:pt x="189274" y="97448"/>
                </a:lnTo>
                <a:lnTo>
                  <a:pt x="175101" y="92854"/>
                </a:lnTo>
                <a:lnTo>
                  <a:pt x="165817" y="84123"/>
                </a:lnTo>
                <a:lnTo>
                  <a:pt x="158951" y="73966"/>
                </a:lnTo>
                <a:lnTo>
                  <a:pt x="152035" y="65092"/>
                </a:lnTo>
                <a:lnTo>
                  <a:pt x="142599" y="60213"/>
                </a:lnTo>
                <a:lnTo>
                  <a:pt x="122828" y="58559"/>
                </a:lnTo>
                <a:lnTo>
                  <a:pt x="124022" y="43560"/>
                </a:lnTo>
                <a:lnTo>
                  <a:pt x="94732" y="9185"/>
                </a:lnTo>
                <a:lnTo>
                  <a:pt x="69113" y="9024"/>
                </a:lnTo>
                <a:lnTo>
                  <a:pt x="45205" y="7175"/>
                </a:lnTo>
                <a:lnTo>
                  <a:pt x="30588" y="0"/>
                </a:lnTo>
                <a:close/>
              </a:path>
              <a:path w="189864" h="328295">
                <a:moveTo>
                  <a:pt x="57194" y="8115"/>
                </a:moveTo>
                <a:lnTo>
                  <a:pt x="60242" y="8356"/>
                </a:lnTo>
                <a:lnTo>
                  <a:pt x="57194" y="8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48"/>
          <p:cNvSpPr/>
          <p:nvPr/>
        </p:nvSpPr>
        <p:spPr>
          <a:xfrm>
            <a:off x="2330023" y="4214295"/>
            <a:ext cx="189865" cy="328295"/>
          </a:xfrm>
          <a:custGeom>
            <a:avLst/>
            <a:gdLst/>
            <a:ahLst/>
            <a:cxnLst/>
            <a:rect l="l" t="t" r="r" b="b"/>
            <a:pathLst>
              <a:path w="189864" h="328295">
                <a:moveTo>
                  <a:pt x="19475" y="65620"/>
                </a:moveTo>
                <a:lnTo>
                  <a:pt x="46196" y="104231"/>
                </a:lnTo>
                <a:lnTo>
                  <a:pt x="56164" y="110795"/>
                </a:lnTo>
                <a:lnTo>
                  <a:pt x="64959" y="118019"/>
                </a:lnTo>
                <a:lnTo>
                  <a:pt x="71336" y="126852"/>
                </a:lnTo>
                <a:lnTo>
                  <a:pt x="74052" y="138242"/>
                </a:lnTo>
                <a:lnTo>
                  <a:pt x="71067" y="151356"/>
                </a:lnTo>
                <a:lnTo>
                  <a:pt x="64870" y="161516"/>
                </a:lnTo>
                <a:lnTo>
                  <a:pt x="56335" y="169486"/>
                </a:lnTo>
                <a:lnTo>
                  <a:pt x="46341" y="176033"/>
                </a:lnTo>
                <a:lnTo>
                  <a:pt x="35764" y="181921"/>
                </a:lnTo>
                <a:lnTo>
                  <a:pt x="25479" y="187918"/>
                </a:lnTo>
                <a:lnTo>
                  <a:pt x="3927" y="228141"/>
                </a:lnTo>
                <a:lnTo>
                  <a:pt x="0" y="277356"/>
                </a:lnTo>
                <a:lnTo>
                  <a:pt x="935" y="290018"/>
                </a:lnTo>
                <a:lnTo>
                  <a:pt x="36207" y="318157"/>
                </a:lnTo>
                <a:lnTo>
                  <a:pt x="79993" y="324525"/>
                </a:lnTo>
                <a:lnTo>
                  <a:pt x="94884" y="325535"/>
                </a:lnTo>
                <a:lnTo>
                  <a:pt x="114107" y="327171"/>
                </a:lnTo>
                <a:lnTo>
                  <a:pt x="130223" y="328293"/>
                </a:lnTo>
                <a:lnTo>
                  <a:pt x="142639" y="327819"/>
                </a:lnTo>
                <a:lnTo>
                  <a:pt x="150765" y="324666"/>
                </a:lnTo>
                <a:lnTo>
                  <a:pt x="149995" y="312809"/>
                </a:lnTo>
                <a:lnTo>
                  <a:pt x="144392" y="303287"/>
                </a:lnTo>
                <a:lnTo>
                  <a:pt x="136586" y="294628"/>
                </a:lnTo>
                <a:lnTo>
                  <a:pt x="129206" y="285362"/>
                </a:lnTo>
                <a:lnTo>
                  <a:pt x="124881" y="274018"/>
                </a:lnTo>
                <a:lnTo>
                  <a:pt x="126987" y="260162"/>
                </a:lnTo>
                <a:lnTo>
                  <a:pt x="131084" y="247962"/>
                </a:lnTo>
                <a:lnTo>
                  <a:pt x="136674" y="236978"/>
                </a:lnTo>
                <a:lnTo>
                  <a:pt x="143255" y="226771"/>
                </a:lnTo>
                <a:lnTo>
                  <a:pt x="150328" y="216903"/>
                </a:lnTo>
                <a:lnTo>
                  <a:pt x="157394" y="206934"/>
                </a:lnTo>
                <a:lnTo>
                  <a:pt x="163952" y="196425"/>
                </a:lnTo>
                <a:lnTo>
                  <a:pt x="169504" y="184938"/>
                </a:lnTo>
                <a:lnTo>
                  <a:pt x="173548" y="172032"/>
                </a:lnTo>
                <a:lnTo>
                  <a:pt x="175661" y="155490"/>
                </a:lnTo>
                <a:lnTo>
                  <a:pt x="178193" y="141732"/>
                </a:lnTo>
                <a:lnTo>
                  <a:pt x="180981" y="129904"/>
                </a:lnTo>
                <a:lnTo>
                  <a:pt x="183864" y="119151"/>
                </a:lnTo>
                <a:lnTo>
                  <a:pt x="186682" y="108617"/>
                </a:lnTo>
                <a:lnTo>
                  <a:pt x="189274" y="97448"/>
                </a:lnTo>
                <a:lnTo>
                  <a:pt x="175101" y="92854"/>
                </a:lnTo>
                <a:lnTo>
                  <a:pt x="165817" y="84123"/>
                </a:lnTo>
                <a:lnTo>
                  <a:pt x="136553" y="59670"/>
                </a:lnTo>
                <a:lnTo>
                  <a:pt x="122828" y="58559"/>
                </a:lnTo>
                <a:lnTo>
                  <a:pt x="124022" y="43560"/>
                </a:lnTo>
                <a:lnTo>
                  <a:pt x="94732" y="9185"/>
                </a:lnTo>
                <a:lnTo>
                  <a:pt x="69113" y="9024"/>
                </a:lnTo>
                <a:lnTo>
                  <a:pt x="57194" y="8115"/>
                </a:lnTo>
                <a:lnTo>
                  <a:pt x="60242" y="8356"/>
                </a:lnTo>
                <a:lnTo>
                  <a:pt x="51162" y="7658"/>
                </a:lnTo>
                <a:lnTo>
                  <a:pt x="45205" y="7175"/>
                </a:lnTo>
                <a:lnTo>
                  <a:pt x="30588" y="0"/>
                </a:lnTo>
                <a:lnTo>
                  <a:pt x="30156" y="6032"/>
                </a:lnTo>
                <a:lnTo>
                  <a:pt x="30283" y="18780"/>
                </a:lnTo>
                <a:lnTo>
                  <a:pt x="31791" y="29546"/>
                </a:lnTo>
                <a:lnTo>
                  <a:pt x="32925" y="41564"/>
                </a:lnTo>
                <a:lnTo>
                  <a:pt x="27171" y="59657"/>
                </a:lnTo>
                <a:lnTo>
                  <a:pt x="17423" y="65030"/>
                </a:lnTo>
                <a:lnTo>
                  <a:pt x="19475" y="65620"/>
                </a:lnTo>
                <a:close/>
              </a:path>
            </a:pathLst>
          </a:custGeom>
          <a:ln w="6350">
            <a:solidFill>
              <a:srgbClr val="308C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49"/>
          <p:cNvSpPr/>
          <p:nvPr/>
        </p:nvSpPr>
        <p:spPr>
          <a:xfrm>
            <a:off x="7269019" y="2496790"/>
            <a:ext cx="1271817" cy="15523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0"/>
          <p:cNvSpPr/>
          <p:nvPr/>
        </p:nvSpPr>
        <p:spPr>
          <a:xfrm>
            <a:off x="7525584" y="483126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8226" y="0"/>
                </a:moveTo>
                <a:lnTo>
                  <a:pt x="1612" y="42506"/>
                </a:lnTo>
                <a:lnTo>
                  <a:pt x="7378" y="45986"/>
                </a:lnTo>
                <a:lnTo>
                  <a:pt x="3517" y="57785"/>
                </a:lnTo>
                <a:lnTo>
                  <a:pt x="0" y="63525"/>
                </a:lnTo>
                <a:lnTo>
                  <a:pt x="54101" y="67729"/>
                </a:lnTo>
                <a:lnTo>
                  <a:pt x="38226" y="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1"/>
          <p:cNvSpPr/>
          <p:nvPr/>
        </p:nvSpPr>
        <p:spPr>
          <a:xfrm>
            <a:off x="7476748" y="4871660"/>
            <a:ext cx="23495" cy="33655"/>
          </a:xfrm>
          <a:custGeom>
            <a:avLst/>
            <a:gdLst/>
            <a:ahLst/>
            <a:cxnLst/>
            <a:rect l="l" t="t" r="r" b="b"/>
            <a:pathLst>
              <a:path w="23495" h="33654">
                <a:moveTo>
                  <a:pt x="21393" y="26123"/>
                </a:moveTo>
                <a:lnTo>
                  <a:pt x="9321" y="26123"/>
                </a:lnTo>
                <a:lnTo>
                  <a:pt x="18122" y="29781"/>
                </a:lnTo>
                <a:lnTo>
                  <a:pt x="20853" y="33045"/>
                </a:lnTo>
                <a:lnTo>
                  <a:pt x="21393" y="26123"/>
                </a:lnTo>
                <a:close/>
              </a:path>
              <a:path w="23495" h="33654">
                <a:moveTo>
                  <a:pt x="23431" y="0"/>
                </a:moveTo>
                <a:lnTo>
                  <a:pt x="14325" y="8800"/>
                </a:lnTo>
                <a:lnTo>
                  <a:pt x="6550" y="18464"/>
                </a:lnTo>
                <a:lnTo>
                  <a:pt x="0" y="28384"/>
                </a:lnTo>
                <a:lnTo>
                  <a:pt x="9321" y="26123"/>
                </a:lnTo>
                <a:lnTo>
                  <a:pt x="21393" y="26123"/>
                </a:lnTo>
                <a:lnTo>
                  <a:pt x="23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2"/>
          <p:cNvSpPr/>
          <p:nvPr/>
        </p:nvSpPr>
        <p:spPr>
          <a:xfrm>
            <a:off x="7476748" y="4871660"/>
            <a:ext cx="23495" cy="33655"/>
          </a:xfrm>
          <a:custGeom>
            <a:avLst/>
            <a:gdLst/>
            <a:ahLst/>
            <a:cxnLst/>
            <a:rect l="l" t="t" r="r" b="b"/>
            <a:pathLst>
              <a:path w="23495" h="33654">
                <a:moveTo>
                  <a:pt x="0" y="28384"/>
                </a:moveTo>
                <a:lnTo>
                  <a:pt x="9321" y="26123"/>
                </a:lnTo>
                <a:lnTo>
                  <a:pt x="18122" y="29781"/>
                </a:lnTo>
                <a:lnTo>
                  <a:pt x="20853" y="33045"/>
                </a:lnTo>
                <a:lnTo>
                  <a:pt x="23431" y="0"/>
                </a:lnTo>
                <a:lnTo>
                  <a:pt x="14325" y="8800"/>
                </a:lnTo>
                <a:lnTo>
                  <a:pt x="6550" y="18464"/>
                </a:lnTo>
                <a:lnTo>
                  <a:pt x="0" y="28384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3"/>
          <p:cNvSpPr/>
          <p:nvPr/>
        </p:nvSpPr>
        <p:spPr>
          <a:xfrm>
            <a:off x="7753159" y="5512512"/>
            <a:ext cx="411480" cy="1000125"/>
          </a:xfrm>
          <a:custGeom>
            <a:avLst/>
            <a:gdLst/>
            <a:ahLst/>
            <a:cxnLst/>
            <a:rect l="l" t="t" r="r" b="b"/>
            <a:pathLst>
              <a:path w="411479" h="1000125">
                <a:moveTo>
                  <a:pt x="91982" y="377575"/>
                </a:moveTo>
                <a:lnTo>
                  <a:pt x="94484" y="386722"/>
                </a:lnTo>
                <a:lnTo>
                  <a:pt x="97399" y="397064"/>
                </a:lnTo>
                <a:lnTo>
                  <a:pt x="103432" y="418179"/>
                </a:lnTo>
                <a:lnTo>
                  <a:pt x="106521" y="429172"/>
                </a:lnTo>
                <a:lnTo>
                  <a:pt x="118024" y="474902"/>
                </a:lnTo>
                <a:lnTo>
                  <a:pt x="125014" y="512856"/>
                </a:lnTo>
                <a:lnTo>
                  <a:pt x="129501" y="554755"/>
                </a:lnTo>
                <a:lnTo>
                  <a:pt x="130583" y="583409"/>
                </a:lnTo>
                <a:lnTo>
                  <a:pt x="130521" y="601424"/>
                </a:lnTo>
                <a:lnTo>
                  <a:pt x="120331" y="603322"/>
                </a:lnTo>
                <a:lnTo>
                  <a:pt x="108649" y="604692"/>
                </a:lnTo>
                <a:lnTo>
                  <a:pt x="82465" y="606947"/>
                </a:lnTo>
                <a:lnTo>
                  <a:pt x="68796" y="608382"/>
                </a:lnTo>
                <a:lnTo>
                  <a:pt x="30464" y="617212"/>
                </a:lnTo>
                <a:lnTo>
                  <a:pt x="17086" y="637561"/>
                </a:lnTo>
                <a:lnTo>
                  <a:pt x="13387" y="652525"/>
                </a:lnTo>
                <a:lnTo>
                  <a:pt x="9364" y="667010"/>
                </a:lnTo>
                <a:lnTo>
                  <a:pt x="5517" y="680557"/>
                </a:lnTo>
                <a:lnTo>
                  <a:pt x="2342" y="692706"/>
                </a:lnTo>
                <a:lnTo>
                  <a:pt x="337" y="702997"/>
                </a:lnTo>
                <a:lnTo>
                  <a:pt x="0" y="710969"/>
                </a:lnTo>
                <a:lnTo>
                  <a:pt x="1827" y="716164"/>
                </a:lnTo>
                <a:lnTo>
                  <a:pt x="8119" y="723035"/>
                </a:lnTo>
                <a:lnTo>
                  <a:pt x="14353" y="729318"/>
                </a:lnTo>
                <a:lnTo>
                  <a:pt x="26901" y="741408"/>
                </a:lnTo>
                <a:lnTo>
                  <a:pt x="33342" y="747861"/>
                </a:lnTo>
                <a:lnTo>
                  <a:pt x="61716" y="783906"/>
                </a:lnTo>
                <a:lnTo>
                  <a:pt x="87635" y="830957"/>
                </a:lnTo>
                <a:lnTo>
                  <a:pt x="102510" y="871246"/>
                </a:lnTo>
                <a:lnTo>
                  <a:pt x="105775" y="899789"/>
                </a:lnTo>
                <a:lnTo>
                  <a:pt x="104526" y="914088"/>
                </a:lnTo>
                <a:lnTo>
                  <a:pt x="100203" y="926598"/>
                </a:lnTo>
                <a:lnTo>
                  <a:pt x="89899" y="934100"/>
                </a:lnTo>
                <a:lnTo>
                  <a:pt x="83071" y="941774"/>
                </a:lnTo>
                <a:lnTo>
                  <a:pt x="79372" y="949543"/>
                </a:lnTo>
                <a:lnTo>
                  <a:pt x="78454" y="957330"/>
                </a:lnTo>
                <a:lnTo>
                  <a:pt x="79969" y="965055"/>
                </a:lnTo>
                <a:lnTo>
                  <a:pt x="111862" y="1000058"/>
                </a:lnTo>
                <a:lnTo>
                  <a:pt x="104170" y="987940"/>
                </a:lnTo>
                <a:lnTo>
                  <a:pt x="99270" y="978420"/>
                </a:lnTo>
                <a:lnTo>
                  <a:pt x="97390" y="970830"/>
                </a:lnTo>
                <a:lnTo>
                  <a:pt x="98758" y="964504"/>
                </a:lnTo>
                <a:lnTo>
                  <a:pt x="103600" y="958777"/>
                </a:lnTo>
                <a:lnTo>
                  <a:pt x="112144" y="952983"/>
                </a:lnTo>
                <a:lnTo>
                  <a:pt x="124617" y="946456"/>
                </a:lnTo>
                <a:lnTo>
                  <a:pt x="141248" y="938530"/>
                </a:lnTo>
                <a:lnTo>
                  <a:pt x="143223" y="918331"/>
                </a:lnTo>
                <a:lnTo>
                  <a:pt x="147055" y="874265"/>
                </a:lnTo>
                <a:lnTo>
                  <a:pt x="168619" y="835854"/>
                </a:lnTo>
                <a:lnTo>
                  <a:pt x="186194" y="829273"/>
                </a:lnTo>
                <a:lnTo>
                  <a:pt x="303427" y="829273"/>
                </a:lnTo>
                <a:lnTo>
                  <a:pt x="307380" y="825111"/>
                </a:lnTo>
                <a:lnTo>
                  <a:pt x="332863" y="789892"/>
                </a:lnTo>
                <a:lnTo>
                  <a:pt x="353079" y="751971"/>
                </a:lnTo>
                <a:lnTo>
                  <a:pt x="368089" y="716872"/>
                </a:lnTo>
                <a:lnTo>
                  <a:pt x="381450" y="676710"/>
                </a:lnTo>
                <a:lnTo>
                  <a:pt x="389901" y="625512"/>
                </a:lnTo>
                <a:lnTo>
                  <a:pt x="394110" y="583409"/>
                </a:lnTo>
                <a:lnTo>
                  <a:pt x="397436" y="536025"/>
                </a:lnTo>
                <a:lnTo>
                  <a:pt x="400098" y="484299"/>
                </a:lnTo>
                <a:lnTo>
                  <a:pt x="402324" y="429013"/>
                </a:lnTo>
                <a:lnTo>
                  <a:pt x="404094" y="378081"/>
                </a:lnTo>
                <a:lnTo>
                  <a:pt x="105415" y="378081"/>
                </a:lnTo>
                <a:lnTo>
                  <a:pt x="91982" y="377575"/>
                </a:lnTo>
                <a:close/>
              </a:path>
              <a:path w="411479" h="1000125">
                <a:moveTo>
                  <a:pt x="303427" y="829273"/>
                </a:moveTo>
                <a:lnTo>
                  <a:pt x="186194" y="829273"/>
                </a:lnTo>
                <a:lnTo>
                  <a:pt x="191504" y="830957"/>
                </a:lnTo>
                <a:lnTo>
                  <a:pt x="195400" y="834961"/>
                </a:lnTo>
                <a:lnTo>
                  <a:pt x="198560" y="840535"/>
                </a:lnTo>
                <a:lnTo>
                  <a:pt x="201665" y="846930"/>
                </a:lnTo>
                <a:lnTo>
                  <a:pt x="205392" y="853399"/>
                </a:lnTo>
                <a:lnTo>
                  <a:pt x="210421" y="859192"/>
                </a:lnTo>
                <a:lnTo>
                  <a:pt x="217430" y="863561"/>
                </a:lnTo>
                <a:lnTo>
                  <a:pt x="227098" y="865757"/>
                </a:lnTo>
                <a:lnTo>
                  <a:pt x="240371" y="865351"/>
                </a:lnTo>
                <a:lnTo>
                  <a:pt x="276569" y="852106"/>
                </a:lnTo>
                <a:lnTo>
                  <a:pt x="297704" y="835296"/>
                </a:lnTo>
                <a:lnTo>
                  <a:pt x="303427" y="829273"/>
                </a:lnTo>
                <a:close/>
              </a:path>
              <a:path w="411479" h="1000125">
                <a:moveTo>
                  <a:pt x="151489" y="274462"/>
                </a:moveTo>
                <a:lnTo>
                  <a:pt x="119525" y="316035"/>
                </a:lnTo>
                <a:lnTo>
                  <a:pt x="117097" y="330488"/>
                </a:lnTo>
                <a:lnTo>
                  <a:pt x="120356" y="342003"/>
                </a:lnTo>
                <a:lnTo>
                  <a:pt x="123961" y="352499"/>
                </a:lnTo>
                <a:lnTo>
                  <a:pt x="125011" y="364749"/>
                </a:lnTo>
                <a:lnTo>
                  <a:pt x="118034" y="375066"/>
                </a:lnTo>
                <a:lnTo>
                  <a:pt x="105415" y="378081"/>
                </a:lnTo>
                <a:lnTo>
                  <a:pt x="404094" y="378081"/>
                </a:lnTo>
                <a:lnTo>
                  <a:pt x="406312" y="312469"/>
                </a:lnTo>
                <a:lnTo>
                  <a:pt x="407639" y="275873"/>
                </a:lnTo>
                <a:lnTo>
                  <a:pt x="194856" y="275873"/>
                </a:lnTo>
                <a:lnTo>
                  <a:pt x="179831" y="275744"/>
                </a:lnTo>
                <a:lnTo>
                  <a:pt x="165254" y="275204"/>
                </a:lnTo>
                <a:lnTo>
                  <a:pt x="151489" y="274462"/>
                </a:lnTo>
                <a:close/>
              </a:path>
              <a:path w="411479" h="1000125">
                <a:moveTo>
                  <a:pt x="91683" y="376483"/>
                </a:moveTo>
                <a:lnTo>
                  <a:pt x="90856" y="377532"/>
                </a:lnTo>
                <a:lnTo>
                  <a:pt x="91982" y="377575"/>
                </a:lnTo>
                <a:lnTo>
                  <a:pt x="91683" y="376483"/>
                </a:lnTo>
                <a:close/>
              </a:path>
              <a:path w="411479" h="1000125">
                <a:moveTo>
                  <a:pt x="383696" y="94439"/>
                </a:moveTo>
                <a:lnTo>
                  <a:pt x="310419" y="94439"/>
                </a:lnTo>
                <a:lnTo>
                  <a:pt x="321183" y="99237"/>
                </a:lnTo>
                <a:lnTo>
                  <a:pt x="309730" y="155626"/>
                </a:lnTo>
                <a:lnTo>
                  <a:pt x="298279" y="163081"/>
                </a:lnTo>
                <a:lnTo>
                  <a:pt x="286644" y="170227"/>
                </a:lnTo>
                <a:lnTo>
                  <a:pt x="277771" y="178723"/>
                </a:lnTo>
                <a:lnTo>
                  <a:pt x="274607" y="190227"/>
                </a:lnTo>
                <a:lnTo>
                  <a:pt x="281075" y="201379"/>
                </a:lnTo>
                <a:lnTo>
                  <a:pt x="287766" y="212562"/>
                </a:lnTo>
                <a:lnTo>
                  <a:pt x="290346" y="224078"/>
                </a:lnTo>
                <a:lnTo>
                  <a:pt x="263999" y="263047"/>
                </a:lnTo>
                <a:lnTo>
                  <a:pt x="224800" y="274064"/>
                </a:lnTo>
                <a:lnTo>
                  <a:pt x="194856" y="275873"/>
                </a:lnTo>
                <a:lnTo>
                  <a:pt x="407639" y="275873"/>
                </a:lnTo>
                <a:lnTo>
                  <a:pt x="408527" y="252772"/>
                </a:lnTo>
                <a:lnTo>
                  <a:pt x="409785" y="222998"/>
                </a:lnTo>
                <a:lnTo>
                  <a:pt x="411181" y="193431"/>
                </a:lnTo>
                <a:lnTo>
                  <a:pt x="406422" y="178663"/>
                </a:lnTo>
                <a:lnTo>
                  <a:pt x="394751" y="137797"/>
                </a:lnTo>
                <a:lnTo>
                  <a:pt x="385793" y="102622"/>
                </a:lnTo>
                <a:lnTo>
                  <a:pt x="383696" y="94439"/>
                </a:lnTo>
                <a:close/>
              </a:path>
              <a:path w="411479" h="1000125">
                <a:moveTo>
                  <a:pt x="289636" y="0"/>
                </a:moveTo>
                <a:lnTo>
                  <a:pt x="233363" y="68432"/>
                </a:lnTo>
                <a:lnTo>
                  <a:pt x="240130" y="72380"/>
                </a:lnTo>
                <a:lnTo>
                  <a:pt x="252698" y="79376"/>
                </a:lnTo>
                <a:lnTo>
                  <a:pt x="267948" y="87202"/>
                </a:lnTo>
                <a:lnTo>
                  <a:pt x="282761" y="93640"/>
                </a:lnTo>
                <a:lnTo>
                  <a:pt x="294016" y="96471"/>
                </a:lnTo>
                <a:lnTo>
                  <a:pt x="303185" y="94816"/>
                </a:lnTo>
                <a:lnTo>
                  <a:pt x="310419" y="94439"/>
                </a:lnTo>
                <a:lnTo>
                  <a:pt x="383696" y="94439"/>
                </a:lnTo>
                <a:lnTo>
                  <a:pt x="383143" y="92280"/>
                </a:lnTo>
                <a:lnTo>
                  <a:pt x="380567" y="82672"/>
                </a:lnTo>
                <a:lnTo>
                  <a:pt x="379634" y="79447"/>
                </a:lnTo>
                <a:lnTo>
                  <a:pt x="354706" y="79447"/>
                </a:lnTo>
                <a:lnTo>
                  <a:pt x="351028" y="71197"/>
                </a:lnTo>
                <a:lnTo>
                  <a:pt x="350683" y="58800"/>
                </a:lnTo>
                <a:lnTo>
                  <a:pt x="350703" y="45562"/>
                </a:lnTo>
                <a:lnTo>
                  <a:pt x="348118" y="34788"/>
                </a:lnTo>
                <a:lnTo>
                  <a:pt x="338707" y="27399"/>
                </a:lnTo>
                <a:lnTo>
                  <a:pt x="324743" y="18370"/>
                </a:lnTo>
                <a:lnTo>
                  <a:pt x="309636" y="9558"/>
                </a:lnTo>
                <a:lnTo>
                  <a:pt x="296797" y="2816"/>
                </a:lnTo>
                <a:lnTo>
                  <a:pt x="289636" y="0"/>
                </a:lnTo>
                <a:close/>
              </a:path>
              <a:path w="411479" h="1000125">
                <a:moveTo>
                  <a:pt x="378007" y="73823"/>
                </a:moveTo>
                <a:lnTo>
                  <a:pt x="367205" y="78447"/>
                </a:lnTo>
                <a:lnTo>
                  <a:pt x="354706" y="79447"/>
                </a:lnTo>
                <a:lnTo>
                  <a:pt x="379634" y="79447"/>
                </a:lnTo>
                <a:lnTo>
                  <a:pt x="378007" y="73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4"/>
          <p:cNvSpPr/>
          <p:nvPr/>
        </p:nvSpPr>
        <p:spPr>
          <a:xfrm>
            <a:off x="7753159" y="5512512"/>
            <a:ext cx="411480" cy="1000125"/>
          </a:xfrm>
          <a:custGeom>
            <a:avLst/>
            <a:gdLst/>
            <a:ahLst/>
            <a:cxnLst/>
            <a:rect l="l" t="t" r="r" b="b"/>
            <a:pathLst>
              <a:path w="411479" h="1000125">
                <a:moveTo>
                  <a:pt x="90856" y="377532"/>
                </a:moveTo>
                <a:lnTo>
                  <a:pt x="105415" y="378081"/>
                </a:lnTo>
                <a:lnTo>
                  <a:pt x="118034" y="375066"/>
                </a:lnTo>
                <a:lnTo>
                  <a:pt x="125011" y="364749"/>
                </a:lnTo>
                <a:lnTo>
                  <a:pt x="123961" y="352499"/>
                </a:lnTo>
                <a:lnTo>
                  <a:pt x="120356" y="342003"/>
                </a:lnTo>
                <a:lnTo>
                  <a:pt x="117097" y="330488"/>
                </a:lnTo>
                <a:lnTo>
                  <a:pt x="133219" y="289406"/>
                </a:lnTo>
                <a:lnTo>
                  <a:pt x="151489" y="274462"/>
                </a:lnTo>
                <a:lnTo>
                  <a:pt x="165254" y="275204"/>
                </a:lnTo>
                <a:lnTo>
                  <a:pt x="179831" y="275744"/>
                </a:lnTo>
                <a:lnTo>
                  <a:pt x="224800" y="274064"/>
                </a:lnTo>
                <a:lnTo>
                  <a:pt x="263999" y="263047"/>
                </a:lnTo>
                <a:lnTo>
                  <a:pt x="290346" y="224078"/>
                </a:lnTo>
                <a:lnTo>
                  <a:pt x="287766" y="212562"/>
                </a:lnTo>
                <a:lnTo>
                  <a:pt x="281075" y="201379"/>
                </a:lnTo>
                <a:lnTo>
                  <a:pt x="274607" y="190227"/>
                </a:lnTo>
                <a:lnTo>
                  <a:pt x="277771" y="178723"/>
                </a:lnTo>
                <a:lnTo>
                  <a:pt x="286644" y="170227"/>
                </a:lnTo>
                <a:lnTo>
                  <a:pt x="298279" y="163081"/>
                </a:lnTo>
                <a:lnTo>
                  <a:pt x="309730" y="155626"/>
                </a:lnTo>
                <a:lnTo>
                  <a:pt x="321183" y="99237"/>
                </a:lnTo>
                <a:lnTo>
                  <a:pt x="310419" y="94439"/>
                </a:lnTo>
                <a:lnTo>
                  <a:pt x="303185" y="94816"/>
                </a:lnTo>
                <a:lnTo>
                  <a:pt x="294016" y="96471"/>
                </a:lnTo>
                <a:lnTo>
                  <a:pt x="282761" y="93640"/>
                </a:lnTo>
                <a:lnTo>
                  <a:pt x="267948" y="87202"/>
                </a:lnTo>
                <a:lnTo>
                  <a:pt x="252698" y="79376"/>
                </a:lnTo>
                <a:lnTo>
                  <a:pt x="240130" y="72380"/>
                </a:lnTo>
                <a:lnTo>
                  <a:pt x="233363" y="68432"/>
                </a:lnTo>
                <a:lnTo>
                  <a:pt x="289636" y="0"/>
                </a:lnTo>
                <a:lnTo>
                  <a:pt x="324743" y="18370"/>
                </a:lnTo>
                <a:lnTo>
                  <a:pt x="350703" y="45562"/>
                </a:lnTo>
                <a:lnTo>
                  <a:pt x="350683" y="58800"/>
                </a:lnTo>
                <a:lnTo>
                  <a:pt x="351028" y="71197"/>
                </a:lnTo>
                <a:lnTo>
                  <a:pt x="354706" y="79447"/>
                </a:lnTo>
                <a:lnTo>
                  <a:pt x="367205" y="78447"/>
                </a:lnTo>
                <a:lnTo>
                  <a:pt x="378007" y="73823"/>
                </a:lnTo>
                <a:lnTo>
                  <a:pt x="380567" y="82672"/>
                </a:lnTo>
                <a:lnTo>
                  <a:pt x="383143" y="92280"/>
                </a:lnTo>
                <a:lnTo>
                  <a:pt x="385793" y="102622"/>
                </a:lnTo>
                <a:lnTo>
                  <a:pt x="388573" y="113672"/>
                </a:lnTo>
                <a:lnTo>
                  <a:pt x="391540" y="125406"/>
                </a:lnTo>
                <a:lnTo>
                  <a:pt x="402136" y="164451"/>
                </a:lnTo>
                <a:lnTo>
                  <a:pt x="411181" y="193431"/>
                </a:lnTo>
                <a:lnTo>
                  <a:pt x="409785" y="222998"/>
                </a:lnTo>
                <a:lnTo>
                  <a:pt x="407379" y="282635"/>
                </a:lnTo>
                <a:lnTo>
                  <a:pt x="405301" y="342157"/>
                </a:lnTo>
                <a:lnTo>
                  <a:pt x="404316" y="371582"/>
                </a:lnTo>
                <a:lnTo>
                  <a:pt x="403331" y="400626"/>
                </a:lnTo>
                <a:lnTo>
                  <a:pt x="401250" y="457102"/>
                </a:lnTo>
                <a:lnTo>
                  <a:pt x="398836" y="510646"/>
                </a:lnTo>
                <a:lnTo>
                  <a:pt x="395870" y="560318"/>
                </a:lnTo>
                <a:lnTo>
                  <a:pt x="392130" y="605179"/>
                </a:lnTo>
                <a:lnTo>
                  <a:pt x="387397" y="644290"/>
                </a:lnTo>
                <a:lnTo>
                  <a:pt x="377952" y="690118"/>
                </a:lnTo>
                <a:lnTo>
                  <a:pt x="363661" y="727917"/>
                </a:lnTo>
                <a:lnTo>
                  <a:pt x="346922" y="764571"/>
                </a:lnTo>
                <a:lnTo>
                  <a:pt x="324957" y="802205"/>
                </a:lnTo>
                <a:lnTo>
                  <a:pt x="297704" y="835296"/>
                </a:lnTo>
                <a:lnTo>
                  <a:pt x="265105" y="858321"/>
                </a:lnTo>
                <a:lnTo>
                  <a:pt x="227098" y="865757"/>
                </a:lnTo>
                <a:lnTo>
                  <a:pt x="217430" y="863561"/>
                </a:lnTo>
                <a:lnTo>
                  <a:pt x="210421" y="859192"/>
                </a:lnTo>
                <a:lnTo>
                  <a:pt x="205392" y="853399"/>
                </a:lnTo>
                <a:lnTo>
                  <a:pt x="201665" y="846930"/>
                </a:lnTo>
                <a:lnTo>
                  <a:pt x="198560" y="840535"/>
                </a:lnTo>
                <a:lnTo>
                  <a:pt x="195400" y="834961"/>
                </a:lnTo>
                <a:lnTo>
                  <a:pt x="191504" y="830957"/>
                </a:lnTo>
                <a:lnTo>
                  <a:pt x="186194" y="829273"/>
                </a:lnTo>
                <a:lnTo>
                  <a:pt x="178792" y="830655"/>
                </a:lnTo>
                <a:lnTo>
                  <a:pt x="148866" y="863971"/>
                </a:lnTo>
                <a:lnTo>
                  <a:pt x="144603" y="901111"/>
                </a:lnTo>
                <a:lnTo>
                  <a:pt x="143223" y="918331"/>
                </a:lnTo>
                <a:lnTo>
                  <a:pt x="141248" y="938530"/>
                </a:lnTo>
                <a:lnTo>
                  <a:pt x="124617" y="946456"/>
                </a:lnTo>
                <a:lnTo>
                  <a:pt x="112144" y="952983"/>
                </a:lnTo>
                <a:lnTo>
                  <a:pt x="103600" y="958777"/>
                </a:lnTo>
                <a:lnTo>
                  <a:pt x="98758" y="964504"/>
                </a:lnTo>
                <a:lnTo>
                  <a:pt x="97390" y="970830"/>
                </a:lnTo>
                <a:lnTo>
                  <a:pt x="99270" y="978420"/>
                </a:lnTo>
                <a:lnTo>
                  <a:pt x="104170" y="987940"/>
                </a:lnTo>
                <a:lnTo>
                  <a:pt x="111862" y="1000058"/>
                </a:lnTo>
                <a:lnTo>
                  <a:pt x="103400" y="993800"/>
                </a:lnTo>
                <a:lnTo>
                  <a:pt x="78454" y="957330"/>
                </a:lnTo>
                <a:lnTo>
                  <a:pt x="79372" y="949543"/>
                </a:lnTo>
                <a:lnTo>
                  <a:pt x="83071" y="941774"/>
                </a:lnTo>
                <a:lnTo>
                  <a:pt x="89899" y="934100"/>
                </a:lnTo>
                <a:lnTo>
                  <a:pt x="100203" y="926598"/>
                </a:lnTo>
                <a:lnTo>
                  <a:pt x="104526" y="914088"/>
                </a:lnTo>
                <a:lnTo>
                  <a:pt x="105775" y="899789"/>
                </a:lnTo>
                <a:lnTo>
                  <a:pt x="104814" y="885057"/>
                </a:lnTo>
                <a:lnTo>
                  <a:pt x="102510" y="871246"/>
                </a:lnTo>
                <a:lnTo>
                  <a:pt x="87523" y="830716"/>
                </a:lnTo>
                <a:lnTo>
                  <a:pt x="61716" y="783906"/>
                </a:lnTo>
                <a:lnTo>
                  <a:pt x="33342" y="747861"/>
                </a:lnTo>
                <a:lnTo>
                  <a:pt x="20593" y="735335"/>
                </a:lnTo>
                <a:lnTo>
                  <a:pt x="14353" y="729318"/>
                </a:lnTo>
                <a:lnTo>
                  <a:pt x="8119" y="723035"/>
                </a:lnTo>
                <a:lnTo>
                  <a:pt x="1827" y="716164"/>
                </a:lnTo>
                <a:lnTo>
                  <a:pt x="0" y="710969"/>
                </a:lnTo>
                <a:lnTo>
                  <a:pt x="337" y="702997"/>
                </a:lnTo>
                <a:lnTo>
                  <a:pt x="2342" y="692706"/>
                </a:lnTo>
                <a:lnTo>
                  <a:pt x="5517" y="680557"/>
                </a:lnTo>
                <a:lnTo>
                  <a:pt x="9364" y="667010"/>
                </a:lnTo>
                <a:lnTo>
                  <a:pt x="13387" y="652525"/>
                </a:lnTo>
                <a:lnTo>
                  <a:pt x="17086" y="637561"/>
                </a:lnTo>
                <a:lnTo>
                  <a:pt x="19965" y="622580"/>
                </a:lnTo>
                <a:lnTo>
                  <a:pt x="30464" y="617212"/>
                </a:lnTo>
                <a:lnTo>
                  <a:pt x="68796" y="608382"/>
                </a:lnTo>
                <a:lnTo>
                  <a:pt x="95888" y="605809"/>
                </a:lnTo>
                <a:lnTo>
                  <a:pt x="108649" y="604692"/>
                </a:lnTo>
                <a:lnTo>
                  <a:pt x="120331" y="603322"/>
                </a:lnTo>
                <a:lnTo>
                  <a:pt x="130521" y="601424"/>
                </a:lnTo>
                <a:lnTo>
                  <a:pt x="130625" y="585287"/>
                </a:lnTo>
                <a:lnTo>
                  <a:pt x="130274" y="569741"/>
                </a:lnTo>
                <a:lnTo>
                  <a:pt x="126835" y="526343"/>
                </a:lnTo>
                <a:lnTo>
                  <a:pt x="120572" y="487166"/>
                </a:lnTo>
                <a:lnTo>
                  <a:pt x="109495" y="440071"/>
                </a:lnTo>
                <a:lnTo>
                  <a:pt x="97399" y="397064"/>
                </a:lnTo>
                <a:lnTo>
                  <a:pt x="94484" y="386722"/>
                </a:lnTo>
                <a:lnTo>
                  <a:pt x="91683" y="376483"/>
                </a:lnTo>
                <a:lnTo>
                  <a:pt x="90856" y="37753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"/>
          <p:cNvSpPr/>
          <p:nvPr/>
        </p:nvSpPr>
        <p:spPr>
          <a:xfrm>
            <a:off x="4083635" y="2789478"/>
            <a:ext cx="1391285" cy="3348354"/>
          </a:xfrm>
          <a:custGeom>
            <a:avLst/>
            <a:gdLst/>
            <a:ahLst/>
            <a:cxnLst/>
            <a:rect l="l" t="t" r="r" b="b"/>
            <a:pathLst>
              <a:path w="1391285" h="3348354">
                <a:moveTo>
                  <a:pt x="122196" y="1217907"/>
                </a:moveTo>
                <a:lnTo>
                  <a:pt x="119847" y="1208623"/>
                </a:lnTo>
                <a:lnTo>
                  <a:pt x="122196" y="1217907"/>
                </a:lnTo>
                <a:lnTo>
                  <a:pt x="119148" y="1217615"/>
                </a:lnTo>
                <a:lnTo>
                  <a:pt x="101904" y="1252183"/>
                </a:lnTo>
                <a:lnTo>
                  <a:pt x="76057" y="1259785"/>
                </a:lnTo>
                <a:lnTo>
                  <a:pt x="68209" y="1265380"/>
                </a:lnTo>
                <a:lnTo>
                  <a:pt x="71760" y="1318368"/>
                </a:lnTo>
                <a:lnTo>
                  <a:pt x="75108" y="1357390"/>
                </a:lnTo>
                <a:lnTo>
                  <a:pt x="94249" y="1389271"/>
                </a:lnTo>
                <a:lnTo>
                  <a:pt x="99813" y="1395568"/>
                </a:lnTo>
                <a:lnTo>
                  <a:pt x="103106" y="1404182"/>
                </a:lnTo>
                <a:lnTo>
                  <a:pt x="103549" y="1417998"/>
                </a:lnTo>
                <a:lnTo>
                  <a:pt x="102512" y="1431163"/>
                </a:lnTo>
                <a:lnTo>
                  <a:pt x="101614" y="1442635"/>
                </a:lnTo>
                <a:lnTo>
                  <a:pt x="100772" y="1453425"/>
                </a:lnTo>
                <a:lnTo>
                  <a:pt x="99908" y="1464543"/>
                </a:lnTo>
                <a:lnTo>
                  <a:pt x="98939" y="1476998"/>
                </a:lnTo>
                <a:lnTo>
                  <a:pt x="97785" y="1491801"/>
                </a:lnTo>
                <a:lnTo>
                  <a:pt x="98073" y="1508249"/>
                </a:lnTo>
                <a:lnTo>
                  <a:pt x="101366" y="1521882"/>
                </a:lnTo>
                <a:lnTo>
                  <a:pt x="133032" y="1557971"/>
                </a:lnTo>
                <a:lnTo>
                  <a:pt x="142682" y="1564813"/>
                </a:lnTo>
                <a:lnTo>
                  <a:pt x="144841" y="1624739"/>
                </a:lnTo>
                <a:lnTo>
                  <a:pt x="137493" y="1633197"/>
                </a:lnTo>
                <a:lnTo>
                  <a:pt x="131173" y="1646260"/>
                </a:lnTo>
                <a:lnTo>
                  <a:pt x="133573" y="1655867"/>
                </a:lnTo>
                <a:lnTo>
                  <a:pt x="166444" y="1679489"/>
                </a:lnTo>
                <a:lnTo>
                  <a:pt x="193816" y="1688294"/>
                </a:lnTo>
                <a:lnTo>
                  <a:pt x="198221" y="1699880"/>
                </a:lnTo>
                <a:lnTo>
                  <a:pt x="201642" y="1711543"/>
                </a:lnTo>
                <a:lnTo>
                  <a:pt x="203941" y="1723592"/>
                </a:lnTo>
                <a:lnTo>
                  <a:pt x="204981" y="1736337"/>
                </a:lnTo>
                <a:lnTo>
                  <a:pt x="204624" y="1750085"/>
                </a:lnTo>
                <a:lnTo>
                  <a:pt x="184564" y="1788571"/>
                </a:lnTo>
                <a:lnTo>
                  <a:pt x="168767" y="1799146"/>
                </a:lnTo>
                <a:lnTo>
                  <a:pt x="161097" y="1804613"/>
                </a:lnTo>
                <a:lnTo>
                  <a:pt x="154215" y="1811094"/>
                </a:lnTo>
                <a:lnTo>
                  <a:pt x="148599" y="1819259"/>
                </a:lnTo>
                <a:lnTo>
                  <a:pt x="144725" y="1829780"/>
                </a:lnTo>
                <a:lnTo>
                  <a:pt x="145083" y="1843067"/>
                </a:lnTo>
                <a:lnTo>
                  <a:pt x="148202" y="1854693"/>
                </a:lnTo>
                <a:lnTo>
                  <a:pt x="152635" y="1865531"/>
                </a:lnTo>
                <a:lnTo>
                  <a:pt x="156936" y="1876452"/>
                </a:lnTo>
                <a:lnTo>
                  <a:pt x="149520" y="1915694"/>
                </a:lnTo>
                <a:lnTo>
                  <a:pt x="131075" y="1932855"/>
                </a:lnTo>
                <a:lnTo>
                  <a:pt x="122586" y="1941197"/>
                </a:lnTo>
                <a:lnTo>
                  <a:pt x="116638" y="1951291"/>
                </a:lnTo>
                <a:lnTo>
                  <a:pt x="113703" y="1965881"/>
                </a:lnTo>
                <a:lnTo>
                  <a:pt x="111159" y="1978381"/>
                </a:lnTo>
                <a:lnTo>
                  <a:pt x="105470" y="1986852"/>
                </a:lnTo>
                <a:lnTo>
                  <a:pt x="94301" y="1989224"/>
                </a:lnTo>
                <a:lnTo>
                  <a:pt x="84338" y="1988547"/>
                </a:lnTo>
                <a:lnTo>
                  <a:pt x="83680" y="2003862"/>
                </a:lnTo>
                <a:lnTo>
                  <a:pt x="92040" y="2045119"/>
                </a:lnTo>
                <a:lnTo>
                  <a:pt x="126256" y="2081474"/>
                </a:lnTo>
                <a:lnTo>
                  <a:pt x="138743" y="2085852"/>
                </a:lnTo>
                <a:lnTo>
                  <a:pt x="140455" y="2098306"/>
                </a:lnTo>
                <a:lnTo>
                  <a:pt x="114970" y="2132461"/>
                </a:lnTo>
                <a:lnTo>
                  <a:pt x="86346" y="2141554"/>
                </a:lnTo>
                <a:lnTo>
                  <a:pt x="76899" y="2144534"/>
                </a:lnTo>
                <a:lnTo>
                  <a:pt x="47753" y="2172917"/>
                </a:lnTo>
                <a:lnTo>
                  <a:pt x="49234" y="2186469"/>
                </a:lnTo>
                <a:lnTo>
                  <a:pt x="54346" y="2196814"/>
                </a:lnTo>
                <a:lnTo>
                  <a:pt x="60324" y="2206343"/>
                </a:lnTo>
                <a:lnTo>
                  <a:pt x="64404" y="2217451"/>
                </a:lnTo>
                <a:lnTo>
                  <a:pt x="63555" y="2235658"/>
                </a:lnTo>
                <a:lnTo>
                  <a:pt x="62701" y="2250535"/>
                </a:lnTo>
                <a:lnTo>
                  <a:pt x="61916" y="2262262"/>
                </a:lnTo>
                <a:lnTo>
                  <a:pt x="61277" y="2271025"/>
                </a:lnTo>
                <a:lnTo>
                  <a:pt x="62052" y="2283977"/>
                </a:lnTo>
                <a:lnTo>
                  <a:pt x="68464" y="2296192"/>
                </a:lnTo>
                <a:lnTo>
                  <a:pt x="84093" y="2297940"/>
                </a:lnTo>
                <a:lnTo>
                  <a:pt x="97451" y="2298217"/>
                </a:lnTo>
                <a:lnTo>
                  <a:pt x="109290" y="2297584"/>
                </a:lnTo>
                <a:lnTo>
                  <a:pt x="120356" y="2296600"/>
                </a:lnTo>
                <a:lnTo>
                  <a:pt x="131399" y="2295827"/>
                </a:lnTo>
                <a:lnTo>
                  <a:pt x="169955" y="2302491"/>
                </a:lnTo>
                <a:lnTo>
                  <a:pt x="195075" y="2328255"/>
                </a:lnTo>
                <a:lnTo>
                  <a:pt x="200688" y="2334481"/>
                </a:lnTo>
                <a:lnTo>
                  <a:pt x="207840" y="2339659"/>
                </a:lnTo>
                <a:lnTo>
                  <a:pt x="217432" y="2343307"/>
                </a:lnTo>
                <a:lnTo>
                  <a:pt x="222538" y="2354196"/>
                </a:lnTo>
                <a:lnTo>
                  <a:pt x="240873" y="2389302"/>
                </a:lnTo>
                <a:lnTo>
                  <a:pt x="263824" y="2401176"/>
                </a:lnTo>
                <a:lnTo>
                  <a:pt x="274246" y="2406041"/>
                </a:lnTo>
                <a:lnTo>
                  <a:pt x="281835" y="2412953"/>
                </a:lnTo>
                <a:lnTo>
                  <a:pt x="284993" y="2423983"/>
                </a:lnTo>
                <a:lnTo>
                  <a:pt x="282414" y="2435126"/>
                </a:lnTo>
                <a:lnTo>
                  <a:pt x="277018" y="2445254"/>
                </a:lnTo>
                <a:lnTo>
                  <a:pt x="269757" y="2454909"/>
                </a:lnTo>
                <a:lnTo>
                  <a:pt x="261582" y="2464629"/>
                </a:lnTo>
                <a:lnTo>
                  <a:pt x="253445" y="2474956"/>
                </a:lnTo>
                <a:lnTo>
                  <a:pt x="246298" y="2486428"/>
                </a:lnTo>
                <a:lnTo>
                  <a:pt x="241093" y="2499586"/>
                </a:lnTo>
                <a:lnTo>
                  <a:pt x="241236" y="2513030"/>
                </a:lnTo>
                <a:lnTo>
                  <a:pt x="264620" y="2544565"/>
                </a:lnTo>
                <a:lnTo>
                  <a:pt x="282816" y="2553224"/>
                </a:lnTo>
                <a:lnTo>
                  <a:pt x="291745" y="2557334"/>
                </a:lnTo>
                <a:lnTo>
                  <a:pt x="299877" y="2561893"/>
                </a:lnTo>
                <a:lnTo>
                  <a:pt x="306698" y="2567344"/>
                </a:lnTo>
                <a:lnTo>
                  <a:pt x="311697" y="2574134"/>
                </a:lnTo>
                <a:lnTo>
                  <a:pt x="314360" y="2582708"/>
                </a:lnTo>
                <a:lnTo>
                  <a:pt x="311254" y="2598584"/>
                </a:lnTo>
                <a:lnTo>
                  <a:pt x="304962" y="2610497"/>
                </a:lnTo>
                <a:lnTo>
                  <a:pt x="296616" y="2619604"/>
                </a:lnTo>
                <a:lnTo>
                  <a:pt x="287351" y="2627061"/>
                </a:lnTo>
                <a:lnTo>
                  <a:pt x="278299" y="2634026"/>
                </a:lnTo>
                <a:lnTo>
                  <a:pt x="270596" y="2641655"/>
                </a:lnTo>
                <a:lnTo>
                  <a:pt x="261740" y="2687626"/>
                </a:lnTo>
                <a:lnTo>
                  <a:pt x="258328" y="2729478"/>
                </a:lnTo>
                <a:lnTo>
                  <a:pt x="258972" y="2740730"/>
                </a:lnTo>
                <a:lnTo>
                  <a:pt x="262229" y="2751121"/>
                </a:lnTo>
                <a:lnTo>
                  <a:pt x="267317" y="2761059"/>
                </a:lnTo>
                <a:lnTo>
                  <a:pt x="273453" y="2770955"/>
                </a:lnTo>
                <a:lnTo>
                  <a:pt x="279851" y="2781216"/>
                </a:lnTo>
                <a:lnTo>
                  <a:pt x="285730" y="2792252"/>
                </a:lnTo>
                <a:lnTo>
                  <a:pt x="290304" y="2804471"/>
                </a:lnTo>
                <a:lnTo>
                  <a:pt x="292792" y="2818281"/>
                </a:lnTo>
                <a:lnTo>
                  <a:pt x="290215" y="2833330"/>
                </a:lnTo>
                <a:lnTo>
                  <a:pt x="285114" y="2843470"/>
                </a:lnTo>
                <a:lnTo>
                  <a:pt x="278409" y="2850129"/>
                </a:lnTo>
                <a:lnTo>
                  <a:pt x="271020" y="2854734"/>
                </a:lnTo>
                <a:lnTo>
                  <a:pt x="263866" y="2858710"/>
                </a:lnTo>
                <a:lnTo>
                  <a:pt x="257866" y="2863485"/>
                </a:lnTo>
                <a:lnTo>
                  <a:pt x="253941" y="2870485"/>
                </a:lnTo>
                <a:lnTo>
                  <a:pt x="255547" y="2880541"/>
                </a:lnTo>
                <a:lnTo>
                  <a:pt x="261319" y="2892811"/>
                </a:lnTo>
                <a:lnTo>
                  <a:pt x="269896" y="2905620"/>
                </a:lnTo>
                <a:lnTo>
                  <a:pt x="279918" y="2917297"/>
                </a:lnTo>
                <a:lnTo>
                  <a:pt x="290024" y="2926170"/>
                </a:lnTo>
                <a:lnTo>
                  <a:pt x="298854" y="2930565"/>
                </a:lnTo>
                <a:lnTo>
                  <a:pt x="313309" y="2930561"/>
                </a:lnTo>
                <a:lnTo>
                  <a:pt x="325116" y="2929056"/>
                </a:lnTo>
                <a:lnTo>
                  <a:pt x="336422" y="2927919"/>
                </a:lnTo>
                <a:lnTo>
                  <a:pt x="352330" y="2931272"/>
                </a:lnTo>
                <a:lnTo>
                  <a:pt x="362882" y="2937807"/>
                </a:lnTo>
                <a:lnTo>
                  <a:pt x="371047" y="2945944"/>
                </a:lnTo>
                <a:lnTo>
                  <a:pt x="380946" y="2954103"/>
                </a:lnTo>
                <a:lnTo>
                  <a:pt x="406261" y="2993588"/>
                </a:lnTo>
                <a:lnTo>
                  <a:pt x="417675" y="3039065"/>
                </a:lnTo>
                <a:lnTo>
                  <a:pt x="419756" y="3050595"/>
                </a:lnTo>
                <a:lnTo>
                  <a:pt x="421899" y="3061982"/>
                </a:lnTo>
                <a:lnTo>
                  <a:pt x="434841" y="3104039"/>
                </a:lnTo>
                <a:lnTo>
                  <a:pt x="440100" y="3113163"/>
                </a:lnTo>
                <a:lnTo>
                  <a:pt x="445600" y="3127822"/>
                </a:lnTo>
                <a:lnTo>
                  <a:pt x="451722" y="3138548"/>
                </a:lnTo>
                <a:lnTo>
                  <a:pt x="455198" y="3148304"/>
                </a:lnTo>
                <a:lnTo>
                  <a:pt x="449379" y="3161756"/>
                </a:lnTo>
                <a:lnTo>
                  <a:pt x="438638" y="3170508"/>
                </a:lnTo>
                <a:lnTo>
                  <a:pt x="429833" y="3177824"/>
                </a:lnTo>
                <a:lnTo>
                  <a:pt x="426032" y="3190913"/>
                </a:lnTo>
                <a:lnTo>
                  <a:pt x="424970" y="3201342"/>
                </a:lnTo>
                <a:lnTo>
                  <a:pt x="422888" y="3210203"/>
                </a:lnTo>
                <a:lnTo>
                  <a:pt x="413604" y="3220219"/>
                </a:lnTo>
                <a:lnTo>
                  <a:pt x="403400" y="3228624"/>
                </a:lnTo>
                <a:lnTo>
                  <a:pt x="392765" y="3236054"/>
                </a:lnTo>
                <a:lnTo>
                  <a:pt x="382185" y="3243144"/>
                </a:lnTo>
                <a:lnTo>
                  <a:pt x="372150" y="3250532"/>
                </a:lnTo>
                <a:lnTo>
                  <a:pt x="363148" y="3258853"/>
                </a:lnTo>
                <a:lnTo>
                  <a:pt x="355666" y="3268744"/>
                </a:lnTo>
                <a:lnTo>
                  <a:pt x="350194" y="3280841"/>
                </a:lnTo>
                <a:lnTo>
                  <a:pt x="347219" y="3295780"/>
                </a:lnTo>
                <a:lnTo>
                  <a:pt x="360906" y="3315187"/>
                </a:lnTo>
                <a:lnTo>
                  <a:pt x="366526" y="3322976"/>
                </a:lnTo>
                <a:lnTo>
                  <a:pt x="420138" y="3330069"/>
                </a:lnTo>
                <a:lnTo>
                  <a:pt x="429132" y="3339433"/>
                </a:lnTo>
                <a:lnTo>
                  <a:pt x="440725" y="3345027"/>
                </a:lnTo>
                <a:lnTo>
                  <a:pt x="453863" y="3347754"/>
                </a:lnTo>
                <a:lnTo>
                  <a:pt x="468718" y="3348102"/>
                </a:lnTo>
                <a:lnTo>
                  <a:pt x="482685" y="3346810"/>
                </a:lnTo>
                <a:lnTo>
                  <a:pt x="519639" y="3334325"/>
                </a:lnTo>
                <a:lnTo>
                  <a:pt x="558812" y="3302213"/>
                </a:lnTo>
                <a:lnTo>
                  <a:pt x="581967" y="3270857"/>
                </a:lnTo>
                <a:lnTo>
                  <a:pt x="600940" y="3236980"/>
                </a:lnTo>
                <a:lnTo>
                  <a:pt x="606516" y="3225704"/>
                </a:lnTo>
                <a:lnTo>
                  <a:pt x="617183" y="3212897"/>
                </a:lnTo>
                <a:lnTo>
                  <a:pt x="628097" y="3206964"/>
                </a:lnTo>
                <a:lnTo>
                  <a:pt x="637014" y="3203199"/>
                </a:lnTo>
                <a:lnTo>
                  <a:pt x="642387" y="3193824"/>
                </a:lnTo>
                <a:lnTo>
                  <a:pt x="644883" y="3180759"/>
                </a:lnTo>
                <a:lnTo>
                  <a:pt x="646932" y="3167488"/>
                </a:lnTo>
                <a:lnTo>
                  <a:pt x="650963" y="3157495"/>
                </a:lnTo>
                <a:lnTo>
                  <a:pt x="687206" y="3144922"/>
                </a:lnTo>
                <a:lnTo>
                  <a:pt x="728834" y="3138427"/>
                </a:lnTo>
                <a:lnTo>
                  <a:pt x="766641" y="3136852"/>
                </a:lnTo>
                <a:lnTo>
                  <a:pt x="776803" y="3137219"/>
                </a:lnTo>
                <a:lnTo>
                  <a:pt x="783513" y="3127449"/>
                </a:lnTo>
                <a:lnTo>
                  <a:pt x="781833" y="3116950"/>
                </a:lnTo>
                <a:lnTo>
                  <a:pt x="772295" y="3113008"/>
                </a:lnTo>
                <a:lnTo>
                  <a:pt x="763548" y="3104393"/>
                </a:lnTo>
                <a:lnTo>
                  <a:pt x="755377" y="3092843"/>
                </a:lnTo>
                <a:lnTo>
                  <a:pt x="747570" y="3080097"/>
                </a:lnTo>
                <a:lnTo>
                  <a:pt x="739909" y="3067896"/>
                </a:lnTo>
                <a:lnTo>
                  <a:pt x="732181" y="3057979"/>
                </a:lnTo>
                <a:lnTo>
                  <a:pt x="721588" y="3049779"/>
                </a:lnTo>
                <a:lnTo>
                  <a:pt x="714912" y="3040096"/>
                </a:lnTo>
                <a:lnTo>
                  <a:pt x="720340" y="3031897"/>
                </a:lnTo>
                <a:lnTo>
                  <a:pt x="732253" y="3021190"/>
                </a:lnTo>
                <a:lnTo>
                  <a:pt x="745174" y="3012012"/>
                </a:lnTo>
                <a:lnTo>
                  <a:pt x="764429" y="3010859"/>
                </a:lnTo>
                <a:lnTo>
                  <a:pt x="777978" y="3008318"/>
                </a:lnTo>
                <a:lnTo>
                  <a:pt x="786589" y="3002153"/>
                </a:lnTo>
                <a:lnTo>
                  <a:pt x="791032" y="2990134"/>
                </a:lnTo>
                <a:lnTo>
                  <a:pt x="790239" y="2975529"/>
                </a:lnTo>
                <a:lnTo>
                  <a:pt x="787186" y="2963800"/>
                </a:lnTo>
                <a:lnTo>
                  <a:pt x="785234" y="2953062"/>
                </a:lnTo>
                <a:lnTo>
                  <a:pt x="788056" y="2940931"/>
                </a:lnTo>
                <a:lnTo>
                  <a:pt x="793164" y="2930311"/>
                </a:lnTo>
                <a:lnTo>
                  <a:pt x="798241" y="2918889"/>
                </a:lnTo>
                <a:lnTo>
                  <a:pt x="798941" y="2901446"/>
                </a:lnTo>
                <a:lnTo>
                  <a:pt x="796997" y="2888349"/>
                </a:lnTo>
                <a:lnTo>
                  <a:pt x="794155" y="2877968"/>
                </a:lnTo>
                <a:lnTo>
                  <a:pt x="792161" y="2868672"/>
                </a:lnTo>
                <a:lnTo>
                  <a:pt x="794674" y="2858196"/>
                </a:lnTo>
                <a:lnTo>
                  <a:pt x="800137" y="2846578"/>
                </a:lnTo>
                <a:lnTo>
                  <a:pt x="806614" y="2834329"/>
                </a:lnTo>
                <a:lnTo>
                  <a:pt x="812171" y="2821959"/>
                </a:lnTo>
                <a:lnTo>
                  <a:pt x="844637" y="2797426"/>
                </a:lnTo>
                <a:lnTo>
                  <a:pt x="860360" y="2762186"/>
                </a:lnTo>
                <a:lnTo>
                  <a:pt x="859357" y="2748383"/>
                </a:lnTo>
                <a:lnTo>
                  <a:pt x="854937" y="2736454"/>
                </a:lnTo>
                <a:lnTo>
                  <a:pt x="848600" y="2725741"/>
                </a:lnTo>
                <a:lnTo>
                  <a:pt x="841842" y="2715586"/>
                </a:lnTo>
                <a:lnTo>
                  <a:pt x="836161" y="2705332"/>
                </a:lnTo>
                <a:lnTo>
                  <a:pt x="833055" y="2694321"/>
                </a:lnTo>
                <a:lnTo>
                  <a:pt x="834829" y="2677241"/>
                </a:lnTo>
                <a:lnTo>
                  <a:pt x="837853" y="2660969"/>
                </a:lnTo>
                <a:lnTo>
                  <a:pt x="853730" y="2621265"/>
                </a:lnTo>
                <a:lnTo>
                  <a:pt x="878344" y="2604194"/>
                </a:lnTo>
                <a:lnTo>
                  <a:pt x="890868" y="2605017"/>
                </a:lnTo>
                <a:lnTo>
                  <a:pt x="902414" y="2605840"/>
                </a:lnTo>
                <a:lnTo>
                  <a:pt x="915419" y="2606836"/>
                </a:lnTo>
                <a:lnTo>
                  <a:pt x="930657" y="2605456"/>
                </a:lnTo>
                <a:lnTo>
                  <a:pt x="943110" y="2599738"/>
                </a:lnTo>
                <a:lnTo>
                  <a:pt x="953454" y="2591263"/>
                </a:lnTo>
                <a:lnTo>
                  <a:pt x="962365" y="2581614"/>
                </a:lnTo>
                <a:lnTo>
                  <a:pt x="970518" y="2572373"/>
                </a:lnTo>
                <a:lnTo>
                  <a:pt x="978590" y="2565125"/>
                </a:lnTo>
                <a:lnTo>
                  <a:pt x="987256" y="2561451"/>
                </a:lnTo>
                <a:lnTo>
                  <a:pt x="998039" y="2564109"/>
                </a:lnTo>
                <a:lnTo>
                  <a:pt x="1005925" y="2569875"/>
                </a:lnTo>
                <a:lnTo>
                  <a:pt x="1011607" y="2578001"/>
                </a:lnTo>
                <a:lnTo>
                  <a:pt x="1015781" y="2587740"/>
                </a:lnTo>
                <a:lnTo>
                  <a:pt x="1019140" y="2598344"/>
                </a:lnTo>
                <a:lnTo>
                  <a:pt x="1022379" y="2609068"/>
                </a:lnTo>
                <a:lnTo>
                  <a:pt x="1026192" y="2619163"/>
                </a:lnTo>
                <a:lnTo>
                  <a:pt x="1031274" y="2627882"/>
                </a:lnTo>
                <a:lnTo>
                  <a:pt x="1038318" y="2634479"/>
                </a:lnTo>
                <a:lnTo>
                  <a:pt x="1048020" y="2638206"/>
                </a:lnTo>
                <a:lnTo>
                  <a:pt x="1055148" y="2634862"/>
                </a:lnTo>
                <a:lnTo>
                  <a:pt x="1056787" y="2624921"/>
                </a:lnTo>
                <a:lnTo>
                  <a:pt x="1055734" y="2611388"/>
                </a:lnTo>
                <a:lnTo>
                  <a:pt x="1054783" y="2597264"/>
                </a:lnTo>
                <a:lnTo>
                  <a:pt x="1065226" y="2555542"/>
                </a:lnTo>
                <a:lnTo>
                  <a:pt x="1089750" y="2536886"/>
                </a:lnTo>
                <a:lnTo>
                  <a:pt x="1094626" y="2523268"/>
                </a:lnTo>
                <a:lnTo>
                  <a:pt x="1098082" y="2513696"/>
                </a:lnTo>
                <a:lnTo>
                  <a:pt x="1108255" y="2503736"/>
                </a:lnTo>
                <a:lnTo>
                  <a:pt x="1119286" y="2494375"/>
                </a:lnTo>
                <a:lnTo>
                  <a:pt x="1130082" y="2485328"/>
                </a:lnTo>
                <a:lnTo>
                  <a:pt x="1139549" y="2476310"/>
                </a:lnTo>
                <a:lnTo>
                  <a:pt x="1146592" y="2467038"/>
                </a:lnTo>
                <a:lnTo>
                  <a:pt x="1150116" y="2457227"/>
                </a:lnTo>
                <a:lnTo>
                  <a:pt x="1151011" y="2446886"/>
                </a:lnTo>
                <a:lnTo>
                  <a:pt x="1142032" y="2446149"/>
                </a:lnTo>
                <a:lnTo>
                  <a:pt x="1139466" y="2439863"/>
                </a:lnTo>
                <a:lnTo>
                  <a:pt x="1139708" y="2436853"/>
                </a:lnTo>
                <a:lnTo>
                  <a:pt x="1140444" y="2427848"/>
                </a:lnTo>
                <a:lnTo>
                  <a:pt x="1140889" y="2421854"/>
                </a:lnTo>
                <a:lnTo>
                  <a:pt x="1141333" y="2415834"/>
                </a:lnTo>
                <a:lnTo>
                  <a:pt x="1147569" y="2413243"/>
                </a:lnTo>
                <a:lnTo>
                  <a:pt x="1156770" y="2404025"/>
                </a:lnTo>
                <a:lnTo>
                  <a:pt x="1168992" y="2398932"/>
                </a:lnTo>
                <a:lnTo>
                  <a:pt x="1181625" y="2397785"/>
                </a:lnTo>
                <a:lnTo>
                  <a:pt x="1189232" y="2405006"/>
                </a:lnTo>
                <a:lnTo>
                  <a:pt x="1193194" y="2418552"/>
                </a:lnTo>
                <a:lnTo>
                  <a:pt x="1216050" y="2435981"/>
                </a:lnTo>
                <a:lnTo>
                  <a:pt x="1251195" y="2461081"/>
                </a:lnTo>
                <a:lnTo>
                  <a:pt x="1261077" y="2464421"/>
                </a:lnTo>
                <a:lnTo>
                  <a:pt x="1279735" y="2462615"/>
                </a:lnTo>
                <a:lnTo>
                  <a:pt x="1289623" y="2455585"/>
                </a:lnTo>
                <a:lnTo>
                  <a:pt x="1293089" y="2446596"/>
                </a:lnTo>
                <a:lnTo>
                  <a:pt x="1294102" y="2433817"/>
                </a:lnTo>
                <a:lnTo>
                  <a:pt x="1294787" y="2424775"/>
                </a:lnTo>
                <a:lnTo>
                  <a:pt x="1300518" y="2412311"/>
                </a:lnTo>
                <a:lnTo>
                  <a:pt x="1307971" y="2402360"/>
                </a:lnTo>
                <a:lnTo>
                  <a:pt x="1309189" y="2395692"/>
                </a:lnTo>
                <a:lnTo>
                  <a:pt x="1309392" y="2392695"/>
                </a:lnTo>
                <a:lnTo>
                  <a:pt x="1310129" y="2383602"/>
                </a:lnTo>
                <a:lnTo>
                  <a:pt x="1303877" y="2372138"/>
                </a:lnTo>
                <a:lnTo>
                  <a:pt x="1293579" y="2361680"/>
                </a:lnTo>
                <a:lnTo>
                  <a:pt x="1282915" y="2352154"/>
                </a:lnTo>
                <a:lnTo>
                  <a:pt x="1275561" y="2343491"/>
                </a:lnTo>
                <a:lnTo>
                  <a:pt x="1279116" y="2328329"/>
                </a:lnTo>
                <a:lnTo>
                  <a:pt x="1287057" y="2317708"/>
                </a:lnTo>
                <a:lnTo>
                  <a:pt x="1296767" y="2309376"/>
                </a:lnTo>
                <a:lnTo>
                  <a:pt x="1305632" y="2301081"/>
                </a:lnTo>
                <a:lnTo>
                  <a:pt x="1311035" y="2290574"/>
                </a:lnTo>
                <a:lnTo>
                  <a:pt x="1310117" y="2275123"/>
                </a:lnTo>
                <a:lnTo>
                  <a:pt x="1306186" y="2263497"/>
                </a:lnTo>
                <a:lnTo>
                  <a:pt x="1302417" y="2254014"/>
                </a:lnTo>
                <a:lnTo>
                  <a:pt x="1248039" y="2248817"/>
                </a:lnTo>
                <a:lnTo>
                  <a:pt x="1244004" y="2240956"/>
                </a:lnTo>
                <a:lnTo>
                  <a:pt x="1241506" y="2229581"/>
                </a:lnTo>
                <a:lnTo>
                  <a:pt x="1240309" y="2215892"/>
                </a:lnTo>
                <a:lnTo>
                  <a:pt x="1240176" y="2201092"/>
                </a:lnTo>
                <a:lnTo>
                  <a:pt x="1240871" y="2186385"/>
                </a:lnTo>
                <a:lnTo>
                  <a:pt x="1243561" y="2170028"/>
                </a:lnTo>
                <a:lnTo>
                  <a:pt x="1247883" y="2159229"/>
                </a:lnTo>
                <a:lnTo>
                  <a:pt x="1252876" y="2150661"/>
                </a:lnTo>
                <a:lnTo>
                  <a:pt x="1257580" y="2140995"/>
                </a:lnTo>
                <a:lnTo>
                  <a:pt x="1254211" y="2131405"/>
                </a:lnTo>
                <a:lnTo>
                  <a:pt x="1251430" y="2128141"/>
                </a:lnTo>
                <a:lnTo>
                  <a:pt x="1249093" y="2118934"/>
                </a:lnTo>
                <a:lnTo>
                  <a:pt x="1260709" y="2112207"/>
                </a:lnTo>
                <a:lnTo>
                  <a:pt x="1268876" y="2104338"/>
                </a:lnTo>
                <a:lnTo>
                  <a:pt x="1277329" y="2095925"/>
                </a:lnTo>
                <a:lnTo>
                  <a:pt x="1290006" y="2085331"/>
                </a:lnTo>
                <a:lnTo>
                  <a:pt x="1298382" y="2077393"/>
                </a:lnTo>
                <a:lnTo>
                  <a:pt x="1302591" y="2062646"/>
                </a:lnTo>
                <a:lnTo>
                  <a:pt x="1308943" y="2051118"/>
                </a:lnTo>
                <a:lnTo>
                  <a:pt x="1315964" y="2041244"/>
                </a:lnTo>
                <a:lnTo>
                  <a:pt x="1322181" y="2031460"/>
                </a:lnTo>
                <a:lnTo>
                  <a:pt x="1326121" y="2020201"/>
                </a:lnTo>
                <a:lnTo>
                  <a:pt x="1323546" y="2008586"/>
                </a:lnTo>
                <a:lnTo>
                  <a:pt x="1318144" y="1998440"/>
                </a:lnTo>
                <a:lnTo>
                  <a:pt x="1320503" y="1983573"/>
                </a:lnTo>
                <a:lnTo>
                  <a:pt x="1326054" y="1972349"/>
                </a:lnTo>
                <a:lnTo>
                  <a:pt x="1330571" y="1962250"/>
                </a:lnTo>
                <a:lnTo>
                  <a:pt x="1329227" y="1948794"/>
                </a:lnTo>
                <a:lnTo>
                  <a:pt x="1323748" y="1938324"/>
                </a:lnTo>
                <a:lnTo>
                  <a:pt x="1315965" y="1929518"/>
                </a:lnTo>
                <a:lnTo>
                  <a:pt x="1307712" y="1921054"/>
                </a:lnTo>
                <a:lnTo>
                  <a:pt x="1300821" y="1911610"/>
                </a:lnTo>
                <a:lnTo>
                  <a:pt x="1297125" y="1899864"/>
                </a:lnTo>
                <a:lnTo>
                  <a:pt x="1301074" y="1882334"/>
                </a:lnTo>
                <a:lnTo>
                  <a:pt x="1308222" y="1870970"/>
                </a:lnTo>
                <a:lnTo>
                  <a:pt x="1315050" y="1862608"/>
                </a:lnTo>
                <a:lnTo>
                  <a:pt x="1315093" y="1850225"/>
                </a:lnTo>
                <a:lnTo>
                  <a:pt x="1311545" y="1840419"/>
                </a:lnTo>
                <a:lnTo>
                  <a:pt x="1306905" y="1830747"/>
                </a:lnTo>
                <a:lnTo>
                  <a:pt x="1303673" y="1818770"/>
                </a:lnTo>
                <a:lnTo>
                  <a:pt x="1325944" y="1782408"/>
                </a:lnTo>
                <a:lnTo>
                  <a:pt x="1354394" y="1773091"/>
                </a:lnTo>
                <a:lnTo>
                  <a:pt x="1363408" y="1769793"/>
                </a:lnTo>
                <a:lnTo>
                  <a:pt x="1371341" y="1765271"/>
                </a:lnTo>
                <a:lnTo>
                  <a:pt x="1377686" y="1758845"/>
                </a:lnTo>
                <a:lnTo>
                  <a:pt x="1381300" y="1742201"/>
                </a:lnTo>
                <a:lnTo>
                  <a:pt x="1372270" y="1741515"/>
                </a:lnTo>
                <a:lnTo>
                  <a:pt x="1375267" y="1741731"/>
                </a:lnTo>
                <a:lnTo>
                  <a:pt x="1362809" y="1741827"/>
                </a:lnTo>
                <a:lnTo>
                  <a:pt x="1350970" y="1742389"/>
                </a:lnTo>
                <a:lnTo>
                  <a:pt x="1339087" y="1740772"/>
                </a:lnTo>
                <a:lnTo>
                  <a:pt x="1322790" y="1733297"/>
                </a:lnTo>
                <a:lnTo>
                  <a:pt x="1311879" y="1727737"/>
                </a:lnTo>
                <a:lnTo>
                  <a:pt x="1302905" y="1724393"/>
                </a:lnTo>
                <a:lnTo>
                  <a:pt x="1289056" y="1723770"/>
                </a:lnTo>
                <a:lnTo>
                  <a:pt x="1276179" y="1723879"/>
                </a:lnTo>
                <a:lnTo>
                  <a:pt x="1264080" y="1723693"/>
                </a:lnTo>
                <a:lnTo>
                  <a:pt x="1252565" y="1722183"/>
                </a:lnTo>
                <a:lnTo>
                  <a:pt x="1251002" y="1705103"/>
                </a:lnTo>
                <a:lnTo>
                  <a:pt x="1249763" y="1693048"/>
                </a:lnTo>
                <a:lnTo>
                  <a:pt x="1248850" y="1684676"/>
                </a:lnTo>
                <a:lnTo>
                  <a:pt x="1248267" y="1678642"/>
                </a:lnTo>
                <a:lnTo>
                  <a:pt x="1248014" y="1673603"/>
                </a:lnTo>
                <a:lnTo>
                  <a:pt x="1248095" y="1668215"/>
                </a:lnTo>
                <a:lnTo>
                  <a:pt x="1261537" y="1624081"/>
                </a:lnTo>
                <a:lnTo>
                  <a:pt x="1270619" y="1614439"/>
                </a:lnTo>
                <a:lnTo>
                  <a:pt x="1277921" y="1605719"/>
                </a:lnTo>
                <a:lnTo>
                  <a:pt x="1270690" y="1568277"/>
                </a:lnTo>
                <a:lnTo>
                  <a:pt x="1250002" y="1536664"/>
                </a:lnTo>
                <a:lnTo>
                  <a:pt x="1243080" y="1526375"/>
                </a:lnTo>
                <a:lnTo>
                  <a:pt x="1237203" y="1515835"/>
                </a:lnTo>
                <a:lnTo>
                  <a:pt x="1233008" y="1504820"/>
                </a:lnTo>
                <a:lnTo>
                  <a:pt x="1231608" y="1489132"/>
                </a:lnTo>
                <a:lnTo>
                  <a:pt x="1233109" y="1476177"/>
                </a:lnTo>
                <a:lnTo>
                  <a:pt x="1235925" y="1465134"/>
                </a:lnTo>
                <a:lnTo>
                  <a:pt x="1238468" y="1455182"/>
                </a:lnTo>
                <a:lnTo>
                  <a:pt x="1239153" y="1445502"/>
                </a:lnTo>
                <a:lnTo>
                  <a:pt x="1233989" y="1434013"/>
                </a:lnTo>
                <a:lnTo>
                  <a:pt x="1223619" y="1426154"/>
                </a:lnTo>
                <a:lnTo>
                  <a:pt x="1210416" y="1420913"/>
                </a:lnTo>
                <a:lnTo>
                  <a:pt x="1196753" y="1417276"/>
                </a:lnTo>
                <a:lnTo>
                  <a:pt x="1200816" y="1405174"/>
                </a:lnTo>
                <a:lnTo>
                  <a:pt x="1208449" y="1396856"/>
                </a:lnTo>
                <a:lnTo>
                  <a:pt x="1217960" y="1390601"/>
                </a:lnTo>
                <a:lnTo>
                  <a:pt x="1227658" y="1384690"/>
                </a:lnTo>
                <a:lnTo>
                  <a:pt x="1235854" y="1377401"/>
                </a:lnTo>
                <a:lnTo>
                  <a:pt x="1240856" y="1367015"/>
                </a:lnTo>
                <a:lnTo>
                  <a:pt x="1241853" y="1351098"/>
                </a:lnTo>
                <a:lnTo>
                  <a:pt x="1242266" y="1335341"/>
                </a:lnTo>
                <a:lnTo>
                  <a:pt x="1242117" y="1319746"/>
                </a:lnTo>
                <a:lnTo>
                  <a:pt x="1238531" y="1273965"/>
                </a:lnTo>
                <a:lnTo>
                  <a:pt x="1230710" y="1229752"/>
                </a:lnTo>
                <a:lnTo>
                  <a:pt x="1219265" y="1187184"/>
                </a:lnTo>
                <a:lnTo>
                  <a:pt x="1204809" y="1146340"/>
                </a:lnTo>
                <a:lnTo>
                  <a:pt x="1187954" y="1107297"/>
                </a:lnTo>
                <a:lnTo>
                  <a:pt x="1175687" y="1082309"/>
                </a:lnTo>
                <a:lnTo>
                  <a:pt x="1186998" y="1076632"/>
                </a:lnTo>
                <a:lnTo>
                  <a:pt x="1198132" y="1068369"/>
                </a:lnTo>
                <a:lnTo>
                  <a:pt x="1208963" y="1058589"/>
                </a:lnTo>
                <a:lnTo>
                  <a:pt x="1219363" y="1048357"/>
                </a:lnTo>
                <a:lnTo>
                  <a:pt x="1229205" y="1038740"/>
                </a:lnTo>
                <a:lnTo>
                  <a:pt x="1238360" y="1030805"/>
                </a:lnTo>
                <a:lnTo>
                  <a:pt x="1246703" y="1025618"/>
                </a:lnTo>
                <a:lnTo>
                  <a:pt x="1258649" y="1023456"/>
                </a:lnTo>
                <a:lnTo>
                  <a:pt x="1270121" y="1023758"/>
                </a:lnTo>
                <a:lnTo>
                  <a:pt x="1280514" y="1024549"/>
                </a:lnTo>
                <a:lnTo>
                  <a:pt x="1289220" y="1023856"/>
                </a:lnTo>
                <a:lnTo>
                  <a:pt x="1295634" y="1019705"/>
                </a:lnTo>
                <a:lnTo>
                  <a:pt x="1299150" y="1010122"/>
                </a:lnTo>
                <a:lnTo>
                  <a:pt x="1297434" y="996906"/>
                </a:lnTo>
                <a:lnTo>
                  <a:pt x="1292457" y="985591"/>
                </a:lnTo>
                <a:lnTo>
                  <a:pt x="1288095" y="974641"/>
                </a:lnTo>
                <a:lnTo>
                  <a:pt x="1337904" y="862129"/>
                </a:lnTo>
                <a:lnTo>
                  <a:pt x="1347160" y="856714"/>
                </a:lnTo>
                <a:lnTo>
                  <a:pt x="1359355" y="851646"/>
                </a:lnTo>
                <a:lnTo>
                  <a:pt x="1372239" y="845683"/>
                </a:lnTo>
                <a:lnTo>
                  <a:pt x="1383560" y="837581"/>
                </a:lnTo>
                <a:lnTo>
                  <a:pt x="1391067" y="826096"/>
                </a:lnTo>
                <a:lnTo>
                  <a:pt x="1389950" y="809713"/>
                </a:lnTo>
                <a:lnTo>
                  <a:pt x="1383835" y="798197"/>
                </a:lnTo>
                <a:lnTo>
                  <a:pt x="1375133" y="789852"/>
                </a:lnTo>
                <a:lnTo>
                  <a:pt x="1366256" y="782983"/>
                </a:lnTo>
                <a:lnTo>
                  <a:pt x="1360176" y="770628"/>
                </a:lnTo>
                <a:lnTo>
                  <a:pt x="1356691" y="758621"/>
                </a:lnTo>
                <a:lnTo>
                  <a:pt x="1354945" y="747011"/>
                </a:lnTo>
                <a:lnTo>
                  <a:pt x="1354083" y="735847"/>
                </a:lnTo>
                <a:lnTo>
                  <a:pt x="1353249" y="725179"/>
                </a:lnTo>
                <a:lnTo>
                  <a:pt x="1330118" y="683095"/>
                </a:lnTo>
                <a:lnTo>
                  <a:pt x="1312019" y="665846"/>
                </a:lnTo>
                <a:lnTo>
                  <a:pt x="1303417" y="657783"/>
                </a:lnTo>
                <a:lnTo>
                  <a:pt x="1275770" y="615383"/>
                </a:lnTo>
                <a:lnTo>
                  <a:pt x="1270328" y="593160"/>
                </a:lnTo>
                <a:lnTo>
                  <a:pt x="1268480" y="584274"/>
                </a:lnTo>
                <a:lnTo>
                  <a:pt x="1265785" y="576541"/>
                </a:lnTo>
                <a:lnTo>
                  <a:pt x="1261170" y="569712"/>
                </a:lnTo>
                <a:lnTo>
                  <a:pt x="1253564" y="563539"/>
                </a:lnTo>
                <a:lnTo>
                  <a:pt x="1253908" y="546386"/>
                </a:lnTo>
                <a:lnTo>
                  <a:pt x="1257008" y="534203"/>
                </a:lnTo>
                <a:lnTo>
                  <a:pt x="1260512" y="524614"/>
                </a:lnTo>
                <a:lnTo>
                  <a:pt x="1263207" y="513248"/>
                </a:lnTo>
                <a:lnTo>
                  <a:pt x="1266762" y="503559"/>
                </a:lnTo>
                <a:lnTo>
                  <a:pt x="1269914" y="490422"/>
                </a:lnTo>
                <a:lnTo>
                  <a:pt x="1261844" y="481319"/>
                </a:lnTo>
                <a:lnTo>
                  <a:pt x="1256040" y="477878"/>
                </a:lnTo>
                <a:lnTo>
                  <a:pt x="1250287" y="474373"/>
                </a:lnTo>
                <a:lnTo>
                  <a:pt x="1241701" y="467667"/>
                </a:lnTo>
                <a:lnTo>
                  <a:pt x="1229018" y="470891"/>
                </a:lnTo>
                <a:lnTo>
                  <a:pt x="1219305" y="474338"/>
                </a:lnTo>
                <a:lnTo>
                  <a:pt x="1212278" y="477978"/>
                </a:lnTo>
                <a:lnTo>
                  <a:pt x="1207650" y="481781"/>
                </a:lnTo>
                <a:lnTo>
                  <a:pt x="1205136" y="485719"/>
                </a:lnTo>
                <a:lnTo>
                  <a:pt x="1204451" y="489761"/>
                </a:lnTo>
                <a:lnTo>
                  <a:pt x="1205307" y="493878"/>
                </a:lnTo>
                <a:lnTo>
                  <a:pt x="1222724" y="514549"/>
                </a:lnTo>
                <a:lnTo>
                  <a:pt x="1226834" y="518493"/>
                </a:lnTo>
                <a:lnTo>
                  <a:pt x="1230486" y="522305"/>
                </a:lnTo>
                <a:lnTo>
                  <a:pt x="1233394" y="525955"/>
                </a:lnTo>
                <a:lnTo>
                  <a:pt x="1235274" y="529413"/>
                </a:lnTo>
                <a:lnTo>
                  <a:pt x="1235838" y="532651"/>
                </a:lnTo>
                <a:lnTo>
                  <a:pt x="1234801" y="535637"/>
                </a:lnTo>
                <a:lnTo>
                  <a:pt x="1231878" y="538343"/>
                </a:lnTo>
                <a:lnTo>
                  <a:pt x="1223260" y="551483"/>
                </a:lnTo>
                <a:lnTo>
                  <a:pt x="1192003" y="581371"/>
                </a:lnTo>
                <a:lnTo>
                  <a:pt x="1156707" y="601391"/>
                </a:lnTo>
                <a:lnTo>
                  <a:pt x="1133511" y="612067"/>
                </a:lnTo>
                <a:lnTo>
                  <a:pt x="1122594" y="617236"/>
                </a:lnTo>
                <a:lnTo>
                  <a:pt x="1112389" y="622574"/>
                </a:lnTo>
                <a:lnTo>
                  <a:pt x="1103089" y="628290"/>
                </a:lnTo>
                <a:lnTo>
                  <a:pt x="1094888" y="634597"/>
                </a:lnTo>
                <a:lnTo>
                  <a:pt x="1095877" y="623944"/>
                </a:lnTo>
                <a:lnTo>
                  <a:pt x="1113912" y="584858"/>
                </a:lnTo>
                <a:lnTo>
                  <a:pt x="1148490" y="536613"/>
                </a:lnTo>
                <a:lnTo>
                  <a:pt x="1176886" y="500330"/>
                </a:lnTo>
                <a:lnTo>
                  <a:pt x="1191822" y="481172"/>
                </a:lnTo>
                <a:lnTo>
                  <a:pt x="1221726" y="441185"/>
                </a:lnTo>
                <a:lnTo>
                  <a:pt x="1249750" y="399455"/>
                </a:lnTo>
                <a:lnTo>
                  <a:pt x="1273586" y="356566"/>
                </a:lnTo>
                <a:lnTo>
                  <a:pt x="1290925" y="313099"/>
                </a:lnTo>
                <a:lnTo>
                  <a:pt x="1299461" y="269636"/>
                </a:lnTo>
                <a:lnTo>
                  <a:pt x="1299323" y="259506"/>
                </a:lnTo>
                <a:lnTo>
                  <a:pt x="1283473" y="211867"/>
                </a:lnTo>
                <a:lnTo>
                  <a:pt x="1259639" y="174053"/>
                </a:lnTo>
                <a:lnTo>
                  <a:pt x="1229975" y="140227"/>
                </a:lnTo>
                <a:lnTo>
                  <a:pt x="1198453" y="115587"/>
                </a:lnTo>
                <a:lnTo>
                  <a:pt x="1152236" y="104621"/>
                </a:lnTo>
                <a:lnTo>
                  <a:pt x="1138558" y="104243"/>
                </a:lnTo>
                <a:lnTo>
                  <a:pt x="1125242" y="104736"/>
                </a:lnTo>
                <a:lnTo>
                  <a:pt x="1112866" y="106389"/>
                </a:lnTo>
                <a:lnTo>
                  <a:pt x="1102007" y="109491"/>
                </a:lnTo>
                <a:lnTo>
                  <a:pt x="1095044" y="129255"/>
                </a:lnTo>
                <a:lnTo>
                  <a:pt x="1087085" y="142392"/>
                </a:lnTo>
                <a:lnTo>
                  <a:pt x="1078451" y="150168"/>
                </a:lnTo>
                <a:lnTo>
                  <a:pt x="1069465" y="153849"/>
                </a:lnTo>
                <a:lnTo>
                  <a:pt x="1060448" y="154702"/>
                </a:lnTo>
                <a:lnTo>
                  <a:pt x="1051721" y="153994"/>
                </a:lnTo>
                <a:lnTo>
                  <a:pt x="1043607" y="152989"/>
                </a:lnTo>
                <a:lnTo>
                  <a:pt x="1041702" y="152119"/>
                </a:lnTo>
                <a:lnTo>
                  <a:pt x="1041508" y="150055"/>
                </a:lnTo>
                <a:lnTo>
                  <a:pt x="1042711" y="146944"/>
                </a:lnTo>
                <a:lnTo>
                  <a:pt x="1044998" y="142931"/>
                </a:lnTo>
                <a:lnTo>
                  <a:pt x="1048054" y="138162"/>
                </a:lnTo>
                <a:lnTo>
                  <a:pt x="1051567" y="132782"/>
                </a:lnTo>
                <a:lnTo>
                  <a:pt x="1055222" y="126937"/>
                </a:lnTo>
                <a:lnTo>
                  <a:pt x="1058706" y="120773"/>
                </a:lnTo>
                <a:lnTo>
                  <a:pt x="1061706" y="114435"/>
                </a:lnTo>
                <a:lnTo>
                  <a:pt x="1063906" y="108068"/>
                </a:lnTo>
                <a:lnTo>
                  <a:pt x="1064995" y="101820"/>
                </a:lnTo>
                <a:lnTo>
                  <a:pt x="1064657" y="95834"/>
                </a:lnTo>
                <a:lnTo>
                  <a:pt x="1030602" y="74948"/>
                </a:lnTo>
                <a:lnTo>
                  <a:pt x="996020" y="73533"/>
                </a:lnTo>
                <a:lnTo>
                  <a:pt x="972982" y="74894"/>
                </a:lnTo>
                <a:lnTo>
                  <a:pt x="970788" y="71966"/>
                </a:lnTo>
                <a:lnTo>
                  <a:pt x="971771" y="69378"/>
                </a:lnTo>
                <a:lnTo>
                  <a:pt x="975244" y="66946"/>
                </a:lnTo>
                <a:lnTo>
                  <a:pt x="980524" y="64483"/>
                </a:lnTo>
                <a:lnTo>
                  <a:pt x="986924" y="61806"/>
                </a:lnTo>
                <a:lnTo>
                  <a:pt x="993758" y="58729"/>
                </a:lnTo>
                <a:lnTo>
                  <a:pt x="1000340" y="55067"/>
                </a:lnTo>
                <a:lnTo>
                  <a:pt x="1005986" y="50636"/>
                </a:lnTo>
                <a:lnTo>
                  <a:pt x="1010010" y="45251"/>
                </a:lnTo>
                <a:lnTo>
                  <a:pt x="1011726" y="38727"/>
                </a:lnTo>
                <a:lnTo>
                  <a:pt x="1010448" y="30879"/>
                </a:lnTo>
                <a:lnTo>
                  <a:pt x="971929" y="3973"/>
                </a:lnTo>
                <a:lnTo>
                  <a:pt x="948474" y="0"/>
                </a:lnTo>
                <a:lnTo>
                  <a:pt x="940568" y="2053"/>
                </a:lnTo>
                <a:lnTo>
                  <a:pt x="913415" y="35447"/>
                </a:lnTo>
                <a:lnTo>
                  <a:pt x="899257" y="58861"/>
                </a:lnTo>
                <a:lnTo>
                  <a:pt x="892096" y="70415"/>
                </a:lnTo>
                <a:lnTo>
                  <a:pt x="884794" y="81271"/>
                </a:lnTo>
                <a:lnTo>
                  <a:pt x="877284" y="90985"/>
                </a:lnTo>
                <a:lnTo>
                  <a:pt x="872445" y="97763"/>
                </a:lnTo>
                <a:lnTo>
                  <a:pt x="869793" y="104758"/>
                </a:lnTo>
                <a:lnTo>
                  <a:pt x="868883" y="111913"/>
                </a:lnTo>
                <a:lnTo>
                  <a:pt x="869272" y="119169"/>
                </a:lnTo>
                <a:lnTo>
                  <a:pt x="870516" y="126469"/>
                </a:lnTo>
                <a:lnTo>
                  <a:pt x="872172" y="133753"/>
                </a:lnTo>
                <a:lnTo>
                  <a:pt x="873797" y="140965"/>
                </a:lnTo>
                <a:lnTo>
                  <a:pt x="874946" y="148045"/>
                </a:lnTo>
                <a:lnTo>
                  <a:pt x="875176" y="154936"/>
                </a:lnTo>
                <a:lnTo>
                  <a:pt x="874043" y="161578"/>
                </a:lnTo>
                <a:lnTo>
                  <a:pt x="871105" y="167915"/>
                </a:lnTo>
                <a:lnTo>
                  <a:pt x="865917" y="173887"/>
                </a:lnTo>
                <a:lnTo>
                  <a:pt x="858036" y="179437"/>
                </a:lnTo>
                <a:lnTo>
                  <a:pt x="847019" y="184506"/>
                </a:lnTo>
                <a:lnTo>
                  <a:pt x="831181" y="178693"/>
                </a:lnTo>
                <a:lnTo>
                  <a:pt x="817475" y="173747"/>
                </a:lnTo>
                <a:lnTo>
                  <a:pt x="805879" y="169743"/>
                </a:lnTo>
                <a:lnTo>
                  <a:pt x="796372" y="166757"/>
                </a:lnTo>
                <a:lnTo>
                  <a:pt x="788935" y="164864"/>
                </a:lnTo>
                <a:lnTo>
                  <a:pt x="783546" y="164140"/>
                </a:lnTo>
                <a:lnTo>
                  <a:pt x="780184" y="164660"/>
                </a:lnTo>
                <a:lnTo>
                  <a:pt x="778831" y="166499"/>
                </a:lnTo>
                <a:lnTo>
                  <a:pt x="779463" y="169734"/>
                </a:lnTo>
                <a:lnTo>
                  <a:pt x="811706" y="209466"/>
                </a:lnTo>
                <a:lnTo>
                  <a:pt x="823826" y="222653"/>
                </a:lnTo>
                <a:lnTo>
                  <a:pt x="806742" y="219247"/>
                </a:lnTo>
                <a:lnTo>
                  <a:pt x="796915" y="220151"/>
                </a:lnTo>
                <a:lnTo>
                  <a:pt x="790315" y="223213"/>
                </a:lnTo>
                <a:lnTo>
                  <a:pt x="780965" y="230623"/>
                </a:lnTo>
                <a:lnTo>
                  <a:pt x="769863" y="240288"/>
                </a:lnTo>
                <a:lnTo>
                  <a:pt x="758008" y="250115"/>
                </a:lnTo>
                <a:lnTo>
                  <a:pt x="746400" y="258009"/>
                </a:lnTo>
                <a:lnTo>
                  <a:pt x="736035" y="261879"/>
                </a:lnTo>
                <a:lnTo>
                  <a:pt x="731293" y="259137"/>
                </a:lnTo>
                <a:lnTo>
                  <a:pt x="730461" y="254264"/>
                </a:lnTo>
                <a:lnTo>
                  <a:pt x="732371" y="247861"/>
                </a:lnTo>
                <a:lnTo>
                  <a:pt x="735857" y="240524"/>
                </a:lnTo>
                <a:lnTo>
                  <a:pt x="739750" y="232854"/>
                </a:lnTo>
                <a:lnTo>
                  <a:pt x="742884" y="225449"/>
                </a:lnTo>
                <a:lnTo>
                  <a:pt x="744090" y="218909"/>
                </a:lnTo>
                <a:lnTo>
                  <a:pt x="742202" y="213832"/>
                </a:lnTo>
                <a:lnTo>
                  <a:pt x="736052" y="210817"/>
                </a:lnTo>
                <a:lnTo>
                  <a:pt x="720197" y="220222"/>
                </a:lnTo>
                <a:lnTo>
                  <a:pt x="706074" y="226711"/>
                </a:lnTo>
                <a:lnTo>
                  <a:pt x="661744" y="235000"/>
                </a:lnTo>
                <a:lnTo>
                  <a:pt x="652411" y="235532"/>
                </a:lnTo>
                <a:lnTo>
                  <a:pt x="643261" y="236599"/>
                </a:lnTo>
                <a:lnTo>
                  <a:pt x="630807" y="236169"/>
                </a:lnTo>
                <a:lnTo>
                  <a:pt x="622673" y="237041"/>
                </a:lnTo>
                <a:lnTo>
                  <a:pt x="618161" y="239031"/>
                </a:lnTo>
                <a:lnTo>
                  <a:pt x="616576" y="241954"/>
                </a:lnTo>
                <a:lnTo>
                  <a:pt x="617221" y="245627"/>
                </a:lnTo>
                <a:lnTo>
                  <a:pt x="619400" y="249865"/>
                </a:lnTo>
                <a:lnTo>
                  <a:pt x="622416" y="254484"/>
                </a:lnTo>
                <a:lnTo>
                  <a:pt x="625573" y="259300"/>
                </a:lnTo>
                <a:lnTo>
                  <a:pt x="628175" y="264128"/>
                </a:lnTo>
                <a:lnTo>
                  <a:pt x="629524" y="268784"/>
                </a:lnTo>
                <a:lnTo>
                  <a:pt x="628926" y="273084"/>
                </a:lnTo>
                <a:lnTo>
                  <a:pt x="625683" y="276844"/>
                </a:lnTo>
                <a:lnTo>
                  <a:pt x="618437" y="280324"/>
                </a:lnTo>
                <a:lnTo>
                  <a:pt x="608644" y="283118"/>
                </a:lnTo>
                <a:lnTo>
                  <a:pt x="596880" y="285543"/>
                </a:lnTo>
                <a:lnTo>
                  <a:pt x="583724" y="287919"/>
                </a:lnTo>
                <a:lnTo>
                  <a:pt x="569754" y="290562"/>
                </a:lnTo>
                <a:lnTo>
                  <a:pt x="528744" y="303280"/>
                </a:lnTo>
                <a:lnTo>
                  <a:pt x="488987" y="328172"/>
                </a:lnTo>
                <a:lnTo>
                  <a:pt x="457127" y="352966"/>
                </a:lnTo>
                <a:lnTo>
                  <a:pt x="423452" y="385959"/>
                </a:lnTo>
                <a:lnTo>
                  <a:pt x="397817" y="417137"/>
                </a:lnTo>
                <a:lnTo>
                  <a:pt x="394195" y="434244"/>
                </a:lnTo>
                <a:lnTo>
                  <a:pt x="394463" y="444400"/>
                </a:lnTo>
                <a:lnTo>
                  <a:pt x="403752" y="489451"/>
                </a:lnTo>
                <a:lnTo>
                  <a:pt x="409942" y="510885"/>
                </a:lnTo>
                <a:lnTo>
                  <a:pt x="412576" y="520392"/>
                </a:lnTo>
                <a:lnTo>
                  <a:pt x="414581" y="528734"/>
                </a:lnTo>
                <a:lnTo>
                  <a:pt x="415716" y="535645"/>
                </a:lnTo>
                <a:lnTo>
                  <a:pt x="415737" y="540857"/>
                </a:lnTo>
                <a:lnTo>
                  <a:pt x="414404" y="544101"/>
                </a:lnTo>
                <a:lnTo>
                  <a:pt x="411474" y="545110"/>
                </a:lnTo>
                <a:lnTo>
                  <a:pt x="406706" y="543616"/>
                </a:lnTo>
                <a:lnTo>
                  <a:pt x="399857" y="539352"/>
                </a:lnTo>
                <a:lnTo>
                  <a:pt x="390687" y="532048"/>
                </a:lnTo>
                <a:lnTo>
                  <a:pt x="378952" y="521439"/>
                </a:lnTo>
                <a:lnTo>
                  <a:pt x="360752" y="523616"/>
                </a:lnTo>
                <a:lnTo>
                  <a:pt x="344134" y="525107"/>
                </a:lnTo>
                <a:lnTo>
                  <a:pt x="328923" y="525988"/>
                </a:lnTo>
                <a:lnTo>
                  <a:pt x="314940" y="526333"/>
                </a:lnTo>
                <a:lnTo>
                  <a:pt x="302011" y="526218"/>
                </a:lnTo>
                <a:lnTo>
                  <a:pt x="257293" y="522660"/>
                </a:lnTo>
                <a:lnTo>
                  <a:pt x="236662" y="520076"/>
                </a:lnTo>
                <a:lnTo>
                  <a:pt x="226160" y="518845"/>
                </a:lnTo>
                <a:lnTo>
                  <a:pt x="215299" y="517756"/>
                </a:lnTo>
                <a:lnTo>
                  <a:pt x="198138" y="516979"/>
                </a:lnTo>
                <a:lnTo>
                  <a:pt x="183281" y="517530"/>
                </a:lnTo>
                <a:lnTo>
                  <a:pt x="145841" y="533287"/>
                </a:lnTo>
                <a:lnTo>
                  <a:pt x="139382" y="559715"/>
                </a:lnTo>
                <a:lnTo>
                  <a:pt x="141068" y="571378"/>
                </a:lnTo>
                <a:lnTo>
                  <a:pt x="144587" y="584492"/>
                </a:lnTo>
                <a:lnTo>
                  <a:pt x="149886" y="599069"/>
                </a:lnTo>
                <a:lnTo>
                  <a:pt x="152213" y="606809"/>
                </a:lnTo>
                <a:lnTo>
                  <a:pt x="152659" y="614979"/>
                </a:lnTo>
                <a:lnTo>
                  <a:pt x="151703" y="623488"/>
                </a:lnTo>
                <a:lnTo>
                  <a:pt x="149822" y="632246"/>
                </a:lnTo>
                <a:lnTo>
                  <a:pt x="147497" y="641163"/>
                </a:lnTo>
                <a:lnTo>
                  <a:pt x="145204" y="650149"/>
                </a:lnTo>
                <a:lnTo>
                  <a:pt x="143422" y="659112"/>
                </a:lnTo>
                <a:lnTo>
                  <a:pt x="142630" y="667965"/>
                </a:lnTo>
                <a:lnTo>
                  <a:pt x="143306" y="676615"/>
                </a:lnTo>
                <a:lnTo>
                  <a:pt x="145929" y="684972"/>
                </a:lnTo>
                <a:lnTo>
                  <a:pt x="150976" y="692948"/>
                </a:lnTo>
                <a:lnTo>
                  <a:pt x="158926" y="700450"/>
                </a:lnTo>
                <a:lnTo>
                  <a:pt x="170258" y="707390"/>
                </a:lnTo>
                <a:lnTo>
                  <a:pt x="176337" y="706057"/>
                </a:lnTo>
                <a:lnTo>
                  <a:pt x="180647" y="709321"/>
                </a:lnTo>
                <a:lnTo>
                  <a:pt x="183669" y="715955"/>
                </a:lnTo>
                <a:lnTo>
                  <a:pt x="185886" y="724735"/>
                </a:lnTo>
                <a:lnTo>
                  <a:pt x="187779" y="734434"/>
                </a:lnTo>
                <a:lnTo>
                  <a:pt x="189829" y="743827"/>
                </a:lnTo>
                <a:lnTo>
                  <a:pt x="192519" y="751688"/>
                </a:lnTo>
                <a:lnTo>
                  <a:pt x="196330" y="756793"/>
                </a:lnTo>
                <a:lnTo>
                  <a:pt x="201745" y="757915"/>
                </a:lnTo>
                <a:lnTo>
                  <a:pt x="209873" y="768202"/>
                </a:lnTo>
                <a:lnTo>
                  <a:pt x="216678" y="777553"/>
                </a:lnTo>
                <a:lnTo>
                  <a:pt x="221930" y="786246"/>
                </a:lnTo>
                <a:lnTo>
                  <a:pt x="225399" y="794557"/>
                </a:lnTo>
                <a:lnTo>
                  <a:pt x="226856" y="802761"/>
                </a:lnTo>
                <a:lnTo>
                  <a:pt x="226072" y="811136"/>
                </a:lnTo>
                <a:lnTo>
                  <a:pt x="222815" y="819958"/>
                </a:lnTo>
                <a:lnTo>
                  <a:pt x="216858" y="829503"/>
                </a:lnTo>
                <a:lnTo>
                  <a:pt x="207970" y="840048"/>
                </a:lnTo>
                <a:lnTo>
                  <a:pt x="212553" y="867005"/>
                </a:lnTo>
                <a:lnTo>
                  <a:pt x="216013" y="888102"/>
                </a:lnTo>
                <a:lnTo>
                  <a:pt x="218391" y="904278"/>
                </a:lnTo>
                <a:lnTo>
                  <a:pt x="219724" y="916474"/>
                </a:lnTo>
                <a:lnTo>
                  <a:pt x="220053" y="925629"/>
                </a:lnTo>
                <a:lnTo>
                  <a:pt x="219416" y="932684"/>
                </a:lnTo>
                <a:lnTo>
                  <a:pt x="192569" y="976429"/>
                </a:lnTo>
                <a:lnTo>
                  <a:pt x="174137" y="992561"/>
                </a:lnTo>
                <a:lnTo>
                  <a:pt x="170825" y="991751"/>
                </a:lnTo>
                <a:lnTo>
                  <a:pt x="168351" y="988840"/>
                </a:lnTo>
                <a:lnTo>
                  <a:pt x="166370" y="984423"/>
                </a:lnTo>
                <a:lnTo>
                  <a:pt x="164535" y="979096"/>
                </a:lnTo>
                <a:lnTo>
                  <a:pt x="162499" y="973454"/>
                </a:lnTo>
                <a:lnTo>
                  <a:pt x="181632" y="932534"/>
                </a:lnTo>
                <a:lnTo>
                  <a:pt x="190383" y="895032"/>
                </a:lnTo>
                <a:lnTo>
                  <a:pt x="190062" y="889087"/>
                </a:lnTo>
                <a:lnTo>
                  <a:pt x="188882" y="884629"/>
                </a:lnTo>
                <a:lnTo>
                  <a:pt x="186916" y="881715"/>
                </a:lnTo>
                <a:lnTo>
                  <a:pt x="184237" y="880404"/>
                </a:lnTo>
                <a:lnTo>
                  <a:pt x="180916" y="880752"/>
                </a:lnTo>
                <a:lnTo>
                  <a:pt x="151592" y="920924"/>
                </a:lnTo>
                <a:lnTo>
                  <a:pt x="139976" y="950203"/>
                </a:lnTo>
                <a:lnTo>
                  <a:pt x="141109" y="942788"/>
                </a:lnTo>
                <a:lnTo>
                  <a:pt x="151005" y="904557"/>
                </a:lnTo>
                <a:lnTo>
                  <a:pt x="166034" y="859888"/>
                </a:lnTo>
                <a:lnTo>
                  <a:pt x="185983" y="822716"/>
                </a:lnTo>
                <a:lnTo>
                  <a:pt x="193653" y="810279"/>
                </a:lnTo>
                <a:lnTo>
                  <a:pt x="199168" y="800130"/>
                </a:lnTo>
                <a:lnTo>
                  <a:pt x="202714" y="792042"/>
                </a:lnTo>
                <a:lnTo>
                  <a:pt x="204476" y="785786"/>
                </a:lnTo>
                <a:lnTo>
                  <a:pt x="204639" y="781136"/>
                </a:lnTo>
                <a:lnTo>
                  <a:pt x="203389" y="777862"/>
                </a:lnTo>
                <a:lnTo>
                  <a:pt x="200912" y="775739"/>
                </a:lnTo>
                <a:lnTo>
                  <a:pt x="197393" y="774536"/>
                </a:lnTo>
                <a:lnTo>
                  <a:pt x="193017" y="774028"/>
                </a:lnTo>
                <a:lnTo>
                  <a:pt x="187970" y="773985"/>
                </a:lnTo>
                <a:lnTo>
                  <a:pt x="182438" y="774180"/>
                </a:lnTo>
                <a:lnTo>
                  <a:pt x="176606" y="774386"/>
                </a:lnTo>
                <a:lnTo>
                  <a:pt x="137398" y="742665"/>
                </a:lnTo>
                <a:lnTo>
                  <a:pt x="131669" y="730959"/>
                </a:lnTo>
                <a:lnTo>
                  <a:pt x="104630" y="696989"/>
                </a:lnTo>
                <a:lnTo>
                  <a:pt x="96225" y="688414"/>
                </a:lnTo>
                <a:lnTo>
                  <a:pt x="86916" y="678488"/>
                </a:lnTo>
                <a:lnTo>
                  <a:pt x="76581" y="666552"/>
                </a:lnTo>
                <a:lnTo>
                  <a:pt x="71612" y="663679"/>
                </a:lnTo>
                <a:lnTo>
                  <a:pt x="65377" y="666270"/>
                </a:lnTo>
                <a:lnTo>
                  <a:pt x="56385" y="665533"/>
                </a:lnTo>
                <a:lnTo>
                  <a:pt x="49629" y="674105"/>
                </a:lnTo>
                <a:lnTo>
                  <a:pt x="52410" y="677357"/>
                </a:lnTo>
                <a:lnTo>
                  <a:pt x="51711" y="686336"/>
                </a:lnTo>
                <a:lnTo>
                  <a:pt x="53327" y="697087"/>
                </a:lnTo>
                <a:lnTo>
                  <a:pt x="59224" y="704658"/>
                </a:lnTo>
                <a:lnTo>
                  <a:pt x="67973" y="710201"/>
                </a:lnTo>
                <a:lnTo>
                  <a:pt x="78145" y="714869"/>
                </a:lnTo>
                <a:lnTo>
                  <a:pt x="88312" y="719813"/>
                </a:lnTo>
                <a:lnTo>
                  <a:pt x="97043" y="726186"/>
                </a:lnTo>
                <a:lnTo>
                  <a:pt x="102911" y="735140"/>
                </a:lnTo>
                <a:lnTo>
                  <a:pt x="102632" y="751195"/>
                </a:lnTo>
                <a:lnTo>
                  <a:pt x="77506" y="783199"/>
                </a:lnTo>
                <a:lnTo>
                  <a:pt x="71170" y="785452"/>
                </a:lnTo>
                <a:lnTo>
                  <a:pt x="65542" y="788158"/>
                </a:lnTo>
                <a:lnTo>
                  <a:pt x="61114" y="792103"/>
                </a:lnTo>
                <a:lnTo>
                  <a:pt x="58377" y="798073"/>
                </a:lnTo>
                <a:lnTo>
                  <a:pt x="59105" y="808461"/>
                </a:lnTo>
                <a:lnTo>
                  <a:pt x="62588" y="818230"/>
                </a:lnTo>
                <a:lnTo>
                  <a:pt x="67965" y="827794"/>
                </a:lnTo>
                <a:lnTo>
                  <a:pt x="74374" y="837564"/>
                </a:lnTo>
                <a:lnTo>
                  <a:pt x="80954" y="847953"/>
                </a:lnTo>
                <a:lnTo>
                  <a:pt x="86844" y="859373"/>
                </a:lnTo>
                <a:lnTo>
                  <a:pt x="91182" y="872237"/>
                </a:lnTo>
                <a:lnTo>
                  <a:pt x="93107" y="886956"/>
                </a:lnTo>
                <a:lnTo>
                  <a:pt x="91312" y="900588"/>
                </a:lnTo>
                <a:lnTo>
                  <a:pt x="72723" y="935768"/>
                </a:lnTo>
                <a:lnTo>
                  <a:pt x="36580" y="956538"/>
                </a:lnTo>
                <a:lnTo>
                  <a:pt x="29332" y="960308"/>
                </a:lnTo>
                <a:lnTo>
                  <a:pt x="2352" y="992142"/>
                </a:lnTo>
                <a:lnTo>
                  <a:pt x="0" y="1003002"/>
                </a:lnTo>
                <a:lnTo>
                  <a:pt x="668" y="1014446"/>
                </a:lnTo>
                <a:lnTo>
                  <a:pt x="17763" y="1051459"/>
                </a:lnTo>
                <a:lnTo>
                  <a:pt x="47861" y="1082927"/>
                </a:lnTo>
                <a:lnTo>
                  <a:pt x="86646" y="1095526"/>
                </a:lnTo>
                <a:lnTo>
                  <a:pt x="94498" y="1094326"/>
                </a:lnTo>
                <a:lnTo>
                  <a:pt x="100436" y="1094957"/>
                </a:lnTo>
                <a:lnTo>
                  <a:pt x="107359" y="1103941"/>
                </a:lnTo>
                <a:lnTo>
                  <a:pt x="115548" y="1112134"/>
                </a:lnTo>
                <a:lnTo>
                  <a:pt x="123746" y="1120652"/>
                </a:lnTo>
                <a:lnTo>
                  <a:pt x="130692" y="1130609"/>
                </a:lnTo>
                <a:lnTo>
                  <a:pt x="135127" y="1143122"/>
                </a:lnTo>
                <a:lnTo>
                  <a:pt x="134433" y="1163213"/>
                </a:lnTo>
                <a:lnTo>
                  <a:pt x="132488" y="1176839"/>
                </a:lnTo>
                <a:lnTo>
                  <a:pt x="128071" y="1185913"/>
                </a:lnTo>
                <a:lnTo>
                  <a:pt x="119960" y="1192347"/>
                </a:lnTo>
                <a:lnTo>
                  <a:pt x="119847" y="1208623"/>
                </a:lnTo>
                <a:lnTo>
                  <a:pt x="122196" y="121790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"/>
          <p:cNvSpPr/>
          <p:nvPr/>
        </p:nvSpPr>
        <p:spPr>
          <a:xfrm>
            <a:off x="6991452" y="3848924"/>
            <a:ext cx="1161415" cy="2057400"/>
          </a:xfrm>
          <a:custGeom>
            <a:avLst/>
            <a:gdLst/>
            <a:ahLst/>
            <a:cxnLst/>
            <a:rect l="l" t="t" r="r" b="b"/>
            <a:pathLst>
              <a:path w="1161415" h="2057400">
                <a:moveTo>
                  <a:pt x="761451" y="1854199"/>
                </a:moveTo>
                <a:lnTo>
                  <a:pt x="506558" y="1854199"/>
                </a:lnTo>
                <a:lnTo>
                  <a:pt x="516085" y="1866899"/>
                </a:lnTo>
                <a:lnTo>
                  <a:pt x="523694" y="1866899"/>
                </a:lnTo>
                <a:lnTo>
                  <a:pt x="518485" y="1879599"/>
                </a:lnTo>
                <a:lnTo>
                  <a:pt x="512375" y="1892299"/>
                </a:lnTo>
                <a:lnTo>
                  <a:pt x="507010" y="1892299"/>
                </a:lnTo>
                <a:lnTo>
                  <a:pt x="504035" y="1904999"/>
                </a:lnTo>
                <a:lnTo>
                  <a:pt x="503462" y="1917699"/>
                </a:lnTo>
                <a:lnTo>
                  <a:pt x="502335" y="1930399"/>
                </a:lnTo>
                <a:lnTo>
                  <a:pt x="499968" y="1930399"/>
                </a:lnTo>
                <a:lnTo>
                  <a:pt x="496432" y="1943099"/>
                </a:lnTo>
                <a:lnTo>
                  <a:pt x="491685" y="1955799"/>
                </a:lnTo>
                <a:lnTo>
                  <a:pt x="500371" y="1968499"/>
                </a:lnTo>
                <a:lnTo>
                  <a:pt x="511544" y="1968499"/>
                </a:lnTo>
                <a:lnTo>
                  <a:pt x="515325" y="1981199"/>
                </a:lnTo>
                <a:lnTo>
                  <a:pt x="518764" y="1993899"/>
                </a:lnTo>
                <a:lnTo>
                  <a:pt x="522509" y="1993899"/>
                </a:lnTo>
                <a:lnTo>
                  <a:pt x="527206" y="2006599"/>
                </a:lnTo>
                <a:lnTo>
                  <a:pt x="533502" y="2031999"/>
                </a:lnTo>
                <a:lnTo>
                  <a:pt x="542043" y="2044699"/>
                </a:lnTo>
                <a:lnTo>
                  <a:pt x="546785" y="2057399"/>
                </a:lnTo>
                <a:lnTo>
                  <a:pt x="608973" y="2057399"/>
                </a:lnTo>
                <a:lnTo>
                  <a:pt x="618582" y="2044699"/>
                </a:lnTo>
                <a:lnTo>
                  <a:pt x="628333" y="2044699"/>
                </a:lnTo>
                <a:lnTo>
                  <a:pt x="647942" y="2019299"/>
                </a:lnTo>
                <a:lnTo>
                  <a:pt x="657641" y="2019299"/>
                </a:lnTo>
                <a:lnTo>
                  <a:pt x="667162" y="2006599"/>
                </a:lnTo>
                <a:lnTo>
                  <a:pt x="676427" y="1993899"/>
                </a:lnTo>
                <a:lnTo>
                  <a:pt x="685354" y="1981199"/>
                </a:lnTo>
                <a:lnTo>
                  <a:pt x="693865" y="1968499"/>
                </a:lnTo>
                <a:lnTo>
                  <a:pt x="701880" y="1955799"/>
                </a:lnTo>
                <a:lnTo>
                  <a:pt x="708962" y="1955799"/>
                </a:lnTo>
                <a:lnTo>
                  <a:pt x="715737" y="1943099"/>
                </a:lnTo>
                <a:lnTo>
                  <a:pt x="722288" y="1930399"/>
                </a:lnTo>
                <a:lnTo>
                  <a:pt x="741408" y="1892299"/>
                </a:lnTo>
                <a:lnTo>
                  <a:pt x="747877" y="1879599"/>
                </a:lnTo>
                <a:lnTo>
                  <a:pt x="754531" y="1866899"/>
                </a:lnTo>
                <a:lnTo>
                  <a:pt x="761451" y="1854199"/>
                </a:lnTo>
                <a:close/>
              </a:path>
              <a:path w="1161415" h="2057400">
                <a:moveTo>
                  <a:pt x="1055726" y="1828799"/>
                </a:moveTo>
                <a:lnTo>
                  <a:pt x="793607" y="1828799"/>
                </a:lnTo>
                <a:lnTo>
                  <a:pt x="799245" y="1841499"/>
                </a:lnTo>
                <a:lnTo>
                  <a:pt x="802825" y="1854199"/>
                </a:lnTo>
                <a:lnTo>
                  <a:pt x="808758" y="1854199"/>
                </a:lnTo>
                <a:lnTo>
                  <a:pt x="819988" y="1879599"/>
                </a:lnTo>
                <a:lnTo>
                  <a:pt x="827088" y="1892299"/>
                </a:lnTo>
                <a:lnTo>
                  <a:pt x="836381" y="1904999"/>
                </a:lnTo>
                <a:lnTo>
                  <a:pt x="848768" y="1904999"/>
                </a:lnTo>
                <a:lnTo>
                  <a:pt x="845931" y="1917699"/>
                </a:lnTo>
                <a:lnTo>
                  <a:pt x="843901" y="1930399"/>
                </a:lnTo>
                <a:lnTo>
                  <a:pt x="842623" y="1943099"/>
                </a:lnTo>
                <a:lnTo>
                  <a:pt x="842042" y="1955799"/>
                </a:lnTo>
                <a:lnTo>
                  <a:pt x="842103" y="1968499"/>
                </a:lnTo>
                <a:lnTo>
                  <a:pt x="845587" y="2006599"/>
                </a:lnTo>
                <a:lnTo>
                  <a:pt x="852865" y="2044699"/>
                </a:lnTo>
                <a:lnTo>
                  <a:pt x="882026" y="2044699"/>
                </a:lnTo>
                <a:lnTo>
                  <a:pt x="886227" y="2019299"/>
                </a:lnTo>
                <a:lnTo>
                  <a:pt x="882869" y="2019299"/>
                </a:lnTo>
                <a:lnTo>
                  <a:pt x="879567" y="2006599"/>
                </a:lnTo>
                <a:lnTo>
                  <a:pt x="879053" y="1981199"/>
                </a:lnTo>
                <a:lnTo>
                  <a:pt x="883559" y="1968499"/>
                </a:lnTo>
                <a:lnTo>
                  <a:pt x="891472" y="1968499"/>
                </a:lnTo>
                <a:lnTo>
                  <a:pt x="901982" y="1955799"/>
                </a:lnTo>
                <a:lnTo>
                  <a:pt x="914281" y="1943099"/>
                </a:lnTo>
                <a:lnTo>
                  <a:pt x="1013020" y="1943099"/>
                </a:lnTo>
                <a:lnTo>
                  <a:pt x="1025084" y="1930399"/>
                </a:lnTo>
                <a:lnTo>
                  <a:pt x="1035435" y="1930399"/>
                </a:lnTo>
                <a:lnTo>
                  <a:pt x="1043665" y="1917699"/>
                </a:lnTo>
                <a:lnTo>
                  <a:pt x="1049365" y="1904999"/>
                </a:lnTo>
                <a:lnTo>
                  <a:pt x="1052126" y="1892299"/>
                </a:lnTo>
                <a:lnTo>
                  <a:pt x="1049225" y="1879599"/>
                </a:lnTo>
                <a:lnTo>
                  <a:pt x="1042924" y="1866899"/>
                </a:lnTo>
                <a:lnTo>
                  <a:pt x="1036992" y="1854199"/>
                </a:lnTo>
                <a:lnTo>
                  <a:pt x="1035196" y="1841499"/>
                </a:lnTo>
                <a:lnTo>
                  <a:pt x="1043103" y="1841499"/>
                </a:lnTo>
                <a:lnTo>
                  <a:pt x="1055726" y="1828799"/>
                </a:lnTo>
                <a:close/>
              </a:path>
              <a:path w="1161415" h="2057400">
                <a:moveTo>
                  <a:pt x="1074250" y="1765299"/>
                </a:moveTo>
                <a:lnTo>
                  <a:pt x="417773" y="1765299"/>
                </a:lnTo>
                <a:lnTo>
                  <a:pt x="433031" y="1777999"/>
                </a:lnTo>
                <a:lnTo>
                  <a:pt x="453697" y="1777999"/>
                </a:lnTo>
                <a:lnTo>
                  <a:pt x="463003" y="1790699"/>
                </a:lnTo>
                <a:lnTo>
                  <a:pt x="470474" y="1790699"/>
                </a:lnTo>
                <a:lnTo>
                  <a:pt x="476640" y="1803399"/>
                </a:lnTo>
                <a:lnTo>
                  <a:pt x="482036" y="1816099"/>
                </a:lnTo>
                <a:lnTo>
                  <a:pt x="487193" y="1828799"/>
                </a:lnTo>
                <a:lnTo>
                  <a:pt x="492644" y="1841499"/>
                </a:lnTo>
                <a:lnTo>
                  <a:pt x="498921" y="1854199"/>
                </a:lnTo>
                <a:lnTo>
                  <a:pt x="768719" y="1854199"/>
                </a:lnTo>
                <a:lnTo>
                  <a:pt x="776418" y="1841499"/>
                </a:lnTo>
                <a:lnTo>
                  <a:pt x="784628" y="1828799"/>
                </a:lnTo>
                <a:lnTo>
                  <a:pt x="1069077" y="1828799"/>
                </a:lnTo>
                <a:lnTo>
                  <a:pt x="1079166" y="1816099"/>
                </a:lnTo>
                <a:lnTo>
                  <a:pt x="1074250" y="1765299"/>
                </a:lnTo>
                <a:close/>
              </a:path>
              <a:path w="1161415" h="2057400">
                <a:moveTo>
                  <a:pt x="1005642" y="1295399"/>
                </a:moveTo>
                <a:lnTo>
                  <a:pt x="482569" y="1295399"/>
                </a:lnTo>
                <a:lnTo>
                  <a:pt x="489252" y="1308099"/>
                </a:lnTo>
                <a:lnTo>
                  <a:pt x="496195" y="1320799"/>
                </a:lnTo>
                <a:lnTo>
                  <a:pt x="503083" y="1333499"/>
                </a:lnTo>
                <a:lnTo>
                  <a:pt x="520252" y="1371599"/>
                </a:lnTo>
                <a:lnTo>
                  <a:pt x="525621" y="1396999"/>
                </a:lnTo>
                <a:lnTo>
                  <a:pt x="525533" y="1409699"/>
                </a:lnTo>
                <a:lnTo>
                  <a:pt x="515635" y="1422399"/>
                </a:lnTo>
                <a:lnTo>
                  <a:pt x="502118" y="1422399"/>
                </a:lnTo>
                <a:lnTo>
                  <a:pt x="489581" y="1435099"/>
                </a:lnTo>
                <a:lnTo>
                  <a:pt x="431682" y="1435099"/>
                </a:lnTo>
                <a:lnTo>
                  <a:pt x="429209" y="1447799"/>
                </a:lnTo>
                <a:lnTo>
                  <a:pt x="433758" y="1460499"/>
                </a:lnTo>
                <a:lnTo>
                  <a:pt x="440327" y="1460499"/>
                </a:lnTo>
                <a:lnTo>
                  <a:pt x="447462" y="1473199"/>
                </a:lnTo>
                <a:lnTo>
                  <a:pt x="453711" y="1473199"/>
                </a:lnTo>
                <a:lnTo>
                  <a:pt x="457618" y="1485899"/>
                </a:lnTo>
                <a:lnTo>
                  <a:pt x="457732" y="1498599"/>
                </a:lnTo>
                <a:lnTo>
                  <a:pt x="449594" y="1498599"/>
                </a:lnTo>
                <a:lnTo>
                  <a:pt x="439770" y="1511299"/>
                </a:lnTo>
                <a:lnTo>
                  <a:pt x="431204" y="1523999"/>
                </a:lnTo>
                <a:lnTo>
                  <a:pt x="426843" y="1536699"/>
                </a:lnTo>
                <a:lnTo>
                  <a:pt x="426119" y="1549399"/>
                </a:lnTo>
                <a:lnTo>
                  <a:pt x="425288" y="1549399"/>
                </a:lnTo>
                <a:lnTo>
                  <a:pt x="420905" y="1562099"/>
                </a:lnTo>
                <a:lnTo>
                  <a:pt x="413635" y="1574799"/>
                </a:lnTo>
                <a:lnTo>
                  <a:pt x="404784" y="1587499"/>
                </a:lnTo>
                <a:lnTo>
                  <a:pt x="395654" y="1600199"/>
                </a:lnTo>
                <a:lnTo>
                  <a:pt x="387551" y="1612899"/>
                </a:lnTo>
                <a:lnTo>
                  <a:pt x="381779" y="1625599"/>
                </a:lnTo>
                <a:lnTo>
                  <a:pt x="379641" y="1625599"/>
                </a:lnTo>
                <a:lnTo>
                  <a:pt x="386815" y="1638299"/>
                </a:lnTo>
                <a:lnTo>
                  <a:pt x="395178" y="1650999"/>
                </a:lnTo>
                <a:lnTo>
                  <a:pt x="390424" y="1663699"/>
                </a:lnTo>
                <a:lnTo>
                  <a:pt x="385387" y="1663699"/>
                </a:lnTo>
                <a:lnTo>
                  <a:pt x="380663" y="1676399"/>
                </a:lnTo>
                <a:lnTo>
                  <a:pt x="376847" y="1689099"/>
                </a:lnTo>
                <a:lnTo>
                  <a:pt x="374535" y="1714499"/>
                </a:lnTo>
                <a:lnTo>
                  <a:pt x="375607" y="1727199"/>
                </a:lnTo>
                <a:lnTo>
                  <a:pt x="379138" y="1739899"/>
                </a:lnTo>
                <a:lnTo>
                  <a:pt x="385847" y="1752599"/>
                </a:lnTo>
                <a:lnTo>
                  <a:pt x="396452" y="1752599"/>
                </a:lnTo>
                <a:lnTo>
                  <a:pt x="411670" y="1765299"/>
                </a:lnTo>
                <a:lnTo>
                  <a:pt x="1032637" y="1765299"/>
                </a:lnTo>
                <a:lnTo>
                  <a:pt x="1018443" y="1752599"/>
                </a:lnTo>
                <a:lnTo>
                  <a:pt x="994635" y="1739899"/>
                </a:lnTo>
                <a:lnTo>
                  <a:pt x="1057189" y="1676399"/>
                </a:lnTo>
                <a:lnTo>
                  <a:pt x="1147997" y="1676399"/>
                </a:lnTo>
                <a:lnTo>
                  <a:pt x="1149566" y="1663699"/>
                </a:lnTo>
                <a:lnTo>
                  <a:pt x="1151480" y="1650999"/>
                </a:lnTo>
                <a:lnTo>
                  <a:pt x="1153577" y="1650999"/>
                </a:lnTo>
                <a:lnTo>
                  <a:pt x="1155697" y="1638299"/>
                </a:lnTo>
                <a:lnTo>
                  <a:pt x="1157677" y="1625599"/>
                </a:lnTo>
                <a:lnTo>
                  <a:pt x="1159356" y="1612899"/>
                </a:lnTo>
                <a:lnTo>
                  <a:pt x="1160574" y="1600199"/>
                </a:lnTo>
                <a:lnTo>
                  <a:pt x="1161169" y="1600199"/>
                </a:lnTo>
                <a:lnTo>
                  <a:pt x="1157605" y="1562099"/>
                </a:lnTo>
                <a:lnTo>
                  <a:pt x="1142514" y="1523999"/>
                </a:lnTo>
                <a:lnTo>
                  <a:pt x="1121146" y="1485899"/>
                </a:lnTo>
                <a:lnTo>
                  <a:pt x="1096499" y="1447799"/>
                </a:lnTo>
                <a:lnTo>
                  <a:pt x="1087850" y="1435099"/>
                </a:lnTo>
                <a:lnTo>
                  <a:pt x="489581" y="1435099"/>
                </a:lnTo>
                <a:lnTo>
                  <a:pt x="438398" y="1422399"/>
                </a:lnTo>
                <a:lnTo>
                  <a:pt x="1079089" y="1422399"/>
                </a:lnTo>
                <a:lnTo>
                  <a:pt x="1061485" y="1396999"/>
                </a:lnTo>
                <a:lnTo>
                  <a:pt x="1052769" y="1384299"/>
                </a:lnTo>
                <a:lnTo>
                  <a:pt x="1027718" y="1346199"/>
                </a:lnTo>
                <a:lnTo>
                  <a:pt x="1012565" y="1308099"/>
                </a:lnTo>
                <a:lnTo>
                  <a:pt x="1005642" y="1295399"/>
                </a:lnTo>
                <a:close/>
              </a:path>
              <a:path w="1161415" h="2057400">
                <a:moveTo>
                  <a:pt x="1147997" y="1676399"/>
                </a:moveTo>
                <a:lnTo>
                  <a:pt x="1068984" y="1676399"/>
                </a:lnTo>
                <a:lnTo>
                  <a:pt x="1083481" y="1689099"/>
                </a:lnTo>
                <a:lnTo>
                  <a:pt x="1097679" y="1701799"/>
                </a:lnTo>
                <a:lnTo>
                  <a:pt x="1108575" y="1701799"/>
                </a:lnTo>
                <a:lnTo>
                  <a:pt x="1113167" y="1714499"/>
                </a:lnTo>
                <a:lnTo>
                  <a:pt x="1113438" y="1727199"/>
                </a:lnTo>
                <a:lnTo>
                  <a:pt x="1113934" y="1739899"/>
                </a:lnTo>
                <a:lnTo>
                  <a:pt x="1117898" y="1739899"/>
                </a:lnTo>
                <a:lnTo>
                  <a:pt x="1128572" y="1752599"/>
                </a:lnTo>
                <a:lnTo>
                  <a:pt x="1137061" y="1739899"/>
                </a:lnTo>
                <a:lnTo>
                  <a:pt x="1146968" y="1727199"/>
                </a:lnTo>
                <a:lnTo>
                  <a:pt x="1146537" y="1714499"/>
                </a:lnTo>
                <a:lnTo>
                  <a:pt x="1146933" y="1689099"/>
                </a:lnTo>
                <a:lnTo>
                  <a:pt x="1147997" y="1676399"/>
                </a:lnTo>
                <a:close/>
              </a:path>
              <a:path w="1161415" h="2057400">
                <a:moveTo>
                  <a:pt x="332691" y="1409699"/>
                </a:moveTo>
                <a:lnTo>
                  <a:pt x="273845" y="1409699"/>
                </a:lnTo>
                <a:lnTo>
                  <a:pt x="280470" y="1422399"/>
                </a:lnTo>
                <a:lnTo>
                  <a:pt x="288769" y="1422399"/>
                </a:lnTo>
                <a:lnTo>
                  <a:pt x="299998" y="1435099"/>
                </a:lnTo>
                <a:lnTo>
                  <a:pt x="315413" y="1435099"/>
                </a:lnTo>
                <a:lnTo>
                  <a:pt x="323278" y="1422399"/>
                </a:lnTo>
                <a:lnTo>
                  <a:pt x="332691" y="1409699"/>
                </a:lnTo>
                <a:close/>
              </a:path>
              <a:path w="1161415" h="2057400">
                <a:moveTo>
                  <a:pt x="443148" y="1308099"/>
                </a:moveTo>
                <a:lnTo>
                  <a:pt x="194131" y="1308099"/>
                </a:lnTo>
                <a:lnTo>
                  <a:pt x="198499" y="1320799"/>
                </a:lnTo>
                <a:lnTo>
                  <a:pt x="199551" y="1333499"/>
                </a:lnTo>
                <a:lnTo>
                  <a:pt x="193848" y="1346199"/>
                </a:lnTo>
                <a:lnTo>
                  <a:pt x="186318" y="1358899"/>
                </a:lnTo>
                <a:lnTo>
                  <a:pt x="179498" y="1371599"/>
                </a:lnTo>
                <a:lnTo>
                  <a:pt x="175921" y="1384299"/>
                </a:lnTo>
                <a:lnTo>
                  <a:pt x="180392" y="1396999"/>
                </a:lnTo>
                <a:lnTo>
                  <a:pt x="190789" y="1409699"/>
                </a:lnTo>
                <a:lnTo>
                  <a:pt x="215779" y="1409699"/>
                </a:lnTo>
                <a:lnTo>
                  <a:pt x="225251" y="1396999"/>
                </a:lnTo>
                <a:lnTo>
                  <a:pt x="365860" y="1396999"/>
                </a:lnTo>
                <a:lnTo>
                  <a:pt x="373393" y="1384299"/>
                </a:lnTo>
                <a:lnTo>
                  <a:pt x="378728" y="1371599"/>
                </a:lnTo>
                <a:lnTo>
                  <a:pt x="383187" y="1358899"/>
                </a:lnTo>
                <a:lnTo>
                  <a:pt x="388093" y="1346199"/>
                </a:lnTo>
                <a:lnTo>
                  <a:pt x="394769" y="1346199"/>
                </a:lnTo>
                <a:lnTo>
                  <a:pt x="403105" y="1333499"/>
                </a:lnTo>
                <a:lnTo>
                  <a:pt x="412769" y="1333499"/>
                </a:lnTo>
                <a:lnTo>
                  <a:pt x="423553" y="1320799"/>
                </a:lnTo>
                <a:lnTo>
                  <a:pt x="435247" y="1320799"/>
                </a:lnTo>
                <a:lnTo>
                  <a:pt x="443148" y="1308099"/>
                </a:lnTo>
                <a:close/>
              </a:path>
              <a:path w="1161415" h="2057400">
                <a:moveTo>
                  <a:pt x="365860" y="1396999"/>
                </a:moveTo>
                <a:lnTo>
                  <a:pt x="260596" y="1396999"/>
                </a:lnTo>
                <a:lnTo>
                  <a:pt x="267639" y="1409699"/>
                </a:lnTo>
                <a:lnTo>
                  <a:pt x="353828" y="1409699"/>
                </a:lnTo>
                <a:lnTo>
                  <a:pt x="365860" y="1396999"/>
                </a:lnTo>
                <a:close/>
              </a:path>
              <a:path w="1161415" h="2057400">
                <a:moveTo>
                  <a:pt x="556114" y="1155699"/>
                </a:moveTo>
                <a:lnTo>
                  <a:pt x="227512" y="1155699"/>
                </a:lnTo>
                <a:lnTo>
                  <a:pt x="233600" y="1168399"/>
                </a:lnTo>
                <a:lnTo>
                  <a:pt x="235843" y="1181099"/>
                </a:lnTo>
                <a:lnTo>
                  <a:pt x="229241" y="1219199"/>
                </a:lnTo>
                <a:lnTo>
                  <a:pt x="216241" y="1257299"/>
                </a:lnTo>
                <a:lnTo>
                  <a:pt x="197376" y="1295399"/>
                </a:lnTo>
                <a:lnTo>
                  <a:pt x="191244" y="1308099"/>
                </a:lnTo>
                <a:lnTo>
                  <a:pt x="451690" y="1308099"/>
                </a:lnTo>
                <a:lnTo>
                  <a:pt x="462314" y="1295399"/>
                </a:lnTo>
                <a:lnTo>
                  <a:pt x="1005642" y="1295399"/>
                </a:lnTo>
                <a:lnTo>
                  <a:pt x="999239" y="1282699"/>
                </a:lnTo>
                <a:lnTo>
                  <a:pt x="995183" y="1269999"/>
                </a:lnTo>
                <a:lnTo>
                  <a:pt x="991322" y="1257299"/>
                </a:lnTo>
                <a:lnTo>
                  <a:pt x="983805" y="1231899"/>
                </a:lnTo>
                <a:lnTo>
                  <a:pt x="979961" y="1219199"/>
                </a:lnTo>
                <a:lnTo>
                  <a:pt x="975934" y="1206499"/>
                </a:lnTo>
                <a:lnTo>
                  <a:pt x="971630" y="1193799"/>
                </a:lnTo>
                <a:lnTo>
                  <a:pt x="966954" y="1181099"/>
                </a:lnTo>
                <a:lnTo>
                  <a:pt x="564649" y="1181099"/>
                </a:lnTo>
                <a:lnTo>
                  <a:pt x="561115" y="1168399"/>
                </a:lnTo>
                <a:lnTo>
                  <a:pt x="558335" y="1168399"/>
                </a:lnTo>
                <a:lnTo>
                  <a:pt x="556114" y="1155699"/>
                </a:lnTo>
                <a:close/>
              </a:path>
              <a:path w="1161415" h="2057400">
                <a:moveTo>
                  <a:pt x="469680" y="723899"/>
                </a:moveTo>
                <a:lnTo>
                  <a:pt x="45963" y="723899"/>
                </a:lnTo>
                <a:lnTo>
                  <a:pt x="39501" y="736599"/>
                </a:lnTo>
                <a:lnTo>
                  <a:pt x="33688" y="736599"/>
                </a:lnTo>
                <a:lnTo>
                  <a:pt x="21457" y="774699"/>
                </a:lnTo>
                <a:lnTo>
                  <a:pt x="19278" y="800099"/>
                </a:lnTo>
                <a:lnTo>
                  <a:pt x="20057" y="812799"/>
                </a:lnTo>
                <a:lnTo>
                  <a:pt x="21486" y="825499"/>
                </a:lnTo>
                <a:lnTo>
                  <a:pt x="23155" y="838199"/>
                </a:lnTo>
                <a:lnTo>
                  <a:pt x="24655" y="850899"/>
                </a:lnTo>
                <a:lnTo>
                  <a:pt x="25577" y="863599"/>
                </a:lnTo>
                <a:lnTo>
                  <a:pt x="25511" y="876299"/>
                </a:lnTo>
                <a:lnTo>
                  <a:pt x="24048" y="888999"/>
                </a:lnTo>
                <a:lnTo>
                  <a:pt x="15616" y="901699"/>
                </a:lnTo>
                <a:lnTo>
                  <a:pt x="6346" y="901699"/>
                </a:lnTo>
                <a:lnTo>
                  <a:pt x="0" y="914399"/>
                </a:lnTo>
                <a:lnTo>
                  <a:pt x="7942" y="927099"/>
                </a:lnTo>
                <a:lnTo>
                  <a:pt x="16371" y="927099"/>
                </a:lnTo>
                <a:lnTo>
                  <a:pt x="26427" y="939799"/>
                </a:lnTo>
                <a:lnTo>
                  <a:pt x="55978" y="939799"/>
                </a:lnTo>
                <a:lnTo>
                  <a:pt x="48129" y="990599"/>
                </a:lnTo>
                <a:lnTo>
                  <a:pt x="39783" y="1003299"/>
                </a:lnTo>
                <a:lnTo>
                  <a:pt x="35296" y="1015999"/>
                </a:lnTo>
                <a:lnTo>
                  <a:pt x="37663" y="1015999"/>
                </a:lnTo>
                <a:lnTo>
                  <a:pt x="44131" y="1028699"/>
                </a:lnTo>
                <a:lnTo>
                  <a:pt x="53494" y="1028699"/>
                </a:lnTo>
                <a:lnTo>
                  <a:pt x="64542" y="1041399"/>
                </a:lnTo>
                <a:lnTo>
                  <a:pt x="86860" y="1041399"/>
                </a:lnTo>
                <a:lnTo>
                  <a:pt x="95714" y="1054099"/>
                </a:lnTo>
                <a:lnTo>
                  <a:pt x="101419" y="1066799"/>
                </a:lnTo>
                <a:lnTo>
                  <a:pt x="102768" y="1079499"/>
                </a:lnTo>
                <a:lnTo>
                  <a:pt x="101957" y="1092199"/>
                </a:lnTo>
                <a:lnTo>
                  <a:pt x="101199" y="1104899"/>
                </a:lnTo>
                <a:lnTo>
                  <a:pt x="100559" y="1117599"/>
                </a:lnTo>
                <a:lnTo>
                  <a:pt x="100104" y="1130299"/>
                </a:lnTo>
                <a:lnTo>
                  <a:pt x="100013" y="1155699"/>
                </a:lnTo>
                <a:lnTo>
                  <a:pt x="100510" y="1168399"/>
                </a:lnTo>
                <a:lnTo>
                  <a:pt x="101456" y="1181099"/>
                </a:lnTo>
                <a:lnTo>
                  <a:pt x="102917" y="1193799"/>
                </a:lnTo>
                <a:lnTo>
                  <a:pt x="127220" y="1193799"/>
                </a:lnTo>
                <a:lnTo>
                  <a:pt x="135341" y="1181099"/>
                </a:lnTo>
                <a:lnTo>
                  <a:pt x="143688" y="1181099"/>
                </a:lnTo>
                <a:lnTo>
                  <a:pt x="152589" y="1168399"/>
                </a:lnTo>
                <a:lnTo>
                  <a:pt x="162371" y="1168399"/>
                </a:lnTo>
                <a:lnTo>
                  <a:pt x="173360" y="1155699"/>
                </a:lnTo>
                <a:lnTo>
                  <a:pt x="556114" y="1155699"/>
                </a:lnTo>
                <a:lnTo>
                  <a:pt x="554256" y="1142999"/>
                </a:lnTo>
                <a:lnTo>
                  <a:pt x="426960" y="1142999"/>
                </a:lnTo>
                <a:lnTo>
                  <a:pt x="419409" y="1130299"/>
                </a:lnTo>
                <a:lnTo>
                  <a:pt x="410254" y="1130299"/>
                </a:lnTo>
                <a:lnTo>
                  <a:pt x="408306" y="1117599"/>
                </a:lnTo>
                <a:lnTo>
                  <a:pt x="407881" y="1104899"/>
                </a:lnTo>
                <a:lnTo>
                  <a:pt x="408806" y="1092199"/>
                </a:lnTo>
                <a:lnTo>
                  <a:pt x="410909" y="1092199"/>
                </a:lnTo>
                <a:lnTo>
                  <a:pt x="414018" y="1079499"/>
                </a:lnTo>
                <a:lnTo>
                  <a:pt x="417960" y="1054099"/>
                </a:lnTo>
                <a:lnTo>
                  <a:pt x="422563" y="1041399"/>
                </a:lnTo>
                <a:lnTo>
                  <a:pt x="427656" y="1028699"/>
                </a:lnTo>
                <a:lnTo>
                  <a:pt x="438616" y="1003299"/>
                </a:lnTo>
                <a:lnTo>
                  <a:pt x="444140" y="977899"/>
                </a:lnTo>
                <a:lnTo>
                  <a:pt x="449464" y="965199"/>
                </a:lnTo>
                <a:lnTo>
                  <a:pt x="454414" y="952499"/>
                </a:lnTo>
                <a:lnTo>
                  <a:pt x="458819" y="927099"/>
                </a:lnTo>
                <a:lnTo>
                  <a:pt x="462505" y="914399"/>
                </a:lnTo>
                <a:lnTo>
                  <a:pt x="465302" y="901699"/>
                </a:lnTo>
                <a:lnTo>
                  <a:pt x="467853" y="876299"/>
                </a:lnTo>
                <a:lnTo>
                  <a:pt x="469731" y="863599"/>
                </a:lnTo>
                <a:lnTo>
                  <a:pt x="471015" y="838199"/>
                </a:lnTo>
                <a:lnTo>
                  <a:pt x="471787" y="825499"/>
                </a:lnTo>
                <a:lnTo>
                  <a:pt x="472129" y="800099"/>
                </a:lnTo>
                <a:lnTo>
                  <a:pt x="472122" y="787399"/>
                </a:lnTo>
                <a:lnTo>
                  <a:pt x="471846" y="774699"/>
                </a:lnTo>
                <a:lnTo>
                  <a:pt x="471382" y="761999"/>
                </a:lnTo>
                <a:lnTo>
                  <a:pt x="469680" y="723899"/>
                </a:lnTo>
                <a:close/>
              </a:path>
              <a:path w="1161415" h="2057400">
                <a:moveTo>
                  <a:pt x="587325" y="1104899"/>
                </a:moveTo>
                <a:lnTo>
                  <a:pt x="581628" y="1104899"/>
                </a:lnTo>
                <a:lnTo>
                  <a:pt x="580533" y="1117599"/>
                </a:lnTo>
                <a:lnTo>
                  <a:pt x="576837" y="1117599"/>
                </a:lnTo>
                <a:lnTo>
                  <a:pt x="575960" y="1130299"/>
                </a:lnTo>
                <a:lnTo>
                  <a:pt x="576623" y="1142999"/>
                </a:lnTo>
                <a:lnTo>
                  <a:pt x="577550" y="1155699"/>
                </a:lnTo>
                <a:lnTo>
                  <a:pt x="577462" y="1168399"/>
                </a:lnTo>
                <a:lnTo>
                  <a:pt x="575083" y="1181099"/>
                </a:lnTo>
                <a:lnTo>
                  <a:pt x="966954" y="1181099"/>
                </a:lnTo>
                <a:lnTo>
                  <a:pt x="961813" y="1168399"/>
                </a:lnTo>
                <a:lnTo>
                  <a:pt x="612074" y="1168399"/>
                </a:lnTo>
                <a:lnTo>
                  <a:pt x="607574" y="1155699"/>
                </a:lnTo>
                <a:lnTo>
                  <a:pt x="603544" y="1155699"/>
                </a:lnTo>
                <a:lnTo>
                  <a:pt x="599948" y="1142999"/>
                </a:lnTo>
                <a:lnTo>
                  <a:pt x="596755" y="1130299"/>
                </a:lnTo>
                <a:lnTo>
                  <a:pt x="593930" y="1130299"/>
                </a:lnTo>
                <a:lnTo>
                  <a:pt x="589248" y="1117599"/>
                </a:lnTo>
                <a:lnTo>
                  <a:pt x="587325" y="1104899"/>
                </a:lnTo>
                <a:close/>
              </a:path>
              <a:path w="1161415" h="2057400">
                <a:moveTo>
                  <a:pt x="798886" y="1015999"/>
                </a:moveTo>
                <a:lnTo>
                  <a:pt x="698250" y="1015999"/>
                </a:lnTo>
                <a:lnTo>
                  <a:pt x="685892" y="1028699"/>
                </a:lnTo>
                <a:lnTo>
                  <a:pt x="672748" y="1041399"/>
                </a:lnTo>
                <a:lnTo>
                  <a:pt x="658781" y="1054099"/>
                </a:lnTo>
                <a:lnTo>
                  <a:pt x="659877" y="1066799"/>
                </a:lnTo>
                <a:lnTo>
                  <a:pt x="662259" y="1079499"/>
                </a:lnTo>
                <a:lnTo>
                  <a:pt x="665359" y="1092199"/>
                </a:lnTo>
                <a:lnTo>
                  <a:pt x="668612" y="1104899"/>
                </a:lnTo>
                <a:lnTo>
                  <a:pt x="671448" y="1117599"/>
                </a:lnTo>
                <a:lnTo>
                  <a:pt x="673302" y="1130299"/>
                </a:lnTo>
                <a:lnTo>
                  <a:pt x="673606" y="1130299"/>
                </a:lnTo>
                <a:lnTo>
                  <a:pt x="671792" y="1142999"/>
                </a:lnTo>
                <a:lnTo>
                  <a:pt x="667295" y="1142999"/>
                </a:lnTo>
                <a:lnTo>
                  <a:pt x="659545" y="1155699"/>
                </a:lnTo>
                <a:lnTo>
                  <a:pt x="650817" y="1155699"/>
                </a:lnTo>
                <a:lnTo>
                  <a:pt x="642793" y="1168399"/>
                </a:lnTo>
                <a:lnTo>
                  <a:pt x="961813" y="1168399"/>
                </a:lnTo>
                <a:lnTo>
                  <a:pt x="956111" y="1155699"/>
                </a:lnTo>
                <a:lnTo>
                  <a:pt x="949754" y="1142999"/>
                </a:lnTo>
                <a:lnTo>
                  <a:pt x="942649" y="1130299"/>
                </a:lnTo>
                <a:lnTo>
                  <a:pt x="934700" y="1117599"/>
                </a:lnTo>
                <a:lnTo>
                  <a:pt x="925813" y="1117599"/>
                </a:lnTo>
                <a:lnTo>
                  <a:pt x="915894" y="1104899"/>
                </a:lnTo>
                <a:lnTo>
                  <a:pt x="904849" y="1092199"/>
                </a:lnTo>
                <a:lnTo>
                  <a:pt x="871998" y="1092199"/>
                </a:lnTo>
                <a:lnTo>
                  <a:pt x="867787" y="1079499"/>
                </a:lnTo>
                <a:lnTo>
                  <a:pt x="867918" y="1079499"/>
                </a:lnTo>
                <a:lnTo>
                  <a:pt x="870888" y="1066799"/>
                </a:lnTo>
                <a:lnTo>
                  <a:pt x="878823" y="1066799"/>
                </a:lnTo>
                <a:lnTo>
                  <a:pt x="882991" y="1054099"/>
                </a:lnTo>
                <a:lnTo>
                  <a:pt x="889732" y="1054099"/>
                </a:lnTo>
                <a:lnTo>
                  <a:pt x="891508" y="1041399"/>
                </a:lnTo>
                <a:lnTo>
                  <a:pt x="889878" y="1041399"/>
                </a:lnTo>
                <a:lnTo>
                  <a:pt x="885673" y="1028699"/>
                </a:lnTo>
                <a:lnTo>
                  <a:pt x="804441" y="1028699"/>
                </a:lnTo>
                <a:lnTo>
                  <a:pt x="798886" y="1015999"/>
                </a:lnTo>
                <a:close/>
              </a:path>
              <a:path w="1161415" h="2057400">
                <a:moveTo>
                  <a:pt x="548901" y="1117599"/>
                </a:moveTo>
                <a:lnTo>
                  <a:pt x="456646" y="1117599"/>
                </a:lnTo>
                <a:lnTo>
                  <a:pt x="436724" y="1142999"/>
                </a:lnTo>
                <a:lnTo>
                  <a:pt x="552565" y="1142999"/>
                </a:lnTo>
                <a:lnTo>
                  <a:pt x="550845" y="1130299"/>
                </a:lnTo>
                <a:lnTo>
                  <a:pt x="548901" y="1117599"/>
                </a:lnTo>
                <a:close/>
              </a:path>
              <a:path w="1161415" h="2057400">
                <a:moveTo>
                  <a:pt x="534956" y="1092199"/>
                </a:moveTo>
                <a:lnTo>
                  <a:pt x="501742" y="1092199"/>
                </a:lnTo>
                <a:lnTo>
                  <a:pt x="488959" y="1104899"/>
                </a:lnTo>
                <a:lnTo>
                  <a:pt x="473992" y="1117599"/>
                </a:lnTo>
                <a:lnTo>
                  <a:pt x="546535" y="1117599"/>
                </a:lnTo>
                <a:lnTo>
                  <a:pt x="543553" y="1104899"/>
                </a:lnTo>
                <a:lnTo>
                  <a:pt x="539759" y="1104899"/>
                </a:lnTo>
                <a:lnTo>
                  <a:pt x="534956" y="1092199"/>
                </a:lnTo>
                <a:close/>
              </a:path>
              <a:path w="1161415" h="2057400">
                <a:moveTo>
                  <a:pt x="773313" y="1003299"/>
                </a:moveTo>
                <a:lnTo>
                  <a:pt x="720756" y="1003299"/>
                </a:lnTo>
                <a:lnTo>
                  <a:pt x="709859" y="1015999"/>
                </a:lnTo>
                <a:lnTo>
                  <a:pt x="780285" y="1015999"/>
                </a:lnTo>
                <a:lnTo>
                  <a:pt x="773313" y="1003299"/>
                </a:lnTo>
                <a:close/>
              </a:path>
              <a:path w="1161415" h="2057400">
                <a:moveTo>
                  <a:pt x="469097" y="711199"/>
                </a:moveTo>
                <a:lnTo>
                  <a:pt x="60306" y="711199"/>
                </a:lnTo>
                <a:lnTo>
                  <a:pt x="52942" y="723899"/>
                </a:lnTo>
                <a:lnTo>
                  <a:pt x="469279" y="723899"/>
                </a:lnTo>
                <a:lnTo>
                  <a:pt x="469097" y="711199"/>
                </a:lnTo>
                <a:close/>
              </a:path>
              <a:path w="1161415" h="2057400">
                <a:moveTo>
                  <a:pt x="476033" y="685799"/>
                </a:moveTo>
                <a:lnTo>
                  <a:pt x="111548" y="685799"/>
                </a:lnTo>
                <a:lnTo>
                  <a:pt x="105183" y="698499"/>
                </a:lnTo>
                <a:lnTo>
                  <a:pt x="90971" y="698499"/>
                </a:lnTo>
                <a:lnTo>
                  <a:pt x="83387" y="711199"/>
                </a:lnTo>
                <a:lnTo>
                  <a:pt x="469711" y="711199"/>
                </a:lnTo>
                <a:lnTo>
                  <a:pt x="470671" y="698499"/>
                </a:lnTo>
                <a:lnTo>
                  <a:pt x="476033" y="685799"/>
                </a:lnTo>
                <a:close/>
              </a:path>
              <a:path w="1161415" h="2057400">
                <a:moveTo>
                  <a:pt x="581273" y="304799"/>
                </a:moveTo>
                <a:lnTo>
                  <a:pt x="177740" y="304799"/>
                </a:lnTo>
                <a:lnTo>
                  <a:pt x="172281" y="317499"/>
                </a:lnTo>
                <a:lnTo>
                  <a:pt x="166379" y="330199"/>
                </a:lnTo>
                <a:lnTo>
                  <a:pt x="160519" y="342899"/>
                </a:lnTo>
                <a:lnTo>
                  <a:pt x="160362" y="355599"/>
                </a:lnTo>
                <a:lnTo>
                  <a:pt x="158252" y="368299"/>
                </a:lnTo>
                <a:lnTo>
                  <a:pt x="159339" y="380999"/>
                </a:lnTo>
                <a:lnTo>
                  <a:pt x="162511" y="393699"/>
                </a:lnTo>
                <a:lnTo>
                  <a:pt x="167432" y="406399"/>
                </a:lnTo>
                <a:lnTo>
                  <a:pt x="173767" y="419099"/>
                </a:lnTo>
                <a:lnTo>
                  <a:pt x="181182" y="419099"/>
                </a:lnTo>
                <a:lnTo>
                  <a:pt x="189340" y="431799"/>
                </a:lnTo>
                <a:lnTo>
                  <a:pt x="206549" y="444499"/>
                </a:lnTo>
                <a:lnTo>
                  <a:pt x="214930" y="457199"/>
                </a:lnTo>
                <a:lnTo>
                  <a:pt x="222714" y="469899"/>
                </a:lnTo>
                <a:lnTo>
                  <a:pt x="229566" y="482599"/>
                </a:lnTo>
                <a:lnTo>
                  <a:pt x="235152" y="482599"/>
                </a:lnTo>
                <a:lnTo>
                  <a:pt x="239137" y="495299"/>
                </a:lnTo>
                <a:lnTo>
                  <a:pt x="241185" y="507999"/>
                </a:lnTo>
                <a:lnTo>
                  <a:pt x="240961" y="520699"/>
                </a:lnTo>
                <a:lnTo>
                  <a:pt x="233225" y="533399"/>
                </a:lnTo>
                <a:lnTo>
                  <a:pt x="224259" y="546099"/>
                </a:lnTo>
                <a:lnTo>
                  <a:pt x="219161" y="558799"/>
                </a:lnTo>
                <a:lnTo>
                  <a:pt x="218306" y="571499"/>
                </a:lnTo>
                <a:lnTo>
                  <a:pt x="216602" y="584199"/>
                </a:lnTo>
                <a:lnTo>
                  <a:pt x="213139" y="596899"/>
                </a:lnTo>
                <a:lnTo>
                  <a:pt x="207007" y="609599"/>
                </a:lnTo>
                <a:lnTo>
                  <a:pt x="197295" y="609599"/>
                </a:lnTo>
                <a:lnTo>
                  <a:pt x="183093" y="622299"/>
                </a:lnTo>
                <a:lnTo>
                  <a:pt x="140574" y="622299"/>
                </a:lnTo>
                <a:lnTo>
                  <a:pt x="133914" y="634999"/>
                </a:lnTo>
                <a:lnTo>
                  <a:pt x="130679" y="647699"/>
                </a:lnTo>
                <a:lnTo>
                  <a:pt x="128985" y="660399"/>
                </a:lnTo>
                <a:lnTo>
                  <a:pt x="126093" y="660399"/>
                </a:lnTo>
                <a:lnTo>
                  <a:pt x="122134" y="673099"/>
                </a:lnTo>
                <a:lnTo>
                  <a:pt x="117242" y="685799"/>
                </a:lnTo>
                <a:lnTo>
                  <a:pt x="480505" y="685799"/>
                </a:lnTo>
                <a:lnTo>
                  <a:pt x="489323" y="647699"/>
                </a:lnTo>
                <a:lnTo>
                  <a:pt x="493167" y="584199"/>
                </a:lnTo>
                <a:lnTo>
                  <a:pt x="493216" y="571499"/>
                </a:lnTo>
                <a:lnTo>
                  <a:pt x="493051" y="558799"/>
                </a:lnTo>
                <a:lnTo>
                  <a:pt x="492746" y="546099"/>
                </a:lnTo>
                <a:lnTo>
                  <a:pt x="492021" y="507999"/>
                </a:lnTo>
                <a:lnTo>
                  <a:pt x="491750" y="495299"/>
                </a:lnTo>
                <a:lnTo>
                  <a:pt x="491769" y="457199"/>
                </a:lnTo>
                <a:lnTo>
                  <a:pt x="492209" y="444499"/>
                </a:lnTo>
                <a:lnTo>
                  <a:pt x="493036" y="419099"/>
                </a:lnTo>
                <a:lnTo>
                  <a:pt x="494326" y="406399"/>
                </a:lnTo>
                <a:lnTo>
                  <a:pt x="496886" y="393699"/>
                </a:lnTo>
                <a:lnTo>
                  <a:pt x="500345" y="380999"/>
                </a:lnTo>
                <a:lnTo>
                  <a:pt x="504602" y="380999"/>
                </a:lnTo>
                <a:lnTo>
                  <a:pt x="509557" y="368299"/>
                </a:lnTo>
                <a:lnTo>
                  <a:pt x="515108" y="368299"/>
                </a:lnTo>
                <a:lnTo>
                  <a:pt x="521155" y="355599"/>
                </a:lnTo>
                <a:lnTo>
                  <a:pt x="527597" y="355599"/>
                </a:lnTo>
                <a:lnTo>
                  <a:pt x="541264" y="342899"/>
                </a:lnTo>
                <a:lnTo>
                  <a:pt x="555303" y="342899"/>
                </a:lnTo>
                <a:lnTo>
                  <a:pt x="562211" y="330199"/>
                </a:lnTo>
                <a:lnTo>
                  <a:pt x="568908" y="330199"/>
                </a:lnTo>
                <a:lnTo>
                  <a:pt x="575296" y="317499"/>
                </a:lnTo>
                <a:lnTo>
                  <a:pt x="581273" y="304799"/>
                </a:lnTo>
                <a:close/>
              </a:path>
              <a:path w="1161415" h="2057400">
                <a:moveTo>
                  <a:pt x="675417" y="165099"/>
                </a:moveTo>
                <a:lnTo>
                  <a:pt x="160369" y="165099"/>
                </a:lnTo>
                <a:lnTo>
                  <a:pt x="162728" y="177799"/>
                </a:lnTo>
                <a:lnTo>
                  <a:pt x="166032" y="190499"/>
                </a:lnTo>
                <a:lnTo>
                  <a:pt x="174031" y="215899"/>
                </a:lnTo>
                <a:lnTo>
                  <a:pt x="178008" y="228599"/>
                </a:lnTo>
                <a:lnTo>
                  <a:pt x="181491" y="241299"/>
                </a:lnTo>
                <a:lnTo>
                  <a:pt x="184120" y="253999"/>
                </a:lnTo>
                <a:lnTo>
                  <a:pt x="185537" y="279399"/>
                </a:lnTo>
                <a:lnTo>
                  <a:pt x="185382" y="292099"/>
                </a:lnTo>
                <a:lnTo>
                  <a:pt x="182268" y="304799"/>
                </a:lnTo>
                <a:lnTo>
                  <a:pt x="585619" y="304799"/>
                </a:lnTo>
                <a:lnTo>
                  <a:pt x="592868" y="292099"/>
                </a:lnTo>
                <a:lnTo>
                  <a:pt x="602619" y="279399"/>
                </a:lnTo>
                <a:lnTo>
                  <a:pt x="614467" y="279399"/>
                </a:lnTo>
                <a:lnTo>
                  <a:pt x="628010" y="266699"/>
                </a:lnTo>
                <a:lnTo>
                  <a:pt x="642846" y="253999"/>
                </a:lnTo>
                <a:lnTo>
                  <a:pt x="658570" y="253999"/>
                </a:lnTo>
                <a:lnTo>
                  <a:pt x="674781" y="241299"/>
                </a:lnTo>
                <a:lnTo>
                  <a:pt x="672686" y="241299"/>
                </a:lnTo>
                <a:lnTo>
                  <a:pt x="674053" y="228599"/>
                </a:lnTo>
                <a:lnTo>
                  <a:pt x="678400" y="215899"/>
                </a:lnTo>
                <a:lnTo>
                  <a:pt x="685250" y="203199"/>
                </a:lnTo>
                <a:lnTo>
                  <a:pt x="694121" y="203199"/>
                </a:lnTo>
                <a:lnTo>
                  <a:pt x="686046" y="190499"/>
                </a:lnTo>
                <a:lnTo>
                  <a:pt x="680591" y="177799"/>
                </a:lnTo>
                <a:lnTo>
                  <a:pt x="675417" y="165099"/>
                </a:lnTo>
                <a:close/>
              </a:path>
              <a:path w="1161415" h="2057400">
                <a:moveTo>
                  <a:pt x="259360" y="139699"/>
                </a:moveTo>
                <a:lnTo>
                  <a:pt x="174016" y="139699"/>
                </a:lnTo>
                <a:lnTo>
                  <a:pt x="163980" y="152399"/>
                </a:lnTo>
                <a:lnTo>
                  <a:pt x="159312" y="165099"/>
                </a:lnTo>
                <a:lnTo>
                  <a:pt x="551935" y="165099"/>
                </a:lnTo>
                <a:lnTo>
                  <a:pt x="546481" y="152399"/>
                </a:lnTo>
                <a:lnTo>
                  <a:pt x="272348" y="152399"/>
                </a:lnTo>
                <a:lnTo>
                  <a:pt x="259360" y="139699"/>
                </a:lnTo>
                <a:close/>
              </a:path>
              <a:path w="1161415" h="2057400">
                <a:moveTo>
                  <a:pt x="656558" y="152399"/>
                </a:moveTo>
                <a:lnTo>
                  <a:pt x="593470" y="152399"/>
                </a:lnTo>
                <a:lnTo>
                  <a:pt x="586906" y="165099"/>
                </a:lnTo>
                <a:lnTo>
                  <a:pt x="668185" y="165099"/>
                </a:lnTo>
                <a:lnTo>
                  <a:pt x="656558" y="152399"/>
                </a:lnTo>
                <a:close/>
              </a:path>
              <a:path w="1161415" h="2057400">
                <a:moveTo>
                  <a:pt x="557360" y="88899"/>
                </a:moveTo>
                <a:lnTo>
                  <a:pt x="334215" y="88899"/>
                </a:lnTo>
                <a:lnTo>
                  <a:pt x="324161" y="101599"/>
                </a:lnTo>
                <a:lnTo>
                  <a:pt x="316106" y="114299"/>
                </a:lnTo>
                <a:lnTo>
                  <a:pt x="309163" y="114299"/>
                </a:lnTo>
                <a:lnTo>
                  <a:pt x="302440" y="126999"/>
                </a:lnTo>
                <a:lnTo>
                  <a:pt x="295049" y="139699"/>
                </a:lnTo>
                <a:lnTo>
                  <a:pt x="286102" y="139699"/>
                </a:lnTo>
                <a:lnTo>
                  <a:pt x="272348" y="152399"/>
                </a:lnTo>
                <a:lnTo>
                  <a:pt x="546481" y="152399"/>
                </a:lnTo>
                <a:lnTo>
                  <a:pt x="544534" y="139699"/>
                </a:lnTo>
                <a:lnTo>
                  <a:pt x="546117" y="114299"/>
                </a:lnTo>
                <a:lnTo>
                  <a:pt x="553015" y="101599"/>
                </a:lnTo>
                <a:lnTo>
                  <a:pt x="557360" y="88899"/>
                </a:lnTo>
                <a:close/>
              </a:path>
              <a:path w="1161415" h="2057400">
                <a:moveTo>
                  <a:pt x="510362" y="12699"/>
                </a:moveTo>
                <a:lnTo>
                  <a:pt x="419515" y="12699"/>
                </a:lnTo>
                <a:lnTo>
                  <a:pt x="409166" y="25399"/>
                </a:lnTo>
                <a:lnTo>
                  <a:pt x="400259" y="38099"/>
                </a:lnTo>
                <a:lnTo>
                  <a:pt x="399354" y="50799"/>
                </a:lnTo>
                <a:lnTo>
                  <a:pt x="399275" y="63499"/>
                </a:lnTo>
                <a:lnTo>
                  <a:pt x="398233" y="76199"/>
                </a:lnTo>
                <a:lnTo>
                  <a:pt x="394442" y="88899"/>
                </a:lnTo>
                <a:lnTo>
                  <a:pt x="556707" y="88899"/>
                </a:lnTo>
                <a:lnTo>
                  <a:pt x="540803" y="50799"/>
                </a:lnTo>
                <a:lnTo>
                  <a:pt x="521617" y="25399"/>
                </a:lnTo>
                <a:lnTo>
                  <a:pt x="510362" y="12699"/>
                </a:lnTo>
                <a:close/>
              </a:path>
              <a:path w="1161415" h="2057400">
                <a:moveTo>
                  <a:pt x="486045" y="0"/>
                </a:moveTo>
                <a:lnTo>
                  <a:pt x="440700" y="0"/>
                </a:lnTo>
                <a:lnTo>
                  <a:pt x="430346" y="12699"/>
                </a:lnTo>
                <a:lnTo>
                  <a:pt x="498403" y="12699"/>
                </a:lnTo>
                <a:lnTo>
                  <a:pt x="486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7"/>
          <p:cNvSpPr/>
          <p:nvPr/>
        </p:nvSpPr>
        <p:spPr>
          <a:xfrm>
            <a:off x="6991452" y="3836979"/>
            <a:ext cx="1161415" cy="2069464"/>
          </a:xfrm>
          <a:custGeom>
            <a:avLst/>
            <a:gdLst/>
            <a:ahLst/>
            <a:cxnLst/>
            <a:rect l="l" t="t" r="r" b="b"/>
            <a:pathLst>
              <a:path w="1161415" h="2069464">
                <a:moveTo>
                  <a:pt x="525027" y="1873364"/>
                </a:moveTo>
                <a:lnTo>
                  <a:pt x="528037" y="1873593"/>
                </a:lnTo>
                <a:lnTo>
                  <a:pt x="516085" y="1870631"/>
                </a:lnTo>
                <a:lnTo>
                  <a:pt x="487193" y="1832872"/>
                </a:lnTo>
                <a:lnTo>
                  <a:pt x="482036" y="1820764"/>
                </a:lnTo>
                <a:lnTo>
                  <a:pt x="476640" y="1809113"/>
                </a:lnTo>
                <a:lnTo>
                  <a:pt x="440116" y="1782413"/>
                </a:lnTo>
                <a:lnTo>
                  <a:pt x="433031" y="1781554"/>
                </a:lnTo>
                <a:lnTo>
                  <a:pt x="417773" y="1775729"/>
                </a:lnTo>
                <a:lnTo>
                  <a:pt x="411670" y="1764967"/>
                </a:lnTo>
                <a:lnTo>
                  <a:pt x="396452" y="1762577"/>
                </a:lnTo>
                <a:lnTo>
                  <a:pt x="385847" y="1755853"/>
                </a:lnTo>
                <a:lnTo>
                  <a:pt x="379138" y="1745578"/>
                </a:lnTo>
                <a:lnTo>
                  <a:pt x="375607" y="1732536"/>
                </a:lnTo>
                <a:lnTo>
                  <a:pt x="374535" y="1717513"/>
                </a:lnTo>
                <a:lnTo>
                  <a:pt x="376847" y="1698239"/>
                </a:lnTo>
                <a:lnTo>
                  <a:pt x="380663" y="1683597"/>
                </a:lnTo>
                <a:lnTo>
                  <a:pt x="385387" y="1672391"/>
                </a:lnTo>
                <a:lnTo>
                  <a:pt x="390424" y="1663426"/>
                </a:lnTo>
                <a:lnTo>
                  <a:pt x="395178" y="1655509"/>
                </a:lnTo>
                <a:lnTo>
                  <a:pt x="386815" y="1647283"/>
                </a:lnTo>
                <a:lnTo>
                  <a:pt x="379641" y="1637043"/>
                </a:lnTo>
                <a:lnTo>
                  <a:pt x="381779" y="1625325"/>
                </a:lnTo>
                <a:lnTo>
                  <a:pt x="387551" y="1614545"/>
                </a:lnTo>
                <a:lnTo>
                  <a:pt x="395654" y="1604312"/>
                </a:lnTo>
                <a:lnTo>
                  <a:pt x="404784" y="1594236"/>
                </a:lnTo>
                <a:lnTo>
                  <a:pt x="413635" y="1583925"/>
                </a:lnTo>
                <a:lnTo>
                  <a:pt x="420905" y="1572989"/>
                </a:lnTo>
                <a:lnTo>
                  <a:pt x="425288" y="1561036"/>
                </a:lnTo>
                <a:lnTo>
                  <a:pt x="425675" y="1557274"/>
                </a:lnTo>
                <a:lnTo>
                  <a:pt x="426119" y="1551254"/>
                </a:lnTo>
                <a:lnTo>
                  <a:pt x="426843" y="1542263"/>
                </a:lnTo>
                <a:lnTo>
                  <a:pt x="431204" y="1528238"/>
                </a:lnTo>
                <a:lnTo>
                  <a:pt x="439770" y="1517998"/>
                </a:lnTo>
                <a:lnTo>
                  <a:pt x="449594" y="1509449"/>
                </a:lnTo>
                <a:lnTo>
                  <a:pt x="457732" y="1500501"/>
                </a:lnTo>
                <a:lnTo>
                  <a:pt x="457618" y="1488435"/>
                </a:lnTo>
                <a:lnTo>
                  <a:pt x="453711" y="1480515"/>
                </a:lnTo>
                <a:lnTo>
                  <a:pt x="447462" y="1475172"/>
                </a:lnTo>
                <a:lnTo>
                  <a:pt x="440327" y="1470835"/>
                </a:lnTo>
                <a:lnTo>
                  <a:pt x="433758" y="1465933"/>
                </a:lnTo>
                <a:lnTo>
                  <a:pt x="429209" y="1458898"/>
                </a:lnTo>
                <a:lnTo>
                  <a:pt x="431682" y="1442480"/>
                </a:lnTo>
                <a:lnTo>
                  <a:pt x="438398" y="1433329"/>
                </a:lnTo>
                <a:lnTo>
                  <a:pt x="489581" y="1435265"/>
                </a:lnTo>
                <a:lnTo>
                  <a:pt x="502118" y="1431484"/>
                </a:lnTo>
                <a:lnTo>
                  <a:pt x="515635" y="1426777"/>
                </a:lnTo>
                <a:lnTo>
                  <a:pt x="525533" y="1418392"/>
                </a:lnTo>
                <a:lnTo>
                  <a:pt x="525621" y="1408148"/>
                </a:lnTo>
                <a:lnTo>
                  <a:pt x="523755" y="1395624"/>
                </a:lnTo>
                <a:lnTo>
                  <a:pt x="509599" y="1351521"/>
                </a:lnTo>
                <a:lnTo>
                  <a:pt x="489252" y="1312596"/>
                </a:lnTo>
                <a:lnTo>
                  <a:pt x="476465" y="1299035"/>
                </a:lnTo>
                <a:lnTo>
                  <a:pt x="462314" y="1300690"/>
                </a:lnTo>
                <a:lnTo>
                  <a:pt x="451690" y="1307450"/>
                </a:lnTo>
                <a:lnTo>
                  <a:pt x="443148" y="1316488"/>
                </a:lnTo>
                <a:lnTo>
                  <a:pt x="435247" y="1324980"/>
                </a:lnTo>
                <a:lnTo>
                  <a:pt x="423553" y="1332440"/>
                </a:lnTo>
                <a:lnTo>
                  <a:pt x="388093" y="1357552"/>
                </a:lnTo>
                <a:lnTo>
                  <a:pt x="378728" y="1381755"/>
                </a:lnTo>
                <a:lnTo>
                  <a:pt x="373393" y="1393610"/>
                </a:lnTo>
                <a:lnTo>
                  <a:pt x="365860" y="1403730"/>
                </a:lnTo>
                <a:lnTo>
                  <a:pt x="353828" y="1409698"/>
                </a:lnTo>
                <a:lnTo>
                  <a:pt x="342736" y="1413987"/>
                </a:lnTo>
                <a:lnTo>
                  <a:pt x="332691" y="1420446"/>
                </a:lnTo>
                <a:lnTo>
                  <a:pt x="323278" y="1430047"/>
                </a:lnTo>
                <a:lnTo>
                  <a:pt x="315413" y="1439104"/>
                </a:lnTo>
                <a:lnTo>
                  <a:pt x="299998" y="1437539"/>
                </a:lnTo>
                <a:lnTo>
                  <a:pt x="288769" y="1433337"/>
                </a:lnTo>
                <a:lnTo>
                  <a:pt x="280470" y="1427353"/>
                </a:lnTo>
                <a:lnTo>
                  <a:pt x="273845" y="1420443"/>
                </a:lnTo>
                <a:lnTo>
                  <a:pt x="267639" y="1413461"/>
                </a:lnTo>
                <a:lnTo>
                  <a:pt x="260596" y="1407263"/>
                </a:lnTo>
                <a:lnTo>
                  <a:pt x="251462" y="1402703"/>
                </a:lnTo>
                <a:lnTo>
                  <a:pt x="236074" y="1403193"/>
                </a:lnTo>
                <a:lnTo>
                  <a:pt x="225251" y="1407173"/>
                </a:lnTo>
                <a:lnTo>
                  <a:pt x="215779" y="1411501"/>
                </a:lnTo>
                <a:lnTo>
                  <a:pt x="204445" y="1413035"/>
                </a:lnTo>
                <a:lnTo>
                  <a:pt x="190789" y="1409400"/>
                </a:lnTo>
                <a:lnTo>
                  <a:pt x="180392" y="1401256"/>
                </a:lnTo>
                <a:lnTo>
                  <a:pt x="175921" y="1389357"/>
                </a:lnTo>
                <a:lnTo>
                  <a:pt x="179498" y="1375775"/>
                </a:lnTo>
                <a:lnTo>
                  <a:pt x="186318" y="1365014"/>
                </a:lnTo>
                <a:lnTo>
                  <a:pt x="193848" y="1355174"/>
                </a:lnTo>
                <a:lnTo>
                  <a:pt x="199551" y="1344353"/>
                </a:lnTo>
                <a:lnTo>
                  <a:pt x="198499" y="1330142"/>
                </a:lnTo>
                <a:lnTo>
                  <a:pt x="194131" y="1320016"/>
                </a:lnTo>
                <a:lnTo>
                  <a:pt x="191244" y="1309306"/>
                </a:lnTo>
                <a:lnTo>
                  <a:pt x="197376" y="1297606"/>
                </a:lnTo>
                <a:lnTo>
                  <a:pt x="206539" y="1288936"/>
                </a:lnTo>
                <a:lnTo>
                  <a:pt x="211385" y="1276947"/>
                </a:lnTo>
                <a:lnTo>
                  <a:pt x="225332" y="1240797"/>
                </a:lnTo>
                <a:lnTo>
                  <a:pt x="235843" y="1184490"/>
                </a:lnTo>
                <a:lnTo>
                  <a:pt x="233600" y="1170920"/>
                </a:lnTo>
                <a:lnTo>
                  <a:pt x="227512" y="1162372"/>
                </a:lnTo>
                <a:lnTo>
                  <a:pt x="216845" y="1157738"/>
                </a:lnTo>
                <a:lnTo>
                  <a:pt x="200270" y="1157331"/>
                </a:lnTo>
                <a:lnTo>
                  <a:pt x="185884" y="1159150"/>
                </a:lnTo>
                <a:lnTo>
                  <a:pt x="143688" y="1181925"/>
                </a:lnTo>
                <a:lnTo>
                  <a:pt x="127220" y="1197881"/>
                </a:lnTo>
                <a:lnTo>
                  <a:pt x="102917" y="1199541"/>
                </a:lnTo>
                <a:lnTo>
                  <a:pt x="101456" y="1185318"/>
                </a:lnTo>
                <a:lnTo>
                  <a:pt x="100510" y="1171372"/>
                </a:lnTo>
                <a:lnTo>
                  <a:pt x="100013" y="1157739"/>
                </a:lnTo>
                <a:lnTo>
                  <a:pt x="99900" y="1144455"/>
                </a:lnTo>
                <a:lnTo>
                  <a:pt x="100104" y="1131557"/>
                </a:lnTo>
                <a:lnTo>
                  <a:pt x="100559" y="1119082"/>
                </a:lnTo>
                <a:lnTo>
                  <a:pt x="101199" y="1107068"/>
                </a:lnTo>
                <a:lnTo>
                  <a:pt x="101957" y="1095550"/>
                </a:lnTo>
                <a:lnTo>
                  <a:pt x="102768" y="1084565"/>
                </a:lnTo>
                <a:lnTo>
                  <a:pt x="101419" y="1070723"/>
                </a:lnTo>
                <a:lnTo>
                  <a:pt x="64542" y="1041927"/>
                </a:lnTo>
                <a:lnTo>
                  <a:pt x="53494" y="1037649"/>
                </a:lnTo>
                <a:lnTo>
                  <a:pt x="44131" y="1033052"/>
                </a:lnTo>
                <a:lnTo>
                  <a:pt x="37663" y="1027391"/>
                </a:lnTo>
                <a:lnTo>
                  <a:pt x="35296" y="1019922"/>
                </a:lnTo>
                <a:lnTo>
                  <a:pt x="39783" y="1007359"/>
                </a:lnTo>
                <a:lnTo>
                  <a:pt x="48129" y="997981"/>
                </a:lnTo>
                <a:lnTo>
                  <a:pt x="55978" y="948017"/>
                </a:lnTo>
                <a:lnTo>
                  <a:pt x="16371" y="937443"/>
                </a:lnTo>
                <a:lnTo>
                  <a:pt x="0" y="923349"/>
                </a:lnTo>
                <a:lnTo>
                  <a:pt x="6346" y="912648"/>
                </a:lnTo>
                <a:lnTo>
                  <a:pt x="15616" y="903286"/>
                </a:lnTo>
                <a:lnTo>
                  <a:pt x="24048" y="893357"/>
                </a:lnTo>
                <a:lnTo>
                  <a:pt x="25511" y="878667"/>
                </a:lnTo>
                <a:lnTo>
                  <a:pt x="25577" y="865185"/>
                </a:lnTo>
                <a:lnTo>
                  <a:pt x="24655" y="852634"/>
                </a:lnTo>
                <a:lnTo>
                  <a:pt x="23155" y="840737"/>
                </a:lnTo>
                <a:lnTo>
                  <a:pt x="21486" y="829216"/>
                </a:lnTo>
                <a:lnTo>
                  <a:pt x="20057" y="817793"/>
                </a:lnTo>
                <a:lnTo>
                  <a:pt x="19278" y="806192"/>
                </a:lnTo>
                <a:lnTo>
                  <a:pt x="19557" y="794135"/>
                </a:lnTo>
                <a:lnTo>
                  <a:pt x="21457" y="779060"/>
                </a:lnTo>
                <a:lnTo>
                  <a:pt x="39501" y="738368"/>
                </a:lnTo>
                <a:lnTo>
                  <a:pt x="75660" y="714519"/>
                </a:lnTo>
                <a:lnTo>
                  <a:pt x="83387" y="711069"/>
                </a:lnTo>
                <a:lnTo>
                  <a:pt x="90971" y="707527"/>
                </a:lnTo>
                <a:lnTo>
                  <a:pt x="122134" y="680446"/>
                </a:lnTo>
                <a:lnTo>
                  <a:pt x="130679" y="648488"/>
                </a:lnTo>
                <a:lnTo>
                  <a:pt x="133914" y="636360"/>
                </a:lnTo>
                <a:lnTo>
                  <a:pt x="140574" y="629983"/>
                </a:lnTo>
                <a:lnTo>
                  <a:pt x="149741" y="627593"/>
                </a:lnTo>
                <a:lnTo>
                  <a:pt x="160496" y="627427"/>
                </a:lnTo>
                <a:lnTo>
                  <a:pt x="171919" y="627723"/>
                </a:lnTo>
                <a:lnTo>
                  <a:pt x="183093" y="626716"/>
                </a:lnTo>
                <a:lnTo>
                  <a:pt x="213139" y="601487"/>
                </a:lnTo>
                <a:lnTo>
                  <a:pt x="219161" y="562942"/>
                </a:lnTo>
                <a:lnTo>
                  <a:pt x="224259" y="547179"/>
                </a:lnTo>
                <a:lnTo>
                  <a:pt x="233225" y="538706"/>
                </a:lnTo>
                <a:lnTo>
                  <a:pt x="240961" y="532262"/>
                </a:lnTo>
                <a:lnTo>
                  <a:pt x="241185" y="517961"/>
                </a:lnTo>
                <a:lnTo>
                  <a:pt x="222714" y="472397"/>
                </a:lnTo>
                <a:lnTo>
                  <a:pt x="197908" y="445225"/>
                </a:lnTo>
                <a:lnTo>
                  <a:pt x="189340" y="436505"/>
                </a:lnTo>
                <a:lnTo>
                  <a:pt x="162511" y="398345"/>
                </a:lnTo>
                <a:lnTo>
                  <a:pt x="158252" y="374683"/>
                </a:lnTo>
                <a:lnTo>
                  <a:pt x="160362" y="359381"/>
                </a:lnTo>
                <a:lnTo>
                  <a:pt x="160519" y="349655"/>
                </a:lnTo>
                <a:lnTo>
                  <a:pt x="166379" y="337286"/>
                </a:lnTo>
                <a:lnTo>
                  <a:pt x="172281" y="326128"/>
                </a:lnTo>
                <a:lnTo>
                  <a:pt x="177740" y="315363"/>
                </a:lnTo>
                <a:lnTo>
                  <a:pt x="182268" y="304171"/>
                </a:lnTo>
                <a:lnTo>
                  <a:pt x="185382" y="291733"/>
                </a:lnTo>
                <a:lnTo>
                  <a:pt x="185537" y="278802"/>
                </a:lnTo>
                <a:lnTo>
                  <a:pt x="184120" y="265260"/>
                </a:lnTo>
                <a:lnTo>
                  <a:pt x="174031" y="223681"/>
                </a:lnTo>
                <a:lnTo>
                  <a:pt x="166032" y="197884"/>
                </a:lnTo>
                <a:lnTo>
                  <a:pt x="162728" y="186378"/>
                </a:lnTo>
                <a:lnTo>
                  <a:pt x="160369" y="176162"/>
                </a:lnTo>
                <a:lnTo>
                  <a:pt x="159312" y="167508"/>
                </a:lnTo>
                <a:lnTo>
                  <a:pt x="163980" y="153288"/>
                </a:lnTo>
                <a:lnTo>
                  <a:pt x="174016" y="144773"/>
                </a:lnTo>
                <a:lnTo>
                  <a:pt x="187068" y="140771"/>
                </a:lnTo>
                <a:lnTo>
                  <a:pt x="200780" y="140091"/>
                </a:lnTo>
                <a:lnTo>
                  <a:pt x="217792" y="141375"/>
                </a:lnTo>
                <a:lnTo>
                  <a:pt x="230145" y="142320"/>
                </a:lnTo>
                <a:lnTo>
                  <a:pt x="240245" y="143093"/>
                </a:lnTo>
                <a:lnTo>
                  <a:pt x="248279" y="145394"/>
                </a:lnTo>
                <a:lnTo>
                  <a:pt x="259360" y="149355"/>
                </a:lnTo>
                <a:lnTo>
                  <a:pt x="272348" y="151977"/>
                </a:lnTo>
                <a:lnTo>
                  <a:pt x="309163" y="125700"/>
                </a:lnTo>
                <a:lnTo>
                  <a:pt x="316106" y="115119"/>
                </a:lnTo>
                <a:lnTo>
                  <a:pt x="324161" y="105309"/>
                </a:lnTo>
                <a:lnTo>
                  <a:pt x="334215" y="97450"/>
                </a:lnTo>
                <a:lnTo>
                  <a:pt x="347159" y="92723"/>
                </a:lnTo>
                <a:lnTo>
                  <a:pt x="363151" y="93893"/>
                </a:lnTo>
                <a:lnTo>
                  <a:pt x="372310" y="95601"/>
                </a:lnTo>
                <a:lnTo>
                  <a:pt x="377369" y="97100"/>
                </a:lnTo>
                <a:lnTo>
                  <a:pt x="381059" y="97645"/>
                </a:lnTo>
                <a:lnTo>
                  <a:pt x="399354" y="54667"/>
                </a:lnTo>
                <a:lnTo>
                  <a:pt x="400259" y="43263"/>
                </a:lnTo>
                <a:lnTo>
                  <a:pt x="409166" y="34457"/>
                </a:lnTo>
                <a:lnTo>
                  <a:pt x="419515" y="23942"/>
                </a:lnTo>
                <a:lnTo>
                  <a:pt x="430346" y="13504"/>
                </a:lnTo>
                <a:lnTo>
                  <a:pt x="440700" y="4928"/>
                </a:lnTo>
                <a:lnTo>
                  <a:pt x="449618" y="0"/>
                </a:lnTo>
                <a:lnTo>
                  <a:pt x="461349" y="1635"/>
                </a:lnTo>
                <a:lnTo>
                  <a:pt x="498403" y="16615"/>
                </a:lnTo>
                <a:lnTo>
                  <a:pt x="531865" y="43121"/>
                </a:lnTo>
                <a:lnTo>
                  <a:pt x="553527" y="76543"/>
                </a:lnTo>
                <a:lnTo>
                  <a:pt x="557360" y="100390"/>
                </a:lnTo>
                <a:lnTo>
                  <a:pt x="553015" y="111880"/>
                </a:lnTo>
                <a:lnTo>
                  <a:pt x="546117" y="122190"/>
                </a:lnTo>
                <a:lnTo>
                  <a:pt x="544534" y="141562"/>
                </a:lnTo>
                <a:lnTo>
                  <a:pt x="546481" y="155585"/>
                </a:lnTo>
                <a:lnTo>
                  <a:pt x="551935" y="164900"/>
                </a:lnTo>
                <a:lnTo>
                  <a:pt x="560870" y="170144"/>
                </a:lnTo>
                <a:lnTo>
                  <a:pt x="577096" y="169546"/>
                </a:lnTo>
                <a:lnTo>
                  <a:pt x="586906" y="165070"/>
                </a:lnTo>
                <a:lnTo>
                  <a:pt x="593470" y="159257"/>
                </a:lnTo>
                <a:lnTo>
                  <a:pt x="599956" y="154650"/>
                </a:lnTo>
                <a:lnTo>
                  <a:pt x="617069" y="156377"/>
                </a:lnTo>
                <a:lnTo>
                  <a:pt x="627309" y="159662"/>
                </a:lnTo>
                <a:lnTo>
                  <a:pt x="646254" y="162203"/>
                </a:lnTo>
                <a:lnTo>
                  <a:pt x="656558" y="163391"/>
                </a:lnTo>
                <a:lnTo>
                  <a:pt x="668185" y="167487"/>
                </a:lnTo>
                <a:lnTo>
                  <a:pt x="675417" y="175917"/>
                </a:lnTo>
                <a:lnTo>
                  <a:pt x="680591" y="186407"/>
                </a:lnTo>
                <a:lnTo>
                  <a:pt x="686046" y="196685"/>
                </a:lnTo>
                <a:lnTo>
                  <a:pt x="694121" y="204478"/>
                </a:lnTo>
                <a:lnTo>
                  <a:pt x="685250" y="213243"/>
                </a:lnTo>
                <a:lnTo>
                  <a:pt x="678400" y="221912"/>
                </a:lnTo>
                <a:lnTo>
                  <a:pt x="674053" y="230983"/>
                </a:lnTo>
                <a:lnTo>
                  <a:pt x="672686" y="240958"/>
                </a:lnTo>
                <a:lnTo>
                  <a:pt x="674781" y="252335"/>
                </a:lnTo>
                <a:lnTo>
                  <a:pt x="658570" y="255137"/>
                </a:lnTo>
                <a:lnTo>
                  <a:pt x="614467" y="279024"/>
                </a:lnTo>
                <a:lnTo>
                  <a:pt x="585619" y="305544"/>
                </a:lnTo>
                <a:lnTo>
                  <a:pt x="575296" y="321658"/>
                </a:lnTo>
                <a:lnTo>
                  <a:pt x="568908" y="330863"/>
                </a:lnTo>
                <a:lnTo>
                  <a:pt x="534334" y="357356"/>
                </a:lnTo>
                <a:lnTo>
                  <a:pt x="527597" y="361017"/>
                </a:lnTo>
                <a:lnTo>
                  <a:pt x="521155" y="364889"/>
                </a:lnTo>
                <a:lnTo>
                  <a:pt x="496886" y="398758"/>
                </a:lnTo>
                <a:lnTo>
                  <a:pt x="492209" y="447755"/>
                </a:lnTo>
                <a:lnTo>
                  <a:pt x="491641" y="483163"/>
                </a:lnTo>
                <a:lnTo>
                  <a:pt x="491750" y="500253"/>
                </a:lnTo>
                <a:lnTo>
                  <a:pt x="492021" y="516936"/>
                </a:lnTo>
                <a:lnTo>
                  <a:pt x="492378" y="533212"/>
                </a:lnTo>
                <a:lnTo>
                  <a:pt x="492746" y="549082"/>
                </a:lnTo>
                <a:lnTo>
                  <a:pt x="493051" y="564547"/>
                </a:lnTo>
                <a:lnTo>
                  <a:pt x="493216" y="579609"/>
                </a:lnTo>
                <a:lnTo>
                  <a:pt x="493167" y="594268"/>
                </a:lnTo>
                <a:lnTo>
                  <a:pt x="492828" y="608525"/>
                </a:lnTo>
                <a:lnTo>
                  <a:pt x="489323" y="648896"/>
                </a:lnTo>
                <a:lnTo>
                  <a:pt x="476033" y="697161"/>
                </a:lnTo>
                <a:lnTo>
                  <a:pt x="470671" y="708241"/>
                </a:lnTo>
                <a:lnTo>
                  <a:pt x="469711" y="710572"/>
                </a:lnTo>
                <a:lnTo>
                  <a:pt x="469214" y="714433"/>
                </a:lnTo>
                <a:lnTo>
                  <a:pt x="469097" y="719778"/>
                </a:lnTo>
                <a:lnTo>
                  <a:pt x="469279" y="726559"/>
                </a:lnTo>
                <a:lnTo>
                  <a:pt x="469680" y="734730"/>
                </a:lnTo>
                <a:lnTo>
                  <a:pt x="470218" y="744244"/>
                </a:lnTo>
                <a:lnTo>
                  <a:pt x="470813" y="755054"/>
                </a:lnTo>
                <a:lnTo>
                  <a:pt x="471382" y="767114"/>
                </a:lnTo>
                <a:lnTo>
                  <a:pt x="471846" y="780376"/>
                </a:lnTo>
                <a:lnTo>
                  <a:pt x="472122" y="794794"/>
                </a:lnTo>
                <a:lnTo>
                  <a:pt x="472129" y="810321"/>
                </a:lnTo>
                <a:lnTo>
                  <a:pt x="471787" y="826911"/>
                </a:lnTo>
                <a:lnTo>
                  <a:pt x="467853" y="882584"/>
                </a:lnTo>
                <a:lnTo>
                  <a:pt x="458819" y="936280"/>
                </a:lnTo>
                <a:lnTo>
                  <a:pt x="444140" y="987071"/>
                </a:lnTo>
                <a:lnTo>
                  <a:pt x="427656" y="1035852"/>
                </a:lnTo>
                <a:lnTo>
                  <a:pt x="422563" y="1051087"/>
                </a:lnTo>
                <a:lnTo>
                  <a:pt x="410909" y="1091982"/>
                </a:lnTo>
                <a:lnTo>
                  <a:pt x="407881" y="1113998"/>
                </a:lnTo>
                <a:lnTo>
                  <a:pt x="408306" y="1123060"/>
                </a:lnTo>
                <a:lnTo>
                  <a:pt x="436724" y="1143953"/>
                </a:lnTo>
                <a:lnTo>
                  <a:pt x="456646" y="1128751"/>
                </a:lnTo>
                <a:lnTo>
                  <a:pt x="473992" y="1116855"/>
                </a:lnTo>
                <a:lnTo>
                  <a:pt x="488959" y="1108020"/>
                </a:lnTo>
                <a:lnTo>
                  <a:pt x="501742" y="1102005"/>
                </a:lnTo>
                <a:lnTo>
                  <a:pt x="512538" y="1098565"/>
                </a:lnTo>
                <a:lnTo>
                  <a:pt x="521541" y="1097457"/>
                </a:lnTo>
                <a:lnTo>
                  <a:pt x="528948" y="1098438"/>
                </a:lnTo>
                <a:lnTo>
                  <a:pt x="550845" y="1134568"/>
                </a:lnTo>
                <a:lnTo>
                  <a:pt x="554256" y="1152293"/>
                </a:lnTo>
                <a:lnTo>
                  <a:pt x="556114" y="1161126"/>
                </a:lnTo>
                <a:lnTo>
                  <a:pt x="558335" y="1169616"/>
                </a:lnTo>
                <a:lnTo>
                  <a:pt x="561115" y="1177518"/>
                </a:lnTo>
                <a:lnTo>
                  <a:pt x="564649" y="1184589"/>
                </a:lnTo>
                <a:lnTo>
                  <a:pt x="569134" y="1190587"/>
                </a:lnTo>
                <a:lnTo>
                  <a:pt x="575083" y="1183266"/>
                </a:lnTo>
                <a:lnTo>
                  <a:pt x="577462" y="1173523"/>
                </a:lnTo>
                <a:lnTo>
                  <a:pt x="577550" y="1162234"/>
                </a:lnTo>
                <a:lnTo>
                  <a:pt x="576623" y="1150278"/>
                </a:lnTo>
                <a:lnTo>
                  <a:pt x="575960" y="1138534"/>
                </a:lnTo>
                <a:lnTo>
                  <a:pt x="576837" y="1127878"/>
                </a:lnTo>
                <a:lnTo>
                  <a:pt x="580533" y="1119189"/>
                </a:lnTo>
                <a:lnTo>
                  <a:pt x="581628" y="1113500"/>
                </a:lnTo>
                <a:lnTo>
                  <a:pt x="582820" y="1110655"/>
                </a:lnTo>
                <a:lnTo>
                  <a:pt x="584145" y="1110309"/>
                </a:lnTo>
                <a:lnTo>
                  <a:pt x="585635" y="1112122"/>
                </a:lnTo>
                <a:lnTo>
                  <a:pt x="587325" y="1115750"/>
                </a:lnTo>
                <a:lnTo>
                  <a:pt x="589248" y="1120851"/>
                </a:lnTo>
                <a:lnTo>
                  <a:pt x="591439" y="1127084"/>
                </a:lnTo>
                <a:lnTo>
                  <a:pt x="593930" y="1134105"/>
                </a:lnTo>
                <a:lnTo>
                  <a:pt x="612074" y="1169059"/>
                </a:lnTo>
                <a:lnTo>
                  <a:pt x="628727" y="1177587"/>
                </a:lnTo>
                <a:lnTo>
                  <a:pt x="635441" y="1176302"/>
                </a:lnTo>
                <a:lnTo>
                  <a:pt x="642793" y="1172382"/>
                </a:lnTo>
                <a:lnTo>
                  <a:pt x="650817" y="1165485"/>
                </a:lnTo>
                <a:lnTo>
                  <a:pt x="659545" y="1155268"/>
                </a:lnTo>
                <a:lnTo>
                  <a:pt x="667295" y="1150581"/>
                </a:lnTo>
                <a:lnTo>
                  <a:pt x="671792" y="1145029"/>
                </a:lnTo>
                <a:lnTo>
                  <a:pt x="673606" y="1138514"/>
                </a:lnTo>
                <a:lnTo>
                  <a:pt x="673302" y="1130937"/>
                </a:lnTo>
                <a:lnTo>
                  <a:pt x="671448" y="1122199"/>
                </a:lnTo>
                <a:lnTo>
                  <a:pt x="668612" y="1112201"/>
                </a:lnTo>
                <a:lnTo>
                  <a:pt x="665359" y="1100845"/>
                </a:lnTo>
                <a:lnTo>
                  <a:pt x="662259" y="1088032"/>
                </a:lnTo>
                <a:lnTo>
                  <a:pt x="659877" y="1073662"/>
                </a:lnTo>
                <a:lnTo>
                  <a:pt x="658781" y="1057637"/>
                </a:lnTo>
                <a:lnTo>
                  <a:pt x="672748" y="1043166"/>
                </a:lnTo>
                <a:lnTo>
                  <a:pt x="709859" y="1015477"/>
                </a:lnTo>
                <a:lnTo>
                  <a:pt x="740569" y="1006550"/>
                </a:lnTo>
                <a:lnTo>
                  <a:pt x="749559" y="1006673"/>
                </a:lnTo>
                <a:lnTo>
                  <a:pt x="786846" y="1020193"/>
                </a:lnTo>
                <a:lnTo>
                  <a:pt x="793034" y="1023872"/>
                </a:lnTo>
                <a:lnTo>
                  <a:pt x="798886" y="1027340"/>
                </a:lnTo>
                <a:lnTo>
                  <a:pt x="804441" y="1030367"/>
                </a:lnTo>
                <a:lnTo>
                  <a:pt x="809735" y="1032725"/>
                </a:lnTo>
                <a:lnTo>
                  <a:pt x="814806" y="1034184"/>
                </a:lnTo>
                <a:lnTo>
                  <a:pt x="836955" y="1033435"/>
                </a:lnTo>
                <a:lnTo>
                  <a:pt x="854717" y="1033627"/>
                </a:lnTo>
                <a:lnTo>
                  <a:pt x="891690" y="1045501"/>
                </a:lnTo>
                <a:lnTo>
                  <a:pt x="891508" y="1049418"/>
                </a:lnTo>
                <a:lnTo>
                  <a:pt x="874656" y="1071691"/>
                </a:lnTo>
                <a:lnTo>
                  <a:pt x="870888" y="1076043"/>
                </a:lnTo>
                <a:lnTo>
                  <a:pt x="867918" y="1080148"/>
                </a:lnTo>
                <a:lnTo>
                  <a:pt x="866146" y="1083914"/>
                </a:lnTo>
                <a:lnTo>
                  <a:pt x="865969" y="1087249"/>
                </a:lnTo>
                <a:lnTo>
                  <a:pt x="867787" y="1090064"/>
                </a:lnTo>
                <a:lnTo>
                  <a:pt x="871998" y="1092265"/>
                </a:lnTo>
                <a:lnTo>
                  <a:pt x="879001" y="1093762"/>
                </a:lnTo>
                <a:lnTo>
                  <a:pt x="892583" y="1098005"/>
                </a:lnTo>
                <a:lnTo>
                  <a:pt x="925813" y="1118342"/>
                </a:lnTo>
                <a:lnTo>
                  <a:pt x="956111" y="1159244"/>
                </a:lnTo>
                <a:lnTo>
                  <a:pt x="971630" y="1196538"/>
                </a:lnTo>
                <a:lnTo>
                  <a:pt x="983805" y="1236317"/>
                </a:lnTo>
                <a:lnTo>
                  <a:pt x="987560" y="1249633"/>
                </a:lnTo>
                <a:lnTo>
                  <a:pt x="991322" y="1262799"/>
                </a:lnTo>
                <a:lnTo>
                  <a:pt x="1005642" y="1303745"/>
                </a:lnTo>
                <a:lnTo>
                  <a:pt x="1027718" y="1347058"/>
                </a:lnTo>
                <a:lnTo>
                  <a:pt x="1052769" y="1386925"/>
                </a:lnTo>
                <a:lnTo>
                  <a:pt x="1079089" y="1424975"/>
                </a:lnTo>
                <a:lnTo>
                  <a:pt x="1087850" y="1437536"/>
                </a:lnTo>
                <a:lnTo>
                  <a:pt x="1113210" y="1475699"/>
                </a:lnTo>
                <a:lnTo>
                  <a:pt x="1135861" y="1515847"/>
                </a:lnTo>
                <a:lnTo>
                  <a:pt x="1154096" y="1559611"/>
                </a:lnTo>
                <a:lnTo>
                  <a:pt x="1161169" y="1601468"/>
                </a:lnTo>
                <a:lnTo>
                  <a:pt x="1160574" y="1611071"/>
                </a:lnTo>
                <a:lnTo>
                  <a:pt x="1159356" y="1620648"/>
                </a:lnTo>
                <a:lnTo>
                  <a:pt x="1157677" y="1630360"/>
                </a:lnTo>
                <a:lnTo>
                  <a:pt x="1155697" y="1640366"/>
                </a:lnTo>
                <a:lnTo>
                  <a:pt x="1153577" y="1650825"/>
                </a:lnTo>
                <a:lnTo>
                  <a:pt x="1151480" y="1661897"/>
                </a:lnTo>
                <a:lnTo>
                  <a:pt x="1149566" y="1673743"/>
                </a:lnTo>
                <a:lnTo>
                  <a:pt x="1147997" y="1686521"/>
                </a:lnTo>
                <a:lnTo>
                  <a:pt x="1146933" y="1700390"/>
                </a:lnTo>
                <a:lnTo>
                  <a:pt x="1146537" y="1715512"/>
                </a:lnTo>
                <a:lnTo>
                  <a:pt x="1146968" y="1732045"/>
                </a:lnTo>
                <a:lnTo>
                  <a:pt x="1137061" y="1747598"/>
                </a:lnTo>
                <a:lnTo>
                  <a:pt x="1128572" y="1755121"/>
                </a:lnTo>
                <a:lnTo>
                  <a:pt x="1117898" y="1751172"/>
                </a:lnTo>
                <a:lnTo>
                  <a:pt x="1113934" y="1741342"/>
                </a:lnTo>
                <a:lnTo>
                  <a:pt x="1113438" y="1729115"/>
                </a:lnTo>
                <a:lnTo>
                  <a:pt x="1113167" y="1717979"/>
                </a:lnTo>
                <a:lnTo>
                  <a:pt x="1108575" y="1711106"/>
                </a:lnTo>
                <a:lnTo>
                  <a:pt x="1097679" y="1702125"/>
                </a:lnTo>
                <a:lnTo>
                  <a:pt x="1083481" y="1692556"/>
                </a:lnTo>
                <a:lnTo>
                  <a:pt x="1068984" y="1683921"/>
                </a:lnTo>
                <a:lnTo>
                  <a:pt x="1057189" y="1677741"/>
                </a:lnTo>
                <a:lnTo>
                  <a:pt x="994635" y="1743697"/>
                </a:lnTo>
                <a:lnTo>
                  <a:pt x="1018443" y="1757994"/>
                </a:lnTo>
                <a:lnTo>
                  <a:pt x="1032637" y="1766319"/>
                </a:lnTo>
                <a:lnTo>
                  <a:pt x="1040282" y="1770336"/>
                </a:lnTo>
                <a:lnTo>
                  <a:pt x="1044446" y="1771704"/>
                </a:lnTo>
                <a:lnTo>
                  <a:pt x="1058471" y="1771424"/>
                </a:lnTo>
                <a:lnTo>
                  <a:pt x="1066738" y="1769897"/>
                </a:lnTo>
                <a:lnTo>
                  <a:pt x="1074250" y="1770527"/>
                </a:lnTo>
                <a:lnTo>
                  <a:pt x="1079166" y="1822806"/>
                </a:lnTo>
                <a:lnTo>
                  <a:pt x="1069077" y="1832782"/>
                </a:lnTo>
                <a:lnTo>
                  <a:pt x="1055726" y="1840016"/>
                </a:lnTo>
                <a:lnTo>
                  <a:pt x="1043103" y="1846106"/>
                </a:lnTo>
                <a:lnTo>
                  <a:pt x="1035196" y="1852654"/>
                </a:lnTo>
                <a:lnTo>
                  <a:pt x="1036992" y="1865100"/>
                </a:lnTo>
                <a:lnTo>
                  <a:pt x="1042924" y="1876501"/>
                </a:lnTo>
                <a:lnTo>
                  <a:pt x="1049225" y="1887341"/>
                </a:lnTo>
                <a:lnTo>
                  <a:pt x="1052126" y="1898104"/>
                </a:lnTo>
                <a:lnTo>
                  <a:pt x="1025084" y="1938653"/>
                </a:lnTo>
                <a:lnTo>
                  <a:pt x="985389" y="1949639"/>
                </a:lnTo>
                <a:lnTo>
                  <a:pt x="955813" y="1951113"/>
                </a:lnTo>
                <a:lnTo>
                  <a:pt x="941317" y="1950774"/>
                </a:lnTo>
                <a:lnTo>
                  <a:pt x="927561" y="1950022"/>
                </a:lnTo>
                <a:lnTo>
                  <a:pt x="914281" y="1952084"/>
                </a:lnTo>
                <a:lnTo>
                  <a:pt x="901982" y="1959061"/>
                </a:lnTo>
                <a:lnTo>
                  <a:pt x="891472" y="1969084"/>
                </a:lnTo>
                <a:lnTo>
                  <a:pt x="883559" y="1980282"/>
                </a:lnTo>
                <a:lnTo>
                  <a:pt x="879053" y="1990785"/>
                </a:lnTo>
                <a:lnTo>
                  <a:pt x="879567" y="2006907"/>
                </a:lnTo>
                <a:lnTo>
                  <a:pt x="882869" y="2018548"/>
                </a:lnTo>
                <a:lnTo>
                  <a:pt x="886227" y="2028399"/>
                </a:lnTo>
                <a:lnTo>
                  <a:pt x="882026" y="2045272"/>
                </a:lnTo>
                <a:lnTo>
                  <a:pt x="872240" y="2052338"/>
                </a:lnTo>
                <a:lnTo>
                  <a:pt x="859614" y="2053511"/>
                </a:lnTo>
                <a:lnTo>
                  <a:pt x="852865" y="2050060"/>
                </a:lnTo>
                <a:lnTo>
                  <a:pt x="843931" y="2003401"/>
                </a:lnTo>
                <a:lnTo>
                  <a:pt x="842042" y="1967148"/>
                </a:lnTo>
                <a:lnTo>
                  <a:pt x="842623" y="1954623"/>
                </a:lnTo>
                <a:lnTo>
                  <a:pt x="843901" y="1941813"/>
                </a:lnTo>
                <a:lnTo>
                  <a:pt x="845931" y="1928682"/>
                </a:lnTo>
                <a:lnTo>
                  <a:pt x="848768" y="1915192"/>
                </a:lnTo>
                <a:lnTo>
                  <a:pt x="836381" y="1905397"/>
                </a:lnTo>
                <a:lnTo>
                  <a:pt x="827088" y="1894752"/>
                </a:lnTo>
                <a:lnTo>
                  <a:pt x="819988" y="1883770"/>
                </a:lnTo>
                <a:lnTo>
                  <a:pt x="814179" y="1872962"/>
                </a:lnTo>
                <a:lnTo>
                  <a:pt x="808758" y="1862841"/>
                </a:lnTo>
                <a:lnTo>
                  <a:pt x="802825" y="1853920"/>
                </a:lnTo>
                <a:lnTo>
                  <a:pt x="799245" y="1846326"/>
                </a:lnTo>
                <a:lnTo>
                  <a:pt x="793607" y="1839875"/>
                </a:lnTo>
                <a:lnTo>
                  <a:pt x="784628" y="1839163"/>
                </a:lnTo>
                <a:lnTo>
                  <a:pt x="776418" y="1845772"/>
                </a:lnTo>
                <a:lnTo>
                  <a:pt x="747877" y="1883424"/>
                </a:lnTo>
                <a:lnTo>
                  <a:pt x="728695" y="1918764"/>
                </a:lnTo>
                <a:lnTo>
                  <a:pt x="722288" y="1931005"/>
                </a:lnTo>
                <a:lnTo>
                  <a:pt x="715737" y="1943200"/>
                </a:lnTo>
                <a:lnTo>
                  <a:pt x="693865" y="1978617"/>
                </a:lnTo>
                <a:lnTo>
                  <a:pt x="667162" y="2011343"/>
                </a:lnTo>
                <a:lnTo>
                  <a:pt x="638147" y="2038437"/>
                </a:lnTo>
                <a:lnTo>
                  <a:pt x="599585" y="2062599"/>
                </a:lnTo>
                <a:lnTo>
                  <a:pt x="573552" y="2069344"/>
                </a:lnTo>
                <a:lnTo>
                  <a:pt x="565849" y="2069060"/>
                </a:lnTo>
                <a:lnTo>
                  <a:pt x="533502" y="2033657"/>
                </a:lnTo>
                <a:lnTo>
                  <a:pt x="518764" y="1993165"/>
                </a:lnTo>
                <a:lnTo>
                  <a:pt x="515325" y="1984679"/>
                </a:lnTo>
                <a:lnTo>
                  <a:pt x="511544" y="1978070"/>
                </a:lnTo>
                <a:lnTo>
                  <a:pt x="506775" y="1972961"/>
                </a:lnTo>
                <a:lnTo>
                  <a:pt x="500371" y="1968975"/>
                </a:lnTo>
                <a:lnTo>
                  <a:pt x="491685" y="1965735"/>
                </a:lnTo>
                <a:lnTo>
                  <a:pt x="496432" y="1953422"/>
                </a:lnTo>
                <a:lnTo>
                  <a:pt x="499968" y="1942295"/>
                </a:lnTo>
                <a:lnTo>
                  <a:pt x="502335" y="1930019"/>
                </a:lnTo>
                <a:lnTo>
                  <a:pt x="503462" y="1917108"/>
                </a:lnTo>
                <a:lnTo>
                  <a:pt x="504035" y="1910284"/>
                </a:lnTo>
                <a:lnTo>
                  <a:pt x="507010" y="1898361"/>
                </a:lnTo>
                <a:lnTo>
                  <a:pt x="512375" y="1891820"/>
                </a:lnTo>
                <a:lnTo>
                  <a:pt x="518485" y="1886429"/>
                </a:lnTo>
                <a:lnTo>
                  <a:pt x="523694" y="1877961"/>
                </a:lnTo>
                <a:lnTo>
                  <a:pt x="524786" y="1876387"/>
                </a:lnTo>
                <a:lnTo>
                  <a:pt x="525027" y="1873364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8"/>
          <p:cNvSpPr/>
          <p:nvPr/>
        </p:nvSpPr>
        <p:spPr>
          <a:xfrm>
            <a:off x="8831487" y="5453948"/>
            <a:ext cx="50800" cy="144780"/>
          </a:xfrm>
          <a:custGeom>
            <a:avLst/>
            <a:gdLst/>
            <a:ahLst/>
            <a:cxnLst/>
            <a:rect l="l" t="t" r="r" b="b"/>
            <a:pathLst>
              <a:path w="50800" h="144779">
                <a:moveTo>
                  <a:pt x="50241" y="0"/>
                </a:moveTo>
                <a:lnTo>
                  <a:pt x="15201" y="17596"/>
                </a:lnTo>
                <a:lnTo>
                  <a:pt x="0" y="62598"/>
                </a:lnTo>
                <a:lnTo>
                  <a:pt x="2844" y="65811"/>
                </a:lnTo>
                <a:lnTo>
                  <a:pt x="5359" y="72085"/>
                </a:lnTo>
                <a:lnTo>
                  <a:pt x="7599" y="85565"/>
                </a:lnTo>
                <a:lnTo>
                  <a:pt x="9293" y="99273"/>
                </a:lnTo>
                <a:lnTo>
                  <a:pt x="11442" y="112448"/>
                </a:lnTo>
                <a:lnTo>
                  <a:pt x="15050" y="124332"/>
                </a:lnTo>
                <a:lnTo>
                  <a:pt x="21119" y="134168"/>
                </a:lnTo>
                <a:lnTo>
                  <a:pt x="30651" y="141195"/>
                </a:lnTo>
                <a:lnTo>
                  <a:pt x="44648" y="144657"/>
                </a:lnTo>
                <a:lnTo>
                  <a:pt x="45770" y="135661"/>
                </a:lnTo>
                <a:lnTo>
                  <a:pt x="39642" y="126684"/>
                </a:lnTo>
                <a:lnTo>
                  <a:pt x="33573" y="113994"/>
                </a:lnTo>
                <a:lnTo>
                  <a:pt x="30469" y="101022"/>
                </a:lnTo>
                <a:lnTo>
                  <a:pt x="31545" y="85534"/>
                </a:lnTo>
                <a:lnTo>
                  <a:pt x="32282" y="75377"/>
                </a:lnTo>
                <a:lnTo>
                  <a:pt x="33126" y="64511"/>
                </a:lnTo>
                <a:lnTo>
                  <a:pt x="36009" y="49846"/>
                </a:lnTo>
                <a:lnTo>
                  <a:pt x="41066" y="36034"/>
                </a:lnTo>
                <a:lnTo>
                  <a:pt x="46228" y="25274"/>
                </a:lnTo>
                <a:lnTo>
                  <a:pt x="50241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9"/>
          <p:cNvSpPr/>
          <p:nvPr/>
        </p:nvSpPr>
        <p:spPr>
          <a:xfrm>
            <a:off x="8831487" y="5453948"/>
            <a:ext cx="50800" cy="144780"/>
          </a:xfrm>
          <a:custGeom>
            <a:avLst/>
            <a:gdLst/>
            <a:ahLst/>
            <a:cxnLst/>
            <a:rect l="l" t="t" r="r" b="b"/>
            <a:pathLst>
              <a:path w="50800" h="144779">
                <a:moveTo>
                  <a:pt x="952" y="50571"/>
                </a:moveTo>
                <a:lnTo>
                  <a:pt x="0" y="62598"/>
                </a:lnTo>
                <a:lnTo>
                  <a:pt x="2844" y="65811"/>
                </a:lnTo>
                <a:lnTo>
                  <a:pt x="5359" y="72085"/>
                </a:lnTo>
                <a:lnTo>
                  <a:pt x="7599" y="85565"/>
                </a:lnTo>
                <a:lnTo>
                  <a:pt x="9293" y="99273"/>
                </a:lnTo>
                <a:lnTo>
                  <a:pt x="11442" y="112448"/>
                </a:lnTo>
                <a:lnTo>
                  <a:pt x="15050" y="124332"/>
                </a:lnTo>
                <a:lnTo>
                  <a:pt x="21119" y="134168"/>
                </a:lnTo>
                <a:lnTo>
                  <a:pt x="30651" y="141195"/>
                </a:lnTo>
                <a:lnTo>
                  <a:pt x="44648" y="144657"/>
                </a:lnTo>
                <a:lnTo>
                  <a:pt x="45770" y="135661"/>
                </a:lnTo>
                <a:lnTo>
                  <a:pt x="39642" y="126684"/>
                </a:lnTo>
                <a:lnTo>
                  <a:pt x="33573" y="113994"/>
                </a:lnTo>
                <a:lnTo>
                  <a:pt x="30469" y="101022"/>
                </a:lnTo>
                <a:lnTo>
                  <a:pt x="31545" y="85534"/>
                </a:lnTo>
                <a:lnTo>
                  <a:pt x="32282" y="75377"/>
                </a:lnTo>
                <a:lnTo>
                  <a:pt x="33126" y="64511"/>
                </a:lnTo>
                <a:lnTo>
                  <a:pt x="36009" y="49846"/>
                </a:lnTo>
                <a:lnTo>
                  <a:pt x="41066" y="36034"/>
                </a:lnTo>
                <a:lnTo>
                  <a:pt x="46228" y="25274"/>
                </a:lnTo>
                <a:lnTo>
                  <a:pt x="50241" y="0"/>
                </a:lnTo>
                <a:lnTo>
                  <a:pt x="15201" y="17596"/>
                </a:lnTo>
                <a:lnTo>
                  <a:pt x="2244" y="41893"/>
                </a:lnTo>
                <a:lnTo>
                  <a:pt x="952" y="5057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60"/>
          <p:cNvSpPr/>
          <p:nvPr/>
        </p:nvSpPr>
        <p:spPr>
          <a:xfrm>
            <a:off x="9008797" y="4799397"/>
            <a:ext cx="58419" cy="210185"/>
          </a:xfrm>
          <a:custGeom>
            <a:avLst/>
            <a:gdLst/>
            <a:ahLst/>
            <a:cxnLst/>
            <a:rect l="l" t="t" r="r" b="b"/>
            <a:pathLst>
              <a:path w="58420" h="210185">
                <a:moveTo>
                  <a:pt x="42808" y="0"/>
                </a:moveTo>
                <a:lnTo>
                  <a:pt x="36567" y="4498"/>
                </a:lnTo>
                <a:lnTo>
                  <a:pt x="32486" y="12633"/>
                </a:lnTo>
                <a:lnTo>
                  <a:pt x="29319" y="22764"/>
                </a:lnTo>
                <a:lnTo>
                  <a:pt x="25821" y="33251"/>
                </a:lnTo>
                <a:lnTo>
                  <a:pt x="20746" y="42453"/>
                </a:lnTo>
                <a:lnTo>
                  <a:pt x="12848" y="48731"/>
                </a:lnTo>
                <a:lnTo>
                  <a:pt x="881" y="50444"/>
                </a:lnTo>
                <a:lnTo>
                  <a:pt x="602" y="53415"/>
                </a:lnTo>
                <a:lnTo>
                  <a:pt x="399" y="56476"/>
                </a:lnTo>
                <a:lnTo>
                  <a:pt x="752" y="69456"/>
                </a:lnTo>
                <a:lnTo>
                  <a:pt x="2902" y="80525"/>
                </a:lnTo>
                <a:lnTo>
                  <a:pt x="3416" y="95304"/>
                </a:lnTo>
                <a:lnTo>
                  <a:pt x="2478" y="107459"/>
                </a:lnTo>
                <a:lnTo>
                  <a:pt x="297" y="135076"/>
                </a:lnTo>
                <a:lnTo>
                  <a:pt x="779" y="137224"/>
                </a:lnTo>
                <a:lnTo>
                  <a:pt x="235" y="147729"/>
                </a:lnTo>
                <a:lnTo>
                  <a:pt x="0" y="160781"/>
                </a:lnTo>
                <a:lnTo>
                  <a:pt x="4546" y="172382"/>
                </a:lnTo>
                <a:lnTo>
                  <a:pt x="11082" y="176380"/>
                </a:lnTo>
                <a:lnTo>
                  <a:pt x="13806" y="191663"/>
                </a:lnTo>
                <a:lnTo>
                  <a:pt x="14013" y="204097"/>
                </a:lnTo>
                <a:lnTo>
                  <a:pt x="22061" y="210011"/>
                </a:lnTo>
                <a:lnTo>
                  <a:pt x="25915" y="199661"/>
                </a:lnTo>
                <a:lnTo>
                  <a:pt x="30519" y="188751"/>
                </a:lnTo>
                <a:lnTo>
                  <a:pt x="33432" y="173428"/>
                </a:lnTo>
                <a:lnTo>
                  <a:pt x="31794" y="163198"/>
                </a:lnTo>
                <a:lnTo>
                  <a:pt x="29163" y="152357"/>
                </a:lnTo>
                <a:lnTo>
                  <a:pt x="27684" y="139922"/>
                </a:lnTo>
                <a:lnTo>
                  <a:pt x="29502" y="124915"/>
                </a:lnTo>
                <a:lnTo>
                  <a:pt x="39151" y="116398"/>
                </a:lnTo>
                <a:lnTo>
                  <a:pt x="45132" y="103232"/>
                </a:lnTo>
                <a:lnTo>
                  <a:pt x="44863" y="92164"/>
                </a:lnTo>
                <a:lnTo>
                  <a:pt x="43658" y="81966"/>
                </a:lnTo>
                <a:lnTo>
                  <a:pt x="42789" y="69927"/>
                </a:lnTo>
                <a:lnTo>
                  <a:pt x="43531" y="53332"/>
                </a:lnTo>
                <a:lnTo>
                  <a:pt x="48432" y="42822"/>
                </a:lnTo>
                <a:lnTo>
                  <a:pt x="54226" y="32927"/>
                </a:lnTo>
                <a:lnTo>
                  <a:pt x="57790" y="18592"/>
                </a:lnTo>
                <a:lnTo>
                  <a:pt x="58234" y="12598"/>
                </a:lnTo>
                <a:lnTo>
                  <a:pt x="53154" y="101"/>
                </a:lnTo>
                <a:lnTo>
                  <a:pt x="4280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61"/>
          <p:cNvSpPr/>
          <p:nvPr/>
        </p:nvSpPr>
        <p:spPr>
          <a:xfrm>
            <a:off x="9008797" y="4799397"/>
            <a:ext cx="58419" cy="210185"/>
          </a:xfrm>
          <a:custGeom>
            <a:avLst/>
            <a:gdLst/>
            <a:ahLst/>
            <a:cxnLst/>
            <a:rect l="l" t="t" r="r" b="b"/>
            <a:pathLst>
              <a:path w="58420" h="210185">
                <a:moveTo>
                  <a:pt x="297" y="135076"/>
                </a:moveTo>
                <a:lnTo>
                  <a:pt x="1426" y="120932"/>
                </a:lnTo>
                <a:lnTo>
                  <a:pt x="2478" y="107459"/>
                </a:lnTo>
                <a:lnTo>
                  <a:pt x="3416" y="95304"/>
                </a:lnTo>
                <a:lnTo>
                  <a:pt x="2902" y="80525"/>
                </a:lnTo>
                <a:lnTo>
                  <a:pt x="752" y="69456"/>
                </a:lnTo>
                <a:lnTo>
                  <a:pt x="399" y="56476"/>
                </a:lnTo>
                <a:lnTo>
                  <a:pt x="602" y="53415"/>
                </a:lnTo>
                <a:lnTo>
                  <a:pt x="881" y="50444"/>
                </a:lnTo>
                <a:lnTo>
                  <a:pt x="12848" y="48731"/>
                </a:lnTo>
                <a:lnTo>
                  <a:pt x="20746" y="42453"/>
                </a:lnTo>
                <a:lnTo>
                  <a:pt x="25821" y="33251"/>
                </a:lnTo>
                <a:lnTo>
                  <a:pt x="29319" y="22764"/>
                </a:lnTo>
                <a:lnTo>
                  <a:pt x="32486" y="12633"/>
                </a:lnTo>
                <a:lnTo>
                  <a:pt x="36567" y="4498"/>
                </a:lnTo>
                <a:lnTo>
                  <a:pt x="42808" y="0"/>
                </a:lnTo>
                <a:lnTo>
                  <a:pt x="53154" y="101"/>
                </a:lnTo>
                <a:lnTo>
                  <a:pt x="58234" y="12598"/>
                </a:lnTo>
                <a:lnTo>
                  <a:pt x="57790" y="18592"/>
                </a:lnTo>
                <a:lnTo>
                  <a:pt x="54226" y="32927"/>
                </a:lnTo>
                <a:lnTo>
                  <a:pt x="48432" y="42822"/>
                </a:lnTo>
                <a:lnTo>
                  <a:pt x="43531" y="53332"/>
                </a:lnTo>
                <a:lnTo>
                  <a:pt x="42789" y="69927"/>
                </a:lnTo>
                <a:lnTo>
                  <a:pt x="43658" y="81966"/>
                </a:lnTo>
                <a:lnTo>
                  <a:pt x="44863" y="92164"/>
                </a:lnTo>
                <a:lnTo>
                  <a:pt x="45132" y="103232"/>
                </a:lnTo>
                <a:lnTo>
                  <a:pt x="39151" y="116398"/>
                </a:lnTo>
                <a:lnTo>
                  <a:pt x="29502" y="124915"/>
                </a:lnTo>
                <a:lnTo>
                  <a:pt x="27684" y="139922"/>
                </a:lnTo>
                <a:lnTo>
                  <a:pt x="29163" y="152357"/>
                </a:lnTo>
                <a:lnTo>
                  <a:pt x="31794" y="163198"/>
                </a:lnTo>
                <a:lnTo>
                  <a:pt x="33432" y="173428"/>
                </a:lnTo>
                <a:lnTo>
                  <a:pt x="30519" y="188751"/>
                </a:lnTo>
                <a:lnTo>
                  <a:pt x="25915" y="199661"/>
                </a:lnTo>
                <a:lnTo>
                  <a:pt x="22061" y="210011"/>
                </a:lnTo>
                <a:lnTo>
                  <a:pt x="14013" y="204097"/>
                </a:lnTo>
                <a:lnTo>
                  <a:pt x="13806" y="191663"/>
                </a:lnTo>
                <a:lnTo>
                  <a:pt x="11082" y="176380"/>
                </a:lnTo>
                <a:lnTo>
                  <a:pt x="4546" y="172382"/>
                </a:lnTo>
                <a:lnTo>
                  <a:pt x="0" y="160781"/>
                </a:lnTo>
                <a:lnTo>
                  <a:pt x="235" y="147729"/>
                </a:lnTo>
                <a:lnTo>
                  <a:pt x="779" y="137224"/>
                </a:lnTo>
                <a:lnTo>
                  <a:pt x="297" y="13507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62"/>
          <p:cNvSpPr/>
          <p:nvPr/>
        </p:nvSpPr>
        <p:spPr>
          <a:xfrm>
            <a:off x="9054286" y="5060039"/>
            <a:ext cx="23495" cy="36195"/>
          </a:xfrm>
          <a:custGeom>
            <a:avLst/>
            <a:gdLst/>
            <a:ahLst/>
            <a:cxnLst/>
            <a:rect l="l" t="t" r="r" b="b"/>
            <a:pathLst>
              <a:path w="23495" h="36195">
                <a:moveTo>
                  <a:pt x="14579" y="0"/>
                </a:moveTo>
                <a:lnTo>
                  <a:pt x="5818" y="5693"/>
                </a:lnTo>
                <a:lnTo>
                  <a:pt x="1302" y="19487"/>
                </a:lnTo>
                <a:lnTo>
                  <a:pt x="0" y="32118"/>
                </a:lnTo>
                <a:lnTo>
                  <a:pt x="5981" y="32600"/>
                </a:lnTo>
                <a:lnTo>
                  <a:pt x="8762" y="35839"/>
                </a:lnTo>
                <a:lnTo>
                  <a:pt x="15792" y="24712"/>
                </a:lnTo>
                <a:lnTo>
                  <a:pt x="22666" y="12593"/>
                </a:lnTo>
                <a:lnTo>
                  <a:pt x="22910" y="9728"/>
                </a:lnTo>
                <a:lnTo>
                  <a:pt x="16890" y="9245"/>
                </a:lnTo>
                <a:lnTo>
                  <a:pt x="17551" y="241"/>
                </a:lnTo>
                <a:lnTo>
                  <a:pt x="1457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63"/>
          <p:cNvSpPr/>
          <p:nvPr/>
        </p:nvSpPr>
        <p:spPr>
          <a:xfrm>
            <a:off x="9054286" y="5060039"/>
            <a:ext cx="23495" cy="36195"/>
          </a:xfrm>
          <a:custGeom>
            <a:avLst/>
            <a:gdLst/>
            <a:ahLst/>
            <a:cxnLst/>
            <a:rect l="l" t="t" r="r" b="b"/>
            <a:pathLst>
              <a:path w="23495" h="36195">
                <a:moveTo>
                  <a:pt x="22910" y="9728"/>
                </a:moveTo>
                <a:lnTo>
                  <a:pt x="16890" y="9245"/>
                </a:lnTo>
                <a:lnTo>
                  <a:pt x="17551" y="241"/>
                </a:lnTo>
                <a:lnTo>
                  <a:pt x="14579" y="0"/>
                </a:lnTo>
                <a:lnTo>
                  <a:pt x="5818" y="5693"/>
                </a:lnTo>
                <a:lnTo>
                  <a:pt x="1302" y="19487"/>
                </a:lnTo>
                <a:lnTo>
                  <a:pt x="0" y="32118"/>
                </a:lnTo>
                <a:lnTo>
                  <a:pt x="5981" y="32600"/>
                </a:lnTo>
                <a:lnTo>
                  <a:pt x="8762" y="35839"/>
                </a:lnTo>
                <a:lnTo>
                  <a:pt x="15792" y="24712"/>
                </a:lnTo>
                <a:lnTo>
                  <a:pt x="22666" y="12593"/>
                </a:lnTo>
                <a:lnTo>
                  <a:pt x="22910" y="972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64"/>
          <p:cNvSpPr/>
          <p:nvPr/>
        </p:nvSpPr>
        <p:spPr>
          <a:xfrm>
            <a:off x="9073809" y="4631734"/>
            <a:ext cx="36195" cy="114300"/>
          </a:xfrm>
          <a:custGeom>
            <a:avLst/>
            <a:gdLst/>
            <a:ahLst/>
            <a:cxnLst/>
            <a:rect l="l" t="t" r="r" b="b"/>
            <a:pathLst>
              <a:path w="36195" h="114300">
                <a:moveTo>
                  <a:pt x="14589" y="0"/>
                </a:moveTo>
                <a:lnTo>
                  <a:pt x="8727" y="5402"/>
                </a:lnTo>
                <a:lnTo>
                  <a:pt x="5512" y="17473"/>
                </a:lnTo>
                <a:lnTo>
                  <a:pt x="3557" y="29342"/>
                </a:lnTo>
                <a:lnTo>
                  <a:pt x="1551" y="41334"/>
                </a:lnTo>
                <a:lnTo>
                  <a:pt x="0" y="54832"/>
                </a:lnTo>
                <a:lnTo>
                  <a:pt x="322" y="69514"/>
                </a:lnTo>
                <a:lnTo>
                  <a:pt x="2943" y="82222"/>
                </a:lnTo>
                <a:lnTo>
                  <a:pt x="7184" y="93532"/>
                </a:lnTo>
                <a:lnTo>
                  <a:pt x="12368" y="104018"/>
                </a:lnTo>
                <a:lnTo>
                  <a:pt x="17816" y="114256"/>
                </a:lnTo>
                <a:lnTo>
                  <a:pt x="23205" y="102330"/>
                </a:lnTo>
                <a:lnTo>
                  <a:pt x="28829" y="86079"/>
                </a:lnTo>
                <a:lnTo>
                  <a:pt x="31614" y="75566"/>
                </a:lnTo>
                <a:lnTo>
                  <a:pt x="33352" y="53048"/>
                </a:lnTo>
                <a:lnTo>
                  <a:pt x="35698" y="23398"/>
                </a:lnTo>
                <a:lnTo>
                  <a:pt x="35763" y="21588"/>
                </a:lnTo>
                <a:lnTo>
                  <a:pt x="33686" y="12061"/>
                </a:lnTo>
                <a:lnTo>
                  <a:pt x="28506" y="4504"/>
                </a:lnTo>
                <a:lnTo>
                  <a:pt x="21661" y="92"/>
                </a:lnTo>
                <a:lnTo>
                  <a:pt x="1458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65"/>
          <p:cNvSpPr/>
          <p:nvPr/>
        </p:nvSpPr>
        <p:spPr>
          <a:xfrm>
            <a:off x="9073809" y="4631734"/>
            <a:ext cx="36195" cy="114300"/>
          </a:xfrm>
          <a:custGeom>
            <a:avLst/>
            <a:gdLst/>
            <a:ahLst/>
            <a:cxnLst/>
            <a:rect l="l" t="t" r="r" b="b"/>
            <a:pathLst>
              <a:path w="36195" h="114300">
                <a:moveTo>
                  <a:pt x="35698" y="23398"/>
                </a:moveTo>
                <a:lnTo>
                  <a:pt x="34498" y="38422"/>
                </a:lnTo>
                <a:lnTo>
                  <a:pt x="33352" y="53048"/>
                </a:lnTo>
                <a:lnTo>
                  <a:pt x="32359" y="65891"/>
                </a:lnTo>
                <a:lnTo>
                  <a:pt x="31614" y="75566"/>
                </a:lnTo>
                <a:lnTo>
                  <a:pt x="28829" y="86079"/>
                </a:lnTo>
                <a:lnTo>
                  <a:pt x="23205" y="102330"/>
                </a:lnTo>
                <a:lnTo>
                  <a:pt x="17816" y="114256"/>
                </a:lnTo>
                <a:lnTo>
                  <a:pt x="12368" y="104018"/>
                </a:lnTo>
                <a:lnTo>
                  <a:pt x="7184" y="93532"/>
                </a:lnTo>
                <a:lnTo>
                  <a:pt x="2943" y="82222"/>
                </a:lnTo>
                <a:lnTo>
                  <a:pt x="322" y="69514"/>
                </a:lnTo>
                <a:lnTo>
                  <a:pt x="0" y="54832"/>
                </a:lnTo>
                <a:lnTo>
                  <a:pt x="1551" y="41334"/>
                </a:lnTo>
                <a:lnTo>
                  <a:pt x="3557" y="29342"/>
                </a:lnTo>
                <a:lnTo>
                  <a:pt x="5512" y="17473"/>
                </a:lnTo>
                <a:lnTo>
                  <a:pt x="8727" y="5402"/>
                </a:lnTo>
                <a:lnTo>
                  <a:pt x="14589" y="0"/>
                </a:lnTo>
                <a:lnTo>
                  <a:pt x="21661" y="92"/>
                </a:lnTo>
                <a:lnTo>
                  <a:pt x="28506" y="4504"/>
                </a:lnTo>
                <a:lnTo>
                  <a:pt x="33686" y="12061"/>
                </a:lnTo>
                <a:lnTo>
                  <a:pt x="35763" y="21588"/>
                </a:lnTo>
                <a:lnTo>
                  <a:pt x="35698" y="2339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66"/>
          <p:cNvSpPr/>
          <p:nvPr/>
        </p:nvSpPr>
        <p:spPr>
          <a:xfrm>
            <a:off x="9104876" y="4437545"/>
            <a:ext cx="27305" cy="68580"/>
          </a:xfrm>
          <a:custGeom>
            <a:avLst/>
            <a:gdLst/>
            <a:ahLst/>
            <a:cxnLst/>
            <a:rect l="l" t="t" r="r" b="b"/>
            <a:pathLst>
              <a:path w="27304" h="68579">
                <a:moveTo>
                  <a:pt x="6464" y="0"/>
                </a:moveTo>
                <a:lnTo>
                  <a:pt x="0" y="5562"/>
                </a:lnTo>
                <a:lnTo>
                  <a:pt x="1532" y="22545"/>
                </a:lnTo>
                <a:lnTo>
                  <a:pt x="8440" y="33296"/>
                </a:lnTo>
                <a:lnTo>
                  <a:pt x="12153" y="42735"/>
                </a:lnTo>
                <a:lnTo>
                  <a:pt x="10769" y="60820"/>
                </a:lnTo>
                <a:lnTo>
                  <a:pt x="16319" y="67271"/>
                </a:lnTo>
                <a:lnTo>
                  <a:pt x="25349" y="67970"/>
                </a:lnTo>
                <a:lnTo>
                  <a:pt x="25793" y="61963"/>
                </a:lnTo>
                <a:lnTo>
                  <a:pt x="26758" y="44889"/>
                </a:lnTo>
                <a:lnTo>
                  <a:pt x="24823" y="30962"/>
                </a:lnTo>
                <a:lnTo>
                  <a:pt x="20542" y="19905"/>
                </a:lnTo>
                <a:lnTo>
                  <a:pt x="9448" y="228"/>
                </a:lnTo>
                <a:lnTo>
                  <a:pt x="6464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67"/>
          <p:cNvSpPr/>
          <p:nvPr/>
        </p:nvSpPr>
        <p:spPr>
          <a:xfrm>
            <a:off x="9104876" y="4437545"/>
            <a:ext cx="27305" cy="68580"/>
          </a:xfrm>
          <a:custGeom>
            <a:avLst/>
            <a:gdLst/>
            <a:ahLst/>
            <a:cxnLst/>
            <a:rect l="l" t="t" r="r" b="b"/>
            <a:pathLst>
              <a:path w="27304" h="68579">
                <a:moveTo>
                  <a:pt x="10769" y="60820"/>
                </a:moveTo>
                <a:lnTo>
                  <a:pt x="12153" y="42735"/>
                </a:lnTo>
                <a:lnTo>
                  <a:pt x="8440" y="33296"/>
                </a:lnTo>
                <a:lnTo>
                  <a:pt x="1532" y="22545"/>
                </a:lnTo>
                <a:lnTo>
                  <a:pt x="0" y="5562"/>
                </a:lnTo>
                <a:lnTo>
                  <a:pt x="6464" y="0"/>
                </a:lnTo>
                <a:lnTo>
                  <a:pt x="9448" y="228"/>
                </a:lnTo>
                <a:lnTo>
                  <a:pt x="15041" y="10174"/>
                </a:lnTo>
                <a:lnTo>
                  <a:pt x="20542" y="19905"/>
                </a:lnTo>
                <a:lnTo>
                  <a:pt x="24823" y="30962"/>
                </a:lnTo>
                <a:lnTo>
                  <a:pt x="26758" y="44889"/>
                </a:lnTo>
                <a:lnTo>
                  <a:pt x="25793" y="61963"/>
                </a:lnTo>
                <a:lnTo>
                  <a:pt x="25349" y="67970"/>
                </a:lnTo>
                <a:lnTo>
                  <a:pt x="19329" y="67513"/>
                </a:lnTo>
                <a:lnTo>
                  <a:pt x="16319" y="67271"/>
                </a:lnTo>
                <a:lnTo>
                  <a:pt x="10769" y="60820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68"/>
          <p:cNvSpPr/>
          <p:nvPr/>
        </p:nvSpPr>
        <p:spPr>
          <a:xfrm>
            <a:off x="9103948" y="4394989"/>
            <a:ext cx="13335" cy="24765"/>
          </a:xfrm>
          <a:custGeom>
            <a:avLst/>
            <a:gdLst/>
            <a:ahLst/>
            <a:cxnLst/>
            <a:rect l="l" t="t" r="r" b="b"/>
            <a:pathLst>
              <a:path w="13334" h="24764">
                <a:moveTo>
                  <a:pt x="4686" y="0"/>
                </a:moveTo>
                <a:lnTo>
                  <a:pt x="1193" y="5753"/>
                </a:lnTo>
                <a:lnTo>
                  <a:pt x="444" y="14833"/>
                </a:lnTo>
                <a:lnTo>
                  <a:pt x="0" y="20789"/>
                </a:lnTo>
                <a:lnTo>
                  <a:pt x="2781" y="24079"/>
                </a:lnTo>
                <a:lnTo>
                  <a:pt x="8775" y="24536"/>
                </a:lnTo>
                <a:lnTo>
                  <a:pt x="12001" y="21755"/>
                </a:lnTo>
                <a:lnTo>
                  <a:pt x="12280" y="18745"/>
                </a:lnTo>
                <a:lnTo>
                  <a:pt x="12712" y="12725"/>
                </a:lnTo>
                <a:lnTo>
                  <a:pt x="13182" y="6705"/>
                </a:lnTo>
                <a:lnTo>
                  <a:pt x="4686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69"/>
          <p:cNvSpPr/>
          <p:nvPr/>
        </p:nvSpPr>
        <p:spPr>
          <a:xfrm>
            <a:off x="9103948" y="4394989"/>
            <a:ext cx="13335" cy="24765"/>
          </a:xfrm>
          <a:custGeom>
            <a:avLst/>
            <a:gdLst/>
            <a:ahLst/>
            <a:cxnLst/>
            <a:rect l="l" t="t" r="r" b="b"/>
            <a:pathLst>
              <a:path w="13334" h="24764">
                <a:moveTo>
                  <a:pt x="8775" y="24536"/>
                </a:moveTo>
                <a:lnTo>
                  <a:pt x="2781" y="24079"/>
                </a:lnTo>
                <a:lnTo>
                  <a:pt x="0" y="20789"/>
                </a:lnTo>
                <a:lnTo>
                  <a:pt x="444" y="14833"/>
                </a:lnTo>
                <a:lnTo>
                  <a:pt x="1193" y="5753"/>
                </a:lnTo>
                <a:lnTo>
                  <a:pt x="4686" y="0"/>
                </a:lnTo>
                <a:lnTo>
                  <a:pt x="13182" y="6705"/>
                </a:lnTo>
                <a:lnTo>
                  <a:pt x="12712" y="12725"/>
                </a:lnTo>
                <a:lnTo>
                  <a:pt x="12280" y="18745"/>
                </a:lnTo>
                <a:lnTo>
                  <a:pt x="12001" y="21755"/>
                </a:lnTo>
                <a:lnTo>
                  <a:pt x="8775" y="2453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70"/>
          <p:cNvSpPr/>
          <p:nvPr/>
        </p:nvSpPr>
        <p:spPr>
          <a:xfrm>
            <a:off x="9103569" y="4328225"/>
            <a:ext cx="18415" cy="22225"/>
          </a:xfrm>
          <a:custGeom>
            <a:avLst/>
            <a:gdLst/>
            <a:ahLst/>
            <a:cxnLst/>
            <a:rect l="l" t="t" r="r" b="b"/>
            <a:pathLst>
              <a:path w="18415" h="22225">
                <a:moveTo>
                  <a:pt x="1181" y="0"/>
                </a:moveTo>
                <a:lnTo>
                  <a:pt x="952" y="3022"/>
                </a:lnTo>
                <a:lnTo>
                  <a:pt x="203" y="12001"/>
                </a:lnTo>
                <a:lnTo>
                  <a:pt x="0" y="15024"/>
                </a:lnTo>
                <a:lnTo>
                  <a:pt x="2552" y="21221"/>
                </a:lnTo>
                <a:lnTo>
                  <a:pt x="8547" y="21691"/>
                </a:lnTo>
                <a:lnTo>
                  <a:pt x="15024" y="16179"/>
                </a:lnTo>
                <a:lnTo>
                  <a:pt x="18249" y="13385"/>
                </a:lnTo>
                <a:lnTo>
                  <a:pt x="15468" y="10147"/>
                </a:lnTo>
                <a:lnTo>
                  <a:pt x="9474" y="9702"/>
                </a:lnTo>
                <a:lnTo>
                  <a:pt x="7150" y="495"/>
                </a:lnTo>
                <a:lnTo>
                  <a:pt x="1181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71"/>
          <p:cNvSpPr/>
          <p:nvPr/>
        </p:nvSpPr>
        <p:spPr>
          <a:xfrm>
            <a:off x="9103569" y="4328225"/>
            <a:ext cx="18415" cy="22225"/>
          </a:xfrm>
          <a:custGeom>
            <a:avLst/>
            <a:gdLst/>
            <a:ahLst/>
            <a:cxnLst/>
            <a:rect l="l" t="t" r="r" b="b"/>
            <a:pathLst>
              <a:path w="18415" h="22225">
                <a:moveTo>
                  <a:pt x="15468" y="10147"/>
                </a:moveTo>
                <a:lnTo>
                  <a:pt x="9474" y="9702"/>
                </a:lnTo>
                <a:lnTo>
                  <a:pt x="7150" y="495"/>
                </a:lnTo>
                <a:lnTo>
                  <a:pt x="1181" y="0"/>
                </a:lnTo>
                <a:lnTo>
                  <a:pt x="952" y="3022"/>
                </a:lnTo>
                <a:lnTo>
                  <a:pt x="457" y="8978"/>
                </a:lnTo>
                <a:lnTo>
                  <a:pt x="203" y="12001"/>
                </a:lnTo>
                <a:lnTo>
                  <a:pt x="0" y="15024"/>
                </a:lnTo>
                <a:lnTo>
                  <a:pt x="2552" y="21221"/>
                </a:lnTo>
                <a:lnTo>
                  <a:pt x="5524" y="21450"/>
                </a:lnTo>
                <a:lnTo>
                  <a:pt x="8547" y="21691"/>
                </a:lnTo>
                <a:lnTo>
                  <a:pt x="15024" y="16179"/>
                </a:lnTo>
                <a:lnTo>
                  <a:pt x="18249" y="13385"/>
                </a:lnTo>
                <a:lnTo>
                  <a:pt x="15468" y="1014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72"/>
          <p:cNvSpPr/>
          <p:nvPr/>
        </p:nvSpPr>
        <p:spPr>
          <a:xfrm>
            <a:off x="9085752" y="428749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927" y="0"/>
                </a:moveTo>
                <a:lnTo>
                  <a:pt x="0" y="12026"/>
                </a:lnTo>
                <a:lnTo>
                  <a:pt x="3009" y="12242"/>
                </a:lnTo>
                <a:lnTo>
                  <a:pt x="5626" y="18503"/>
                </a:lnTo>
                <a:lnTo>
                  <a:pt x="8559" y="18757"/>
                </a:lnTo>
                <a:lnTo>
                  <a:pt x="11582" y="18986"/>
                </a:lnTo>
                <a:lnTo>
                  <a:pt x="15049" y="13195"/>
                </a:lnTo>
                <a:lnTo>
                  <a:pt x="18001" y="13195"/>
                </a:lnTo>
                <a:lnTo>
                  <a:pt x="15544" y="7200"/>
                </a:lnTo>
                <a:lnTo>
                  <a:pt x="10020" y="698"/>
                </a:lnTo>
                <a:lnTo>
                  <a:pt x="927" y="0"/>
                </a:lnTo>
                <a:close/>
              </a:path>
              <a:path w="18415" h="19050">
                <a:moveTo>
                  <a:pt x="18001" y="13195"/>
                </a:moveTo>
                <a:lnTo>
                  <a:pt x="15049" y="13195"/>
                </a:lnTo>
                <a:lnTo>
                  <a:pt x="18084" y="13398"/>
                </a:lnTo>
                <a:lnTo>
                  <a:pt x="18001" y="13195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73"/>
          <p:cNvSpPr/>
          <p:nvPr/>
        </p:nvSpPr>
        <p:spPr>
          <a:xfrm>
            <a:off x="9085752" y="428749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8559" y="18757"/>
                </a:moveTo>
                <a:lnTo>
                  <a:pt x="5626" y="18503"/>
                </a:lnTo>
                <a:lnTo>
                  <a:pt x="3009" y="12242"/>
                </a:lnTo>
                <a:lnTo>
                  <a:pt x="0" y="12026"/>
                </a:lnTo>
                <a:lnTo>
                  <a:pt x="927" y="0"/>
                </a:lnTo>
                <a:lnTo>
                  <a:pt x="10020" y="698"/>
                </a:lnTo>
                <a:lnTo>
                  <a:pt x="15544" y="7200"/>
                </a:lnTo>
                <a:lnTo>
                  <a:pt x="18084" y="13398"/>
                </a:lnTo>
                <a:lnTo>
                  <a:pt x="15049" y="13195"/>
                </a:lnTo>
                <a:lnTo>
                  <a:pt x="11582" y="18986"/>
                </a:lnTo>
                <a:lnTo>
                  <a:pt x="8559" y="1875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74"/>
          <p:cNvSpPr/>
          <p:nvPr/>
        </p:nvSpPr>
        <p:spPr>
          <a:xfrm>
            <a:off x="9060217" y="4170768"/>
            <a:ext cx="23495" cy="34925"/>
          </a:xfrm>
          <a:custGeom>
            <a:avLst/>
            <a:gdLst/>
            <a:ahLst/>
            <a:cxnLst/>
            <a:rect l="l" t="t" r="r" b="b"/>
            <a:pathLst>
              <a:path w="23495" h="34925">
                <a:moveTo>
                  <a:pt x="2387" y="0"/>
                </a:moveTo>
                <a:lnTo>
                  <a:pt x="1346" y="12001"/>
                </a:lnTo>
                <a:lnTo>
                  <a:pt x="1003" y="18008"/>
                </a:lnTo>
                <a:lnTo>
                  <a:pt x="0" y="30035"/>
                </a:lnTo>
                <a:lnTo>
                  <a:pt x="5803" y="33502"/>
                </a:lnTo>
                <a:lnTo>
                  <a:pt x="17830" y="34442"/>
                </a:lnTo>
                <a:lnTo>
                  <a:pt x="21716" y="22656"/>
                </a:lnTo>
                <a:lnTo>
                  <a:pt x="22009" y="19646"/>
                </a:lnTo>
                <a:lnTo>
                  <a:pt x="22910" y="7620"/>
                </a:lnTo>
                <a:lnTo>
                  <a:pt x="17411" y="1143"/>
                </a:lnTo>
                <a:lnTo>
                  <a:pt x="2387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75"/>
          <p:cNvSpPr/>
          <p:nvPr/>
        </p:nvSpPr>
        <p:spPr>
          <a:xfrm>
            <a:off x="9060217" y="4170768"/>
            <a:ext cx="23495" cy="34925"/>
          </a:xfrm>
          <a:custGeom>
            <a:avLst/>
            <a:gdLst/>
            <a:ahLst/>
            <a:cxnLst/>
            <a:rect l="l" t="t" r="r" b="b"/>
            <a:pathLst>
              <a:path w="23495" h="34925">
                <a:moveTo>
                  <a:pt x="14376" y="914"/>
                </a:moveTo>
                <a:lnTo>
                  <a:pt x="2387" y="0"/>
                </a:lnTo>
                <a:lnTo>
                  <a:pt x="1346" y="12001"/>
                </a:lnTo>
                <a:lnTo>
                  <a:pt x="1003" y="18008"/>
                </a:lnTo>
                <a:lnTo>
                  <a:pt x="0" y="30035"/>
                </a:lnTo>
                <a:lnTo>
                  <a:pt x="5803" y="33502"/>
                </a:lnTo>
                <a:lnTo>
                  <a:pt x="11798" y="33959"/>
                </a:lnTo>
                <a:lnTo>
                  <a:pt x="17830" y="34442"/>
                </a:lnTo>
                <a:lnTo>
                  <a:pt x="21716" y="22656"/>
                </a:lnTo>
                <a:lnTo>
                  <a:pt x="22009" y="19646"/>
                </a:lnTo>
                <a:lnTo>
                  <a:pt x="22694" y="10642"/>
                </a:lnTo>
                <a:lnTo>
                  <a:pt x="22910" y="7620"/>
                </a:lnTo>
                <a:lnTo>
                  <a:pt x="20129" y="4343"/>
                </a:lnTo>
                <a:lnTo>
                  <a:pt x="17411" y="1143"/>
                </a:lnTo>
                <a:lnTo>
                  <a:pt x="14376" y="914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76"/>
          <p:cNvSpPr/>
          <p:nvPr/>
        </p:nvSpPr>
        <p:spPr>
          <a:xfrm>
            <a:off x="9055872" y="4125411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7188" y="0"/>
                </a:moveTo>
                <a:lnTo>
                  <a:pt x="927" y="2565"/>
                </a:lnTo>
                <a:lnTo>
                  <a:pt x="369" y="9982"/>
                </a:lnTo>
                <a:lnTo>
                  <a:pt x="0" y="14566"/>
                </a:lnTo>
                <a:lnTo>
                  <a:pt x="18072" y="15963"/>
                </a:lnTo>
                <a:lnTo>
                  <a:pt x="18554" y="9982"/>
                </a:lnTo>
                <a:lnTo>
                  <a:pt x="10172" y="241"/>
                </a:lnTo>
                <a:lnTo>
                  <a:pt x="718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77"/>
          <p:cNvSpPr/>
          <p:nvPr/>
        </p:nvSpPr>
        <p:spPr>
          <a:xfrm>
            <a:off x="9055872" y="4125411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18554" y="9982"/>
                </a:moveTo>
                <a:lnTo>
                  <a:pt x="10172" y="241"/>
                </a:lnTo>
                <a:lnTo>
                  <a:pt x="7188" y="0"/>
                </a:lnTo>
                <a:lnTo>
                  <a:pt x="927" y="2565"/>
                </a:lnTo>
                <a:lnTo>
                  <a:pt x="482" y="8572"/>
                </a:lnTo>
                <a:lnTo>
                  <a:pt x="0" y="14566"/>
                </a:lnTo>
                <a:lnTo>
                  <a:pt x="12014" y="15468"/>
                </a:lnTo>
                <a:lnTo>
                  <a:pt x="15024" y="15722"/>
                </a:lnTo>
                <a:lnTo>
                  <a:pt x="18072" y="15963"/>
                </a:lnTo>
                <a:lnTo>
                  <a:pt x="18313" y="13004"/>
                </a:lnTo>
                <a:lnTo>
                  <a:pt x="18554" y="998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78"/>
          <p:cNvSpPr/>
          <p:nvPr/>
        </p:nvSpPr>
        <p:spPr>
          <a:xfrm>
            <a:off x="9034282" y="406598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5" h="45085">
                <a:moveTo>
                  <a:pt x="3149" y="0"/>
                </a:moveTo>
                <a:lnTo>
                  <a:pt x="0" y="2781"/>
                </a:lnTo>
                <a:lnTo>
                  <a:pt x="2323" y="14236"/>
                </a:lnTo>
                <a:lnTo>
                  <a:pt x="3898" y="24325"/>
                </a:lnTo>
                <a:lnTo>
                  <a:pt x="11523" y="39999"/>
                </a:lnTo>
                <a:lnTo>
                  <a:pt x="21470" y="43733"/>
                </a:lnTo>
                <a:lnTo>
                  <a:pt x="32956" y="44640"/>
                </a:lnTo>
                <a:lnTo>
                  <a:pt x="36474" y="38887"/>
                </a:lnTo>
                <a:lnTo>
                  <a:pt x="37122" y="29883"/>
                </a:lnTo>
                <a:lnTo>
                  <a:pt x="30479" y="19583"/>
                </a:lnTo>
                <a:lnTo>
                  <a:pt x="20992" y="8556"/>
                </a:lnTo>
                <a:lnTo>
                  <a:pt x="10223" y="1181"/>
                </a:lnTo>
                <a:lnTo>
                  <a:pt x="314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79"/>
          <p:cNvSpPr/>
          <p:nvPr/>
        </p:nvSpPr>
        <p:spPr>
          <a:xfrm>
            <a:off x="9034282" y="406598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5" h="45085">
                <a:moveTo>
                  <a:pt x="37122" y="29883"/>
                </a:moveTo>
                <a:lnTo>
                  <a:pt x="30479" y="19583"/>
                </a:lnTo>
                <a:lnTo>
                  <a:pt x="20992" y="8556"/>
                </a:lnTo>
                <a:lnTo>
                  <a:pt x="10223" y="1181"/>
                </a:lnTo>
                <a:lnTo>
                  <a:pt x="3149" y="0"/>
                </a:lnTo>
                <a:lnTo>
                  <a:pt x="0" y="2781"/>
                </a:lnTo>
                <a:lnTo>
                  <a:pt x="2323" y="14236"/>
                </a:lnTo>
                <a:lnTo>
                  <a:pt x="3898" y="24325"/>
                </a:lnTo>
                <a:lnTo>
                  <a:pt x="11523" y="39999"/>
                </a:lnTo>
                <a:lnTo>
                  <a:pt x="21470" y="43733"/>
                </a:lnTo>
                <a:lnTo>
                  <a:pt x="32956" y="44640"/>
                </a:lnTo>
                <a:lnTo>
                  <a:pt x="36474" y="38887"/>
                </a:lnTo>
                <a:lnTo>
                  <a:pt x="37122" y="29883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80"/>
          <p:cNvSpPr/>
          <p:nvPr/>
        </p:nvSpPr>
        <p:spPr>
          <a:xfrm>
            <a:off x="8869780" y="4331616"/>
            <a:ext cx="33020" cy="111125"/>
          </a:xfrm>
          <a:custGeom>
            <a:avLst/>
            <a:gdLst/>
            <a:ahLst/>
            <a:cxnLst/>
            <a:rect l="l" t="t" r="r" b="b"/>
            <a:pathLst>
              <a:path w="33020" h="111125">
                <a:moveTo>
                  <a:pt x="2696" y="0"/>
                </a:moveTo>
                <a:lnTo>
                  <a:pt x="2416" y="3035"/>
                </a:lnTo>
                <a:lnTo>
                  <a:pt x="926" y="23408"/>
                </a:lnTo>
                <a:lnTo>
                  <a:pt x="2912" y="32675"/>
                </a:lnTo>
                <a:lnTo>
                  <a:pt x="6360" y="40645"/>
                </a:lnTo>
                <a:lnTo>
                  <a:pt x="7233" y="54933"/>
                </a:lnTo>
                <a:lnTo>
                  <a:pt x="3930" y="63538"/>
                </a:lnTo>
                <a:lnTo>
                  <a:pt x="418" y="74030"/>
                </a:lnTo>
                <a:lnTo>
                  <a:pt x="0" y="91890"/>
                </a:lnTo>
                <a:lnTo>
                  <a:pt x="9525" y="104094"/>
                </a:lnTo>
                <a:lnTo>
                  <a:pt x="18291" y="110058"/>
                </a:lnTo>
                <a:lnTo>
                  <a:pt x="27321" y="110731"/>
                </a:lnTo>
                <a:lnTo>
                  <a:pt x="30978" y="101968"/>
                </a:lnTo>
                <a:lnTo>
                  <a:pt x="31542" y="95186"/>
                </a:lnTo>
                <a:lnTo>
                  <a:pt x="32096" y="85799"/>
                </a:lnTo>
                <a:lnTo>
                  <a:pt x="32452" y="74030"/>
                </a:lnTo>
                <a:lnTo>
                  <a:pt x="32364" y="58538"/>
                </a:lnTo>
                <a:lnTo>
                  <a:pt x="31482" y="41369"/>
                </a:lnTo>
                <a:lnTo>
                  <a:pt x="30398" y="29301"/>
                </a:lnTo>
                <a:lnTo>
                  <a:pt x="30219" y="18683"/>
                </a:lnTo>
                <a:lnTo>
                  <a:pt x="27855" y="10925"/>
                </a:lnTo>
                <a:lnTo>
                  <a:pt x="20222" y="7442"/>
                </a:lnTo>
                <a:lnTo>
                  <a:pt x="5705" y="228"/>
                </a:lnTo>
                <a:lnTo>
                  <a:pt x="2696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81"/>
          <p:cNvSpPr/>
          <p:nvPr/>
        </p:nvSpPr>
        <p:spPr>
          <a:xfrm>
            <a:off x="8869780" y="4331616"/>
            <a:ext cx="33020" cy="111125"/>
          </a:xfrm>
          <a:custGeom>
            <a:avLst/>
            <a:gdLst/>
            <a:ahLst/>
            <a:cxnLst/>
            <a:rect l="l" t="t" r="r" b="b"/>
            <a:pathLst>
              <a:path w="33020" h="111125">
                <a:moveTo>
                  <a:pt x="2696" y="0"/>
                </a:moveTo>
                <a:lnTo>
                  <a:pt x="5705" y="228"/>
                </a:lnTo>
                <a:lnTo>
                  <a:pt x="20222" y="7442"/>
                </a:lnTo>
                <a:lnTo>
                  <a:pt x="27855" y="10925"/>
                </a:lnTo>
                <a:lnTo>
                  <a:pt x="30219" y="18683"/>
                </a:lnTo>
                <a:lnTo>
                  <a:pt x="30398" y="29301"/>
                </a:lnTo>
                <a:lnTo>
                  <a:pt x="31482" y="41369"/>
                </a:lnTo>
                <a:lnTo>
                  <a:pt x="32364" y="58538"/>
                </a:lnTo>
                <a:lnTo>
                  <a:pt x="32469" y="73465"/>
                </a:lnTo>
                <a:lnTo>
                  <a:pt x="32096" y="85799"/>
                </a:lnTo>
                <a:lnTo>
                  <a:pt x="31542" y="95186"/>
                </a:lnTo>
                <a:lnTo>
                  <a:pt x="30978" y="101968"/>
                </a:lnTo>
                <a:lnTo>
                  <a:pt x="27321" y="110731"/>
                </a:lnTo>
                <a:lnTo>
                  <a:pt x="18291" y="110058"/>
                </a:lnTo>
                <a:lnTo>
                  <a:pt x="9525" y="104094"/>
                </a:lnTo>
                <a:lnTo>
                  <a:pt x="0" y="91890"/>
                </a:lnTo>
                <a:lnTo>
                  <a:pt x="418" y="74030"/>
                </a:lnTo>
                <a:lnTo>
                  <a:pt x="3930" y="63538"/>
                </a:lnTo>
                <a:lnTo>
                  <a:pt x="7233" y="54933"/>
                </a:lnTo>
                <a:lnTo>
                  <a:pt x="6360" y="40645"/>
                </a:lnTo>
                <a:lnTo>
                  <a:pt x="2912" y="32675"/>
                </a:lnTo>
                <a:lnTo>
                  <a:pt x="926" y="23408"/>
                </a:lnTo>
                <a:lnTo>
                  <a:pt x="2416" y="3035"/>
                </a:lnTo>
                <a:lnTo>
                  <a:pt x="2696" y="0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82"/>
          <p:cNvSpPr/>
          <p:nvPr/>
        </p:nvSpPr>
        <p:spPr>
          <a:xfrm>
            <a:off x="8870565" y="4292307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5">
                <a:moveTo>
                  <a:pt x="1955" y="0"/>
                </a:moveTo>
                <a:lnTo>
                  <a:pt x="1193" y="8991"/>
                </a:lnTo>
                <a:lnTo>
                  <a:pt x="723" y="14998"/>
                </a:lnTo>
                <a:lnTo>
                  <a:pt x="508" y="18034"/>
                </a:lnTo>
                <a:lnTo>
                  <a:pt x="0" y="24041"/>
                </a:lnTo>
                <a:lnTo>
                  <a:pt x="5600" y="30530"/>
                </a:lnTo>
                <a:lnTo>
                  <a:pt x="26606" y="32169"/>
                </a:lnTo>
                <a:lnTo>
                  <a:pt x="29819" y="29387"/>
                </a:lnTo>
                <a:lnTo>
                  <a:pt x="33578" y="20612"/>
                </a:lnTo>
                <a:lnTo>
                  <a:pt x="16484" y="7200"/>
                </a:lnTo>
                <a:lnTo>
                  <a:pt x="7505" y="6502"/>
                </a:lnTo>
                <a:lnTo>
                  <a:pt x="7747" y="3454"/>
                </a:lnTo>
                <a:lnTo>
                  <a:pt x="1955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83"/>
          <p:cNvSpPr/>
          <p:nvPr/>
        </p:nvSpPr>
        <p:spPr>
          <a:xfrm>
            <a:off x="8870565" y="4292307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5">
                <a:moveTo>
                  <a:pt x="16484" y="7200"/>
                </a:moveTo>
                <a:lnTo>
                  <a:pt x="7505" y="6502"/>
                </a:lnTo>
                <a:lnTo>
                  <a:pt x="7747" y="3454"/>
                </a:lnTo>
                <a:lnTo>
                  <a:pt x="1955" y="0"/>
                </a:lnTo>
                <a:lnTo>
                  <a:pt x="1193" y="8991"/>
                </a:lnTo>
                <a:lnTo>
                  <a:pt x="723" y="14998"/>
                </a:lnTo>
                <a:lnTo>
                  <a:pt x="508" y="18034"/>
                </a:lnTo>
                <a:lnTo>
                  <a:pt x="0" y="24041"/>
                </a:lnTo>
                <a:lnTo>
                  <a:pt x="5600" y="30530"/>
                </a:lnTo>
                <a:lnTo>
                  <a:pt x="14617" y="31203"/>
                </a:lnTo>
                <a:lnTo>
                  <a:pt x="26606" y="32169"/>
                </a:lnTo>
                <a:lnTo>
                  <a:pt x="29819" y="29387"/>
                </a:lnTo>
                <a:lnTo>
                  <a:pt x="33578" y="20612"/>
                </a:lnTo>
                <a:lnTo>
                  <a:pt x="16484" y="720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84"/>
          <p:cNvSpPr/>
          <p:nvPr/>
        </p:nvSpPr>
        <p:spPr>
          <a:xfrm>
            <a:off x="8818983" y="4340373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5">
                <a:moveTo>
                  <a:pt x="10464" y="0"/>
                </a:moveTo>
                <a:lnTo>
                  <a:pt x="673" y="8293"/>
                </a:lnTo>
                <a:lnTo>
                  <a:pt x="0" y="17310"/>
                </a:lnTo>
                <a:lnTo>
                  <a:pt x="14554" y="24485"/>
                </a:lnTo>
                <a:lnTo>
                  <a:pt x="17614" y="24752"/>
                </a:lnTo>
                <a:lnTo>
                  <a:pt x="23583" y="25146"/>
                </a:lnTo>
                <a:lnTo>
                  <a:pt x="26593" y="25412"/>
                </a:lnTo>
                <a:lnTo>
                  <a:pt x="27317" y="16383"/>
                </a:lnTo>
                <a:lnTo>
                  <a:pt x="28219" y="4381"/>
                </a:lnTo>
                <a:lnTo>
                  <a:pt x="22275" y="3911"/>
                </a:lnTo>
                <a:lnTo>
                  <a:pt x="16484" y="444"/>
                </a:lnTo>
                <a:lnTo>
                  <a:pt x="10464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85"/>
          <p:cNvSpPr/>
          <p:nvPr/>
        </p:nvSpPr>
        <p:spPr>
          <a:xfrm>
            <a:off x="8818983" y="4340373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5">
                <a:moveTo>
                  <a:pt x="28219" y="4381"/>
                </a:moveTo>
                <a:lnTo>
                  <a:pt x="22275" y="3911"/>
                </a:lnTo>
                <a:lnTo>
                  <a:pt x="16484" y="444"/>
                </a:lnTo>
                <a:lnTo>
                  <a:pt x="13461" y="228"/>
                </a:lnTo>
                <a:lnTo>
                  <a:pt x="10464" y="0"/>
                </a:lnTo>
                <a:lnTo>
                  <a:pt x="673" y="8293"/>
                </a:lnTo>
                <a:lnTo>
                  <a:pt x="215" y="14287"/>
                </a:lnTo>
                <a:lnTo>
                  <a:pt x="0" y="17310"/>
                </a:lnTo>
                <a:lnTo>
                  <a:pt x="14554" y="24485"/>
                </a:lnTo>
                <a:lnTo>
                  <a:pt x="17614" y="24752"/>
                </a:lnTo>
                <a:lnTo>
                  <a:pt x="20599" y="24942"/>
                </a:lnTo>
                <a:lnTo>
                  <a:pt x="23583" y="25146"/>
                </a:lnTo>
                <a:lnTo>
                  <a:pt x="26593" y="25412"/>
                </a:lnTo>
                <a:lnTo>
                  <a:pt x="27317" y="16383"/>
                </a:lnTo>
                <a:lnTo>
                  <a:pt x="28219" y="438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86"/>
          <p:cNvSpPr/>
          <p:nvPr/>
        </p:nvSpPr>
        <p:spPr>
          <a:xfrm>
            <a:off x="8983746" y="2943628"/>
            <a:ext cx="71755" cy="31115"/>
          </a:xfrm>
          <a:custGeom>
            <a:avLst/>
            <a:gdLst/>
            <a:ahLst/>
            <a:cxnLst/>
            <a:rect l="l" t="t" r="r" b="b"/>
            <a:pathLst>
              <a:path w="71754" h="31114">
                <a:moveTo>
                  <a:pt x="5118" y="0"/>
                </a:moveTo>
                <a:lnTo>
                  <a:pt x="7848" y="3238"/>
                </a:lnTo>
                <a:lnTo>
                  <a:pt x="1409" y="8813"/>
                </a:lnTo>
                <a:lnTo>
                  <a:pt x="0" y="26822"/>
                </a:lnTo>
                <a:lnTo>
                  <a:pt x="10244" y="28887"/>
                </a:lnTo>
                <a:lnTo>
                  <a:pt x="20536" y="29577"/>
                </a:lnTo>
                <a:lnTo>
                  <a:pt x="32946" y="29850"/>
                </a:lnTo>
                <a:lnTo>
                  <a:pt x="49546" y="30669"/>
                </a:lnTo>
                <a:lnTo>
                  <a:pt x="65056" y="28194"/>
                </a:lnTo>
                <a:lnTo>
                  <a:pt x="71302" y="18982"/>
                </a:lnTo>
                <a:lnTo>
                  <a:pt x="67792" y="10934"/>
                </a:lnTo>
                <a:lnTo>
                  <a:pt x="55727" y="9994"/>
                </a:lnTo>
                <a:lnTo>
                  <a:pt x="42012" y="8705"/>
                </a:lnTo>
                <a:lnTo>
                  <a:pt x="28684" y="6054"/>
                </a:lnTo>
                <a:lnTo>
                  <a:pt x="17669" y="806"/>
                </a:lnTo>
                <a:lnTo>
                  <a:pt x="5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87"/>
          <p:cNvSpPr/>
          <p:nvPr/>
        </p:nvSpPr>
        <p:spPr>
          <a:xfrm>
            <a:off x="8983746" y="2943628"/>
            <a:ext cx="71755" cy="31115"/>
          </a:xfrm>
          <a:custGeom>
            <a:avLst/>
            <a:gdLst/>
            <a:ahLst/>
            <a:cxnLst/>
            <a:rect l="l" t="t" r="r" b="b"/>
            <a:pathLst>
              <a:path w="71754" h="31114">
                <a:moveTo>
                  <a:pt x="55727" y="9994"/>
                </a:moveTo>
                <a:lnTo>
                  <a:pt x="42012" y="8705"/>
                </a:lnTo>
                <a:lnTo>
                  <a:pt x="28684" y="6054"/>
                </a:lnTo>
                <a:lnTo>
                  <a:pt x="17669" y="806"/>
                </a:lnTo>
                <a:lnTo>
                  <a:pt x="5118" y="0"/>
                </a:lnTo>
                <a:lnTo>
                  <a:pt x="7848" y="3238"/>
                </a:lnTo>
                <a:lnTo>
                  <a:pt x="1409" y="8813"/>
                </a:lnTo>
                <a:lnTo>
                  <a:pt x="0" y="26822"/>
                </a:lnTo>
                <a:lnTo>
                  <a:pt x="10244" y="28887"/>
                </a:lnTo>
                <a:lnTo>
                  <a:pt x="20536" y="29577"/>
                </a:lnTo>
                <a:lnTo>
                  <a:pt x="32946" y="29850"/>
                </a:lnTo>
                <a:lnTo>
                  <a:pt x="49546" y="30669"/>
                </a:lnTo>
                <a:lnTo>
                  <a:pt x="65056" y="28194"/>
                </a:lnTo>
                <a:lnTo>
                  <a:pt x="71302" y="18982"/>
                </a:lnTo>
                <a:lnTo>
                  <a:pt x="67792" y="10934"/>
                </a:lnTo>
                <a:lnTo>
                  <a:pt x="61785" y="10477"/>
                </a:lnTo>
                <a:lnTo>
                  <a:pt x="55727" y="9994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88"/>
          <p:cNvSpPr/>
          <p:nvPr/>
        </p:nvSpPr>
        <p:spPr>
          <a:xfrm>
            <a:off x="9088756" y="2884437"/>
            <a:ext cx="55244" cy="28575"/>
          </a:xfrm>
          <a:custGeom>
            <a:avLst/>
            <a:gdLst/>
            <a:ahLst/>
            <a:cxnLst/>
            <a:rect l="l" t="t" r="r" b="b"/>
            <a:pathLst>
              <a:path w="55245" h="28575">
                <a:moveTo>
                  <a:pt x="31317" y="0"/>
                </a:moveTo>
                <a:lnTo>
                  <a:pt x="16037" y="2222"/>
                </a:lnTo>
                <a:lnTo>
                  <a:pt x="4832" y="8724"/>
                </a:lnTo>
                <a:lnTo>
                  <a:pt x="0" y="18594"/>
                </a:lnTo>
                <a:lnTo>
                  <a:pt x="5537" y="25071"/>
                </a:lnTo>
                <a:lnTo>
                  <a:pt x="5295" y="28081"/>
                </a:lnTo>
                <a:lnTo>
                  <a:pt x="20574" y="26239"/>
                </a:lnTo>
                <a:lnTo>
                  <a:pt x="39065" y="21667"/>
                </a:lnTo>
                <a:lnTo>
                  <a:pt x="39763" y="12650"/>
                </a:lnTo>
                <a:lnTo>
                  <a:pt x="50881" y="12650"/>
                </a:lnTo>
                <a:lnTo>
                  <a:pt x="54875" y="10070"/>
                </a:lnTo>
                <a:lnTo>
                  <a:pt x="46638" y="2142"/>
                </a:lnTo>
                <a:lnTo>
                  <a:pt x="31317" y="0"/>
                </a:lnTo>
                <a:close/>
              </a:path>
              <a:path w="55245" h="28575">
                <a:moveTo>
                  <a:pt x="50881" y="12650"/>
                </a:moveTo>
                <a:lnTo>
                  <a:pt x="39763" y="12650"/>
                </a:lnTo>
                <a:lnTo>
                  <a:pt x="45554" y="16092"/>
                </a:lnTo>
                <a:lnTo>
                  <a:pt x="50881" y="12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89"/>
          <p:cNvSpPr/>
          <p:nvPr/>
        </p:nvSpPr>
        <p:spPr>
          <a:xfrm>
            <a:off x="9088756" y="2884437"/>
            <a:ext cx="55244" cy="28575"/>
          </a:xfrm>
          <a:custGeom>
            <a:avLst/>
            <a:gdLst/>
            <a:ahLst/>
            <a:cxnLst/>
            <a:rect l="l" t="t" r="r" b="b"/>
            <a:pathLst>
              <a:path w="55245" h="28575">
                <a:moveTo>
                  <a:pt x="20574" y="26239"/>
                </a:moveTo>
                <a:lnTo>
                  <a:pt x="5295" y="28081"/>
                </a:lnTo>
                <a:lnTo>
                  <a:pt x="5537" y="25071"/>
                </a:lnTo>
                <a:lnTo>
                  <a:pt x="0" y="18594"/>
                </a:lnTo>
                <a:lnTo>
                  <a:pt x="4832" y="8724"/>
                </a:lnTo>
                <a:lnTo>
                  <a:pt x="16037" y="2222"/>
                </a:lnTo>
                <a:lnTo>
                  <a:pt x="31317" y="0"/>
                </a:lnTo>
                <a:lnTo>
                  <a:pt x="46638" y="2142"/>
                </a:lnTo>
                <a:lnTo>
                  <a:pt x="54875" y="10070"/>
                </a:lnTo>
                <a:lnTo>
                  <a:pt x="45554" y="16092"/>
                </a:lnTo>
                <a:lnTo>
                  <a:pt x="39763" y="12650"/>
                </a:lnTo>
                <a:lnTo>
                  <a:pt x="39065" y="21667"/>
                </a:lnTo>
                <a:lnTo>
                  <a:pt x="20574" y="2623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90"/>
          <p:cNvSpPr/>
          <p:nvPr/>
        </p:nvSpPr>
        <p:spPr>
          <a:xfrm>
            <a:off x="449461" y="2726639"/>
            <a:ext cx="3951509" cy="33357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91"/>
          <p:cNvSpPr/>
          <p:nvPr/>
        </p:nvSpPr>
        <p:spPr>
          <a:xfrm>
            <a:off x="7420969" y="1661280"/>
            <a:ext cx="81915" cy="175895"/>
          </a:xfrm>
          <a:custGeom>
            <a:avLst/>
            <a:gdLst/>
            <a:ahLst/>
            <a:cxnLst/>
            <a:rect l="l" t="t" r="r" b="b"/>
            <a:pathLst>
              <a:path w="81915" h="175894">
                <a:moveTo>
                  <a:pt x="81418" y="0"/>
                </a:moveTo>
                <a:lnTo>
                  <a:pt x="47293" y="18582"/>
                </a:lnTo>
                <a:lnTo>
                  <a:pt x="14958" y="57464"/>
                </a:lnTo>
                <a:lnTo>
                  <a:pt x="1971" y="97769"/>
                </a:lnTo>
                <a:lnTo>
                  <a:pt x="0" y="113413"/>
                </a:lnTo>
                <a:lnTo>
                  <a:pt x="109" y="132109"/>
                </a:lnTo>
                <a:lnTo>
                  <a:pt x="29240" y="169409"/>
                </a:lnTo>
                <a:lnTo>
                  <a:pt x="55491" y="175374"/>
                </a:lnTo>
                <a:lnTo>
                  <a:pt x="81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92"/>
          <p:cNvSpPr/>
          <p:nvPr/>
        </p:nvSpPr>
        <p:spPr>
          <a:xfrm>
            <a:off x="7420969" y="1661280"/>
            <a:ext cx="81915" cy="175895"/>
          </a:xfrm>
          <a:custGeom>
            <a:avLst/>
            <a:gdLst/>
            <a:ahLst/>
            <a:cxnLst/>
            <a:rect l="l" t="t" r="r" b="b"/>
            <a:pathLst>
              <a:path w="81915" h="175894">
                <a:moveTo>
                  <a:pt x="81418" y="0"/>
                </a:moveTo>
                <a:lnTo>
                  <a:pt x="47293" y="18582"/>
                </a:lnTo>
                <a:lnTo>
                  <a:pt x="14958" y="57464"/>
                </a:lnTo>
                <a:lnTo>
                  <a:pt x="1971" y="97769"/>
                </a:lnTo>
                <a:lnTo>
                  <a:pt x="0" y="113413"/>
                </a:lnTo>
                <a:lnTo>
                  <a:pt x="109" y="132109"/>
                </a:lnTo>
                <a:lnTo>
                  <a:pt x="29240" y="169409"/>
                </a:lnTo>
                <a:lnTo>
                  <a:pt x="55491" y="175374"/>
                </a:lnTo>
                <a:lnTo>
                  <a:pt x="81418" y="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93"/>
          <p:cNvSpPr/>
          <p:nvPr/>
        </p:nvSpPr>
        <p:spPr>
          <a:xfrm>
            <a:off x="3713358" y="1974293"/>
            <a:ext cx="431864" cy="2904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94"/>
          <p:cNvSpPr/>
          <p:nvPr/>
        </p:nvSpPr>
        <p:spPr>
          <a:xfrm>
            <a:off x="7847305" y="4704424"/>
            <a:ext cx="60325" cy="43815"/>
          </a:xfrm>
          <a:custGeom>
            <a:avLst/>
            <a:gdLst/>
            <a:ahLst/>
            <a:cxnLst/>
            <a:rect l="l" t="t" r="r" b="b"/>
            <a:pathLst>
              <a:path w="60325" h="43814">
                <a:moveTo>
                  <a:pt x="28666" y="0"/>
                </a:moveTo>
                <a:lnTo>
                  <a:pt x="12610" y="5001"/>
                </a:lnTo>
                <a:lnTo>
                  <a:pt x="3943" y="11056"/>
                </a:lnTo>
                <a:lnTo>
                  <a:pt x="0" y="22666"/>
                </a:lnTo>
                <a:lnTo>
                  <a:pt x="25606" y="38116"/>
                </a:lnTo>
                <a:lnTo>
                  <a:pt x="34571" y="42260"/>
                </a:lnTo>
                <a:lnTo>
                  <a:pt x="42498" y="43419"/>
                </a:lnTo>
                <a:lnTo>
                  <a:pt x="50529" y="41146"/>
                </a:lnTo>
                <a:lnTo>
                  <a:pt x="59803" y="34993"/>
                </a:lnTo>
                <a:lnTo>
                  <a:pt x="51787" y="24671"/>
                </a:lnTo>
                <a:lnTo>
                  <a:pt x="42547" y="16483"/>
                </a:lnTo>
                <a:lnTo>
                  <a:pt x="33694" y="7740"/>
                </a:lnTo>
                <a:lnTo>
                  <a:pt x="28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95"/>
          <p:cNvSpPr/>
          <p:nvPr/>
        </p:nvSpPr>
        <p:spPr>
          <a:xfrm>
            <a:off x="7847305" y="4704424"/>
            <a:ext cx="60325" cy="43815"/>
          </a:xfrm>
          <a:custGeom>
            <a:avLst/>
            <a:gdLst/>
            <a:ahLst/>
            <a:cxnLst/>
            <a:rect l="l" t="t" r="r" b="b"/>
            <a:pathLst>
              <a:path w="60325" h="43814">
                <a:moveTo>
                  <a:pt x="28666" y="0"/>
                </a:moveTo>
                <a:lnTo>
                  <a:pt x="12610" y="5001"/>
                </a:lnTo>
                <a:lnTo>
                  <a:pt x="3943" y="11056"/>
                </a:lnTo>
                <a:lnTo>
                  <a:pt x="0" y="22666"/>
                </a:lnTo>
                <a:lnTo>
                  <a:pt x="14463" y="31436"/>
                </a:lnTo>
                <a:lnTo>
                  <a:pt x="25606" y="38116"/>
                </a:lnTo>
                <a:lnTo>
                  <a:pt x="34571" y="42260"/>
                </a:lnTo>
                <a:lnTo>
                  <a:pt x="42498" y="43419"/>
                </a:lnTo>
                <a:lnTo>
                  <a:pt x="50529" y="41146"/>
                </a:lnTo>
                <a:lnTo>
                  <a:pt x="59803" y="34993"/>
                </a:lnTo>
                <a:lnTo>
                  <a:pt x="51787" y="24671"/>
                </a:lnTo>
                <a:lnTo>
                  <a:pt x="42547" y="16483"/>
                </a:lnTo>
                <a:lnTo>
                  <a:pt x="33694" y="7740"/>
                </a:lnTo>
                <a:lnTo>
                  <a:pt x="28666" y="0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96"/>
          <p:cNvSpPr/>
          <p:nvPr/>
        </p:nvSpPr>
        <p:spPr>
          <a:xfrm>
            <a:off x="8404948" y="3207470"/>
            <a:ext cx="36830" cy="107950"/>
          </a:xfrm>
          <a:custGeom>
            <a:avLst/>
            <a:gdLst/>
            <a:ahLst/>
            <a:cxnLst/>
            <a:rect l="l" t="t" r="r" b="b"/>
            <a:pathLst>
              <a:path w="36829" h="107950">
                <a:moveTo>
                  <a:pt x="7848" y="0"/>
                </a:moveTo>
                <a:lnTo>
                  <a:pt x="1409" y="5562"/>
                </a:lnTo>
                <a:lnTo>
                  <a:pt x="939" y="11556"/>
                </a:lnTo>
                <a:lnTo>
                  <a:pt x="508" y="17576"/>
                </a:lnTo>
                <a:lnTo>
                  <a:pt x="0" y="23558"/>
                </a:lnTo>
                <a:lnTo>
                  <a:pt x="3009" y="23812"/>
                </a:lnTo>
                <a:lnTo>
                  <a:pt x="6197" y="60337"/>
                </a:lnTo>
                <a:lnTo>
                  <a:pt x="6461" y="63563"/>
                </a:lnTo>
                <a:lnTo>
                  <a:pt x="12680" y="73263"/>
                </a:lnTo>
                <a:lnTo>
                  <a:pt x="21980" y="83154"/>
                </a:lnTo>
                <a:lnTo>
                  <a:pt x="27686" y="95237"/>
                </a:lnTo>
                <a:lnTo>
                  <a:pt x="30187" y="101523"/>
                </a:lnTo>
                <a:lnTo>
                  <a:pt x="32740" y="107746"/>
                </a:lnTo>
                <a:lnTo>
                  <a:pt x="36491" y="104435"/>
                </a:lnTo>
                <a:lnTo>
                  <a:pt x="36501" y="94283"/>
                </a:lnTo>
                <a:lnTo>
                  <a:pt x="35160" y="81526"/>
                </a:lnTo>
                <a:lnTo>
                  <a:pt x="33363" y="67412"/>
                </a:lnTo>
                <a:lnTo>
                  <a:pt x="32005" y="53185"/>
                </a:lnTo>
                <a:lnTo>
                  <a:pt x="31981" y="40092"/>
                </a:lnTo>
                <a:lnTo>
                  <a:pt x="32791" y="29204"/>
                </a:lnTo>
                <a:lnTo>
                  <a:pt x="33997" y="14109"/>
                </a:lnTo>
                <a:lnTo>
                  <a:pt x="10858" y="266"/>
                </a:lnTo>
                <a:lnTo>
                  <a:pt x="7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97"/>
          <p:cNvSpPr/>
          <p:nvPr/>
        </p:nvSpPr>
        <p:spPr>
          <a:xfrm>
            <a:off x="8404948" y="3207470"/>
            <a:ext cx="36830" cy="107950"/>
          </a:xfrm>
          <a:custGeom>
            <a:avLst/>
            <a:gdLst/>
            <a:ahLst/>
            <a:cxnLst/>
            <a:rect l="l" t="t" r="r" b="b"/>
            <a:pathLst>
              <a:path w="36829" h="107950">
                <a:moveTo>
                  <a:pt x="6197" y="60337"/>
                </a:moveTo>
                <a:lnTo>
                  <a:pt x="3009" y="23812"/>
                </a:lnTo>
                <a:lnTo>
                  <a:pt x="0" y="23558"/>
                </a:lnTo>
                <a:lnTo>
                  <a:pt x="508" y="17576"/>
                </a:lnTo>
                <a:lnTo>
                  <a:pt x="939" y="11556"/>
                </a:lnTo>
                <a:lnTo>
                  <a:pt x="1409" y="5562"/>
                </a:lnTo>
                <a:lnTo>
                  <a:pt x="7848" y="0"/>
                </a:lnTo>
                <a:lnTo>
                  <a:pt x="10858" y="266"/>
                </a:lnTo>
                <a:lnTo>
                  <a:pt x="33997" y="14109"/>
                </a:lnTo>
                <a:lnTo>
                  <a:pt x="32791" y="29204"/>
                </a:lnTo>
                <a:lnTo>
                  <a:pt x="31981" y="40092"/>
                </a:lnTo>
                <a:lnTo>
                  <a:pt x="32005" y="53185"/>
                </a:lnTo>
                <a:lnTo>
                  <a:pt x="33363" y="67412"/>
                </a:lnTo>
                <a:lnTo>
                  <a:pt x="35160" y="81526"/>
                </a:lnTo>
                <a:lnTo>
                  <a:pt x="36501" y="94283"/>
                </a:lnTo>
                <a:lnTo>
                  <a:pt x="36491" y="104435"/>
                </a:lnTo>
                <a:lnTo>
                  <a:pt x="32740" y="107746"/>
                </a:lnTo>
                <a:lnTo>
                  <a:pt x="30187" y="101523"/>
                </a:lnTo>
                <a:lnTo>
                  <a:pt x="27686" y="95237"/>
                </a:lnTo>
                <a:lnTo>
                  <a:pt x="21980" y="83154"/>
                </a:lnTo>
                <a:lnTo>
                  <a:pt x="12680" y="73263"/>
                </a:lnTo>
                <a:lnTo>
                  <a:pt x="6461" y="63563"/>
                </a:lnTo>
                <a:lnTo>
                  <a:pt x="6197" y="6033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98"/>
          <p:cNvSpPr/>
          <p:nvPr/>
        </p:nvSpPr>
        <p:spPr>
          <a:xfrm>
            <a:off x="1993016" y="2596262"/>
            <a:ext cx="476884" cy="667385"/>
          </a:xfrm>
          <a:custGeom>
            <a:avLst/>
            <a:gdLst/>
            <a:ahLst/>
            <a:cxnLst/>
            <a:rect l="l" t="t" r="r" b="b"/>
            <a:pathLst>
              <a:path w="476885" h="667385">
                <a:moveTo>
                  <a:pt x="447982" y="291456"/>
                </a:moveTo>
                <a:lnTo>
                  <a:pt x="135646" y="291456"/>
                </a:lnTo>
                <a:lnTo>
                  <a:pt x="137526" y="291759"/>
                </a:lnTo>
                <a:lnTo>
                  <a:pt x="139112" y="294835"/>
                </a:lnTo>
                <a:lnTo>
                  <a:pt x="145206" y="340365"/>
                </a:lnTo>
                <a:lnTo>
                  <a:pt x="146568" y="353214"/>
                </a:lnTo>
                <a:lnTo>
                  <a:pt x="152256" y="393366"/>
                </a:lnTo>
                <a:lnTo>
                  <a:pt x="166303" y="438444"/>
                </a:lnTo>
                <a:lnTo>
                  <a:pt x="168845" y="456163"/>
                </a:lnTo>
                <a:lnTo>
                  <a:pt x="180155" y="507130"/>
                </a:lnTo>
                <a:lnTo>
                  <a:pt x="197036" y="553630"/>
                </a:lnTo>
                <a:lnTo>
                  <a:pt x="219548" y="594138"/>
                </a:lnTo>
                <a:lnTo>
                  <a:pt x="247778" y="627154"/>
                </a:lnTo>
                <a:lnTo>
                  <a:pt x="281695" y="651077"/>
                </a:lnTo>
                <a:lnTo>
                  <a:pt x="321449" y="664459"/>
                </a:lnTo>
                <a:lnTo>
                  <a:pt x="351343" y="666848"/>
                </a:lnTo>
                <a:lnTo>
                  <a:pt x="365822" y="666047"/>
                </a:lnTo>
                <a:lnTo>
                  <a:pt x="404028" y="656103"/>
                </a:lnTo>
                <a:lnTo>
                  <a:pt x="442641" y="627129"/>
                </a:lnTo>
                <a:lnTo>
                  <a:pt x="466870" y="583266"/>
                </a:lnTo>
                <a:lnTo>
                  <a:pt x="475489" y="542510"/>
                </a:lnTo>
                <a:lnTo>
                  <a:pt x="476621" y="512371"/>
                </a:lnTo>
                <a:lnTo>
                  <a:pt x="475939" y="501842"/>
                </a:lnTo>
                <a:lnTo>
                  <a:pt x="468711" y="462847"/>
                </a:lnTo>
                <a:lnTo>
                  <a:pt x="463576" y="443696"/>
                </a:lnTo>
                <a:lnTo>
                  <a:pt x="460922" y="433825"/>
                </a:lnTo>
                <a:lnTo>
                  <a:pt x="451700" y="389825"/>
                </a:lnTo>
                <a:lnTo>
                  <a:pt x="448738" y="352946"/>
                </a:lnTo>
                <a:lnTo>
                  <a:pt x="448747" y="333362"/>
                </a:lnTo>
                <a:lnTo>
                  <a:pt x="449619" y="316480"/>
                </a:lnTo>
                <a:lnTo>
                  <a:pt x="451304" y="298274"/>
                </a:lnTo>
                <a:lnTo>
                  <a:pt x="447982" y="291456"/>
                </a:lnTo>
                <a:close/>
              </a:path>
              <a:path w="476885" h="667385">
                <a:moveTo>
                  <a:pt x="236282" y="0"/>
                </a:moveTo>
                <a:lnTo>
                  <a:pt x="197641" y="4712"/>
                </a:lnTo>
                <a:lnTo>
                  <a:pt x="162774" y="28793"/>
                </a:lnTo>
                <a:lnTo>
                  <a:pt x="144611" y="72489"/>
                </a:lnTo>
                <a:lnTo>
                  <a:pt x="139948" y="117606"/>
                </a:lnTo>
                <a:lnTo>
                  <a:pt x="137140" y="130592"/>
                </a:lnTo>
                <a:lnTo>
                  <a:pt x="103126" y="160359"/>
                </a:lnTo>
                <a:lnTo>
                  <a:pt x="62857" y="163304"/>
                </a:lnTo>
                <a:lnTo>
                  <a:pt x="52491" y="164105"/>
                </a:lnTo>
                <a:lnTo>
                  <a:pt x="13144" y="186937"/>
                </a:lnTo>
                <a:lnTo>
                  <a:pt x="0" y="208115"/>
                </a:lnTo>
                <a:lnTo>
                  <a:pt x="19311" y="225308"/>
                </a:lnTo>
                <a:lnTo>
                  <a:pt x="34709" y="239285"/>
                </a:lnTo>
                <a:lnTo>
                  <a:pt x="61619" y="268246"/>
                </a:lnTo>
                <a:lnTo>
                  <a:pt x="68408" y="291024"/>
                </a:lnTo>
                <a:lnTo>
                  <a:pt x="68137" y="300476"/>
                </a:lnTo>
                <a:lnTo>
                  <a:pt x="67408" y="310452"/>
                </a:lnTo>
                <a:lnTo>
                  <a:pt x="66305" y="324890"/>
                </a:lnTo>
                <a:lnTo>
                  <a:pt x="65445" y="335776"/>
                </a:lnTo>
                <a:lnTo>
                  <a:pt x="67664" y="347200"/>
                </a:lnTo>
                <a:lnTo>
                  <a:pt x="75473" y="355164"/>
                </a:lnTo>
                <a:lnTo>
                  <a:pt x="87470" y="360354"/>
                </a:lnTo>
                <a:lnTo>
                  <a:pt x="102255" y="363458"/>
                </a:lnTo>
                <a:lnTo>
                  <a:pt x="115963" y="352946"/>
                </a:lnTo>
                <a:lnTo>
                  <a:pt x="119298" y="342971"/>
                </a:lnTo>
                <a:lnTo>
                  <a:pt x="123738" y="324508"/>
                </a:lnTo>
                <a:lnTo>
                  <a:pt x="127520" y="310452"/>
                </a:lnTo>
                <a:lnTo>
                  <a:pt x="130716" y="300476"/>
                </a:lnTo>
                <a:lnTo>
                  <a:pt x="133401" y="294253"/>
                </a:lnTo>
                <a:lnTo>
                  <a:pt x="135646" y="291456"/>
                </a:lnTo>
                <a:lnTo>
                  <a:pt x="447982" y="291456"/>
                </a:lnTo>
                <a:lnTo>
                  <a:pt x="443673" y="282612"/>
                </a:lnTo>
                <a:lnTo>
                  <a:pt x="430093" y="239285"/>
                </a:lnTo>
                <a:lnTo>
                  <a:pt x="428763" y="231359"/>
                </a:lnTo>
                <a:lnTo>
                  <a:pt x="427341" y="223521"/>
                </a:lnTo>
                <a:lnTo>
                  <a:pt x="412143" y="185927"/>
                </a:lnTo>
                <a:lnTo>
                  <a:pt x="389867" y="181150"/>
                </a:lnTo>
                <a:lnTo>
                  <a:pt x="372540" y="177120"/>
                </a:lnTo>
                <a:lnTo>
                  <a:pt x="359697" y="173751"/>
                </a:lnTo>
                <a:lnTo>
                  <a:pt x="350875" y="170952"/>
                </a:lnTo>
                <a:lnTo>
                  <a:pt x="345609" y="168636"/>
                </a:lnTo>
                <a:lnTo>
                  <a:pt x="343434" y="166713"/>
                </a:lnTo>
                <a:lnTo>
                  <a:pt x="343888" y="165094"/>
                </a:lnTo>
                <a:lnTo>
                  <a:pt x="346505" y="163692"/>
                </a:lnTo>
                <a:lnTo>
                  <a:pt x="350821" y="162417"/>
                </a:lnTo>
                <a:lnTo>
                  <a:pt x="356372" y="161180"/>
                </a:lnTo>
                <a:lnTo>
                  <a:pt x="362694" y="159894"/>
                </a:lnTo>
                <a:lnTo>
                  <a:pt x="369322" y="158468"/>
                </a:lnTo>
                <a:lnTo>
                  <a:pt x="390816" y="146154"/>
                </a:lnTo>
                <a:lnTo>
                  <a:pt x="389536" y="142033"/>
                </a:lnTo>
                <a:lnTo>
                  <a:pt x="385312" y="137151"/>
                </a:lnTo>
                <a:lnTo>
                  <a:pt x="377682" y="131422"/>
                </a:lnTo>
                <a:lnTo>
                  <a:pt x="378001" y="114385"/>
                </a:lnTo>
                <a:lnTo>
                  <a:pt x="384680" y="79158"/>
                </a:lnTo>
                <a:lnTo>
                  <a:pt x="411443" y="79158"/>
                </a:lnTo>
                <a:lnTo>
                  <a:pt x="410896" y="76775"/>
                </a:lnTo>
                <a:lnTo>
                  <a:pt x="407114" y="66715"/>
                </a:lnTo>
                <a:lnTo>
                  <a:pt x="401292" y="58542"/>
                </a:lnTo>
                <a:lnTo>
                  <a:pt x="392539" y="52754"/>
                </a:lnTo>
                <a:lnTo>
                  <a:pt x="389271" y="51999"/>
                </a:lnTo>
                <a:lnTo>
                  <a:pt x="369838" y="51999"/>
                </a:lnTo>
                <a:lnTo>
                  <a:pt x="359143" y="50638"/>
                </a:lnTo>
                <a:lnTo>
                  <a:pt x="348098" y="46532"/>
                </a:lnTo>
                <a:lnTo>
                  <a:pt x="336925" y="40444"/>
                </a:lnTo>
                <a:lnTo>
                  <a:pt x="325843" y="33143"/>
                </a:lnTo>
                <a:lnTo>
                  <a:pt x="304830" y="17957"/>
                </a:lnTo>
                <a:lnTo>
                  <a:pt x="295339" y="11605"/>
                </a:lnTo>
                <a:lnTo>
                  <a:pt x="286818" y="7100"/>
                </a:lnTo>
                <a:lnTo>
                  <a:pt x="268584" y="3400"/>
                </a:lnTo>
                <a:lnTo>
                  <a:pt x="251752" y="1037"/>
                </a:lnTo>
                <a:lnTo>
                  <a:pt x="236282" y="0"/>
                </a:lnTo>
                <a:close/>
              </a:path>
              <a:path w="476885" h="667385">
                <a:moveTo>
                  <a:pt x="411443" y="79158"/>
                </a:moveTo>
                <a:lnTo>
                  <a:pt x="384680" y="79158"/>
                </a:lnTo>
                <a:lnTo>
                  <a:pt x="386834" y="79754"/>
                </a:lnTo>
                <a:lnTo>
                  <a:pt x="389196" y="82115"/>
                </a:lnTo>
                <a:lnTo>
                  <a:pt x="391736" y="85905"/>
                </a:lnTo>
                <a:lnTo>
                  <a:pt x="394427" y="90788"/>
                </a:lnTo>
                <a:lnTo>
                  <a:pt x="397240" y="96429"/>
                </a:lnTo>
                <a:lnTo>
                  <a:pt x="403120" y="108642"/>
                </a:lnTo>
                <a:lnTo>
                  <a:pt x="406130" y="114543"/>
                </a:lnTo>
                <a:lnTo>
                  <a:pt x="409150" y="119859"/>
                </a:lnTo>
                <a:lnTo>
                  <a:pt x="412151" y="124256"/>
                </a:lnTo>
                <a:lnTo>
                  <a:pt x="415105" y="127398"/>
                </a:lnTo>
                <a:lnTo>
                  <a:pt x="417983" y="128949"/>
                </a:lnTo>
                <a:lnTo>
                  <a:pt x="420758" y="128573"/>
                </a:lnTo>
                <a:lnTo>
                  <a:pt x="423402" y="125935"/>
                </a:lnTo>
                <a:lnTo>
                  <a:pt x="418890" y="113302"/>
                </a:lnTo>
                <a:lnTo>
                  <a:pt x="415894" y="100566"/>
                </a:lnTo>
                <a:lnTo>
                  <a:pt x="413526" y="88225"/>
                </a:lnTo>
                <a:lnTo>
                  <a:pt x="411443" y="79158"/>
                </a:lnTo>
                <a:close/>
              </a:path>
              <a:path w="476885" h="667385">
                <a:moveTo>
                  <a:pt x="379966" y="49848"/>
                </a:moveTo>
                <a:lnTo>
                  <a:pt x="369838" y="51999"/>
                </a:lnTo>
                <a:lnTo>
                  <a:pt x="389271" y="51999"/>
                </a:lnTo>
                <a:lnTo>
                  <a:pt x="379966" y="49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99"/>
          <p:cNvSpPr/>
          <p:nvPr/>
        </p:nvSpPr>
        <p:spPr>
          <a:xfrm>
            <a:off x="1993016" y="2596262"/>
            <a:ext cx="476884" cy="667385"/>
          </a:xfrm>
          <a:custGeom>
            <a:avLst/>
            <a:gdLst/>
            <a:ahLst/>
            <a:cxnLst/>
            <a:rect l="l" t="t" r="r" b="b"/>
            <a:pathLst>
              <a:path w="476885" h="667385">
                <a:moveTo>
                  <a:pt x="67459" y="309793"/>
                </a:moveTo>
                <a:lnTo>
                  <a:pt x="66305" y="324890"/>
                </a:lnTo>
                <a:lnTo>
                  <a:pt x="65445" y="335776"/>
                </a:lnTo>
                <a:lnTo>
                  <a:pt x="67664" y="347200"/>
                </a:lnTo>
                <a:lnTo>
                  <a:pt x="75473" y="355164"/>
                </a:lnTo>
                <a:lnTo>
                  <a:pt x="87470" y="360354"/>
                </a:lnTo>
                <a:lnTo>
                  <a:pt x="102255" y="363458"/>
                </a:lnTo>
                <a:lnTo>
                  <a:pt x="115963" y="352946"/>
                </a:lnTo>
                <a:lnTo>
                  <a:pt x="119298" y="342971"/>
                </a:lnTo>
                <a:lnTo>
                  <a:pt x="123738" y="324508"/>
                </a:lnTo>
                <a:lnTo>
                  <a:pt x="127520" y="310452"/>
                </a:lnTo>
                <a:lnTo>
                  <a:pt x="130716" y="300476"/>
                </a:lnTo>
                <a:lnTo>
                  <a:pt x="133401" y="294253"/>
                </a:lnTo>
                <a:lnTo>
                  <a:pt x="135646" y="291456"/>
                </a:lnTo>
                <a:lnTo>
                  <a:pt x="137526" y="291759"/>
                </a:lnTo>
                <a:lnTo>
                  <a:pt x="145206" y="340365"/>
                </a:lnTo>
                <a:lnTo>
                  <a:pt x="146568" y="353214"/>
                </a:lnTo>
                <a:lnTo>
                  <a:pt x="152256" y="393366"/>
                </a:lnTo>
                <a:lnTo>
                  <a:pt x="166303" y="438444"/>
                </a:lnTo>
                <a:lnTo>
                  <a:pt x="168845" y="456163"/>
                </a:lnTo>
                <a:lnTo>
                  <a:pt x="180155" y="507130"/>
                </a:lnTo>
                <a:lnTo>
                  <a:pt x="197036" y="553630"/>
                </a:lnTo>
                <a:lnTo>
                  <a:pt x="219548" y="594138"/>
                </a:lnTo>
                <a:lnTo>
                  <a:pt x="247748" y="627129"/>
                </a:lnTo>
                <a:lnTo>
                  <a:pt x="281695" y="651077"/>
                </a:lnTo>
                <a:lnTo>
                  <a:pt x="321449" y="664459"/>
                </a:lnTo>
                <a:lnTo>
                  <a:pt x="351343" y="666848"/>
                </a:lnTo>
                <a:lnTo>
                  <a:pt x="365822" y="666047"/>
                </a:lnTo>
                <a:lnTo>
                  <a:pt x="404028" y="656103"/>
                </a:lnTo>
                <a:lnTo>
                  <a:pt x="442621" y="627154"/>
                </a:lnTo>
                <a:lnTo>
                  <a:pt x="466870" y="583266"/>
                </a:lnTo>
                <a:lnTo>
                  <a:pt x="475489" y="542510"/>
                </a:lnTo>
                <a:lnTo>
                  <a:pt x="476621" y="512371"/>
                </a:lnTo>
                <a:lnTo>
                  <a:pt x="475939" y="501842"/>
                </a:lnTo>
                <a:lnTo>
                  <a:pt x="468711" y="462847"/>
                </a:lnTo>
                <a:lnTo>
                  <a:pt x="463576" y="443696"/>
                </a:lnTo>
                <a:lnTo>
                  <a:pt x="460922" y="433825"/>
                </a:lnTo>
                <a:lnTo>
                  <a:pt x="451700" y="389825"/>
                </a:lnTo>
                <a:lnTo>
                  <a:pt x="448603" y="349028"/>
                </a:lnTo>
                <a:lnTo>
                  <a:pt x="448747" y="333362"/>
                </a:lnTo>
                <a:lnTo>
                  <a:pt x="449619" y="316480"/>
                </a:lnTo>
                <a:lnTo>
                  <a:pt x="451304" y="298274"/>
                </a:lnTo>
                <a:lnTo>
                  <a:pt x="443673" y="282612"/>
                </a:lnTo>
                <a:lnTo>
                  <a:pt x="430117" y="239430"/>
                </a:lnTo>
                <a:lnTo>
                  <a:pt x="428763" y="231359"/>
                </a:lnTo>
                <a:lnTo>
                  <a:pt x="427341" y="223521"/>
                </a:lnTo>
                <a:lnTo>
                  <a:pt x="412143" y="185927"/>
                </a:lnTo>
                <a:lnTo>
                  <a:pt x="389867" y="181150"/>
                </a:lnTo>
                <a:lnTo>
                  <a:pt x="372540" y="177120"/>
                </a:lnTo>
                <a:lnTo>
                  <a:pt x="359697" y="173751"/>
                </a:lnTo>
                <a:lnTo>
                  <a:pt x="350875" y="170952"/>
                </a:lnTo>
                <a:lnTo>
                  <a:pt x="345609" y="168636"/>
                </a:lnTo>
                <a:lnTo>
                  <a:pt x="343434" y="166713"/>
                </a:lnTo>
                <a:lnTo>
                  <a:pt x="343888" y="165094"/>
                </a:lnTo>
                <a:lnTo>
                  <a:pt x="346505" y="163692"/>
                </a:lnTo>
                <a:lnTo>
                  <a:pt x="350821" y="162417"/>
                </a:lnTo>
                <a:lnTo>
                  <a:pt x="356372" y="161180"/>
                </a:lnTo>
                <a:lnTo>
                  <a:pt x="362694" y="159894"/>
                </a:lnTo>
                <a:lnTo>
                  <a:pt x="369322" y="158468"/>
                </a:lnTo>
                <a:lnTo>
                  <a:pt x="390816" y="146154"/>
                </a:lnTo>
                <a:lnTo>
                  <a:pt x="389536" y="142033"/>
                </a:lnTo>
                <a:lnTo>
                  <a:pt x="385312" y="137151"/>
                </a:lnTo>
                <a:lnTo>
                  <a:pt x="377682" y="131422"/>
                </a:lnTo>
                <a:lnTo>
                  <a:pt x="378001" y="114385"/>
                </a:lnTo>
                <a:lnTo>
                  <a:pt x="384680" y="79158"/>
                </a:lnTo>
                <a:lnTo>
                  <a:pt x="386834" y="79754"/>
                </a:lnTo>
                <a:lnTo>
                  <a:pt x="400147" y="102492"/>
                </a:lnTo>
                <a:lnTo>
                  <a:pt x="403120" y="108642"/>
                </a:lnTo>
                <a:lnTo>
                  <a:pt x="417983" y="128949"/>
                </a:lnTo>
                <a:lnTo>
                  <a:pt x="420758" y="128573"/>
                </a:lnTo>
                <a:lnTo>
                  <a:pt x="423402" y="125935"/>
                </a:lnTo>
                <a:lnTo>
                  <a:pt x="418890" y="113302"/>
                </a:lnTo>
                <a:lnTo>
                  <a:pt x="415894" y="100566"/>
                </a:lnTo>
                <a:lnTo>
                  <a:pt x="401292" y="58542"/>
                </a:lnTo>
                <a:lnTo>
                  <a:pt x="379966" y="49848"/>
                </a:lnTo>
                <a:lnTo>
                  <a:pt x="369838" y="51999"/>
                </a:lnTo>
                <a:lnTo>
                  <a:pt x="359143" y="50638"/>
                </a:lnTo>
                <a:lnTo>
                  <a:pt x="315071" y="25392"/>
                </a:lnTo>
                <a:lnTo>
                  <a:pt x="304830" y="17957"/>
                </a:lnTo>
                <a:lnTo>
                  <a:pt x="295339" y="11605"/>
                </a:lnTo>
                <a:lnTo>
                  <a:pt x="286818" y="7100"/>
                </a:lnTo>
                <a:lnTo>
                  <a:pt x="268584" y="3400"/>
                </a:lnTo>
                <a:lnTo>
                  <a:pt x="251752" y="1037"/>
                </a:lnTo>
                <a:lnTo>
                  <a:pt x="236282" y="0"/>
                </a:lnTo>
                <a:lnTo>
                  <a:pt x="222133" y="274"/>
                </a:lnTo>
                <a:lnTo>
                  <a:pt x="177961" y="14251"/>
                </a:lnTo>
                <a:lnTo>
                  <a:pt x="151763" y="48239"/>
                </a:lnTo>
                <a:lnTo>
                  <a:pt x="142383" y="86385"/>
                </a:lnTo>
                <a:lnTo>
                  <a:pt x="139948" y="117606"/>
                </a:lnTo>
                <a:lnTo>
                  <a:pt x="137140" y="130592"/>
                </a:lnTo>
                <a:lnTo>
                  <a:pt x="103126" y="160359"/>
                </a:lnTo>
                <a:lnTo>
                  <a:pt x="73285" y="162885"/>
                </a:lnTo>
                <a:lnTo>
                  <a:pt x="62857" y="163304"/>
                </a:lnTo>
                <a:lnTo>
                  <a:pt x="21967" y="177192"/>
                </a:lnTo>
                <a:lnTo>
                  <a:pt x="0" y="208115"/>
                </a:lnTo>
                <a:lnTo>
                  <a:pt x="19311" y="225308"/>
                </a:lnTo>
                <a:lnTo>
                  <a:pt x="34709" y="239285"/>
                </a:lnTo>
                <a:lnTo>
                  <a:pt x="61619" y="268246"/>
                </a:lnTo>
                <a:lnTo>
                  <a:pt x="68408" y="291024"/>
                </a:lnTo>
                <a:lnTo>
                  <a:pt x="68158" y="300192"/>
                </a:lnTo>
                <a:lnTo>
                  <a:pt x="67459" y="309793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100"/>
          <p:cNvSpPr/>
          <p:nvPr/>
        </p:nvSpPr>
        <p:spPr>
          <a:xfrm>
            <a:off x="4796151" y="4531187"/>
            <a:ext cx="2726513" cy="1820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101"/>
          <p:cNvSpPr/>
          <p:nvPr/>
        </p:nvSpPr>
        <p:spPr>
          <a:xfrm>
            <a:off x="7876808" y="4763715"/>
            <a:ext cx="668020" cy="814705"/>
          </a:xfrm>
          <a:custGeom>
            <a:avLst/>
            <a:gdLst/>
            <a:ahLst/>
            <a:cxnLst/>
            <a:rect l="l" t="t" r="r" b="b"/>
            <a:pathLst>
              <a:path w="668020" h="814704">
                <a:moveTo>
                  <a:pt x="7150" y="59375"/>
                </a:moveTo>
                <a:lnTo>
                  <a:pt x="2187" y="60205"/>
                </a:lnTo>
                <a:lnTo>
                  <a:pt x="0" y="62360"/>
                </a:lnTo>
                <a:lnTo>
                  <a:pt x="269" y="65762"/>
                </a:lnTo>
                <a:lnTo>
                  <a:pt x="27288" y="98692"/>
                </a:lnTo>
                <a:lnTo>
                  <a:pt x="35590" y="107910"/>
                </a:lnTo>
                <a:lnTo>
                  <a:pt x="60543" y="139407"/>
                </a:lnTo>
                <a:lnTo>
                  <a:pt x="78858" y="175008"/>
                </a:lnTo>
                <a:lnTo>
                  <a:pt x="81997" y="187419"/>
                </a:lnTo>
                <a:lnTo>
                  <a:pt x="87810" y="198794"/>
                </a:lnTo>
                <a:lnTo>
                  <a:pt x="92219" y="209076"/>
                </a:lnTo>
                <a:lnTo>
                  <a:pt x="96392" y="219181"/>
                </a:lnTo>
                <a:lnTo>
                  <a:pt x="101496" y="230029"/>
                </a:lnTo>
                <a:lnTo>
                  <a:pt x="108699" y="242538"/>
                </a:lnTo>
                <a:lnTo>
                  <a:pt x="123749" y="243681"/>
                </a:lnTo>
                <a:lnTo>
                  <a:pt x="136863" y="247173"/>
                </a:lnTo>
                <a:lnTo>
                  <a:pt x="177429" y="269848"/>
                </a:lnTo>
                <a:lnTo>
                  <a:pt x="218373" y="307569"/>
                </a:lnTo>
                <a:lnTo>
                  <a:pt x="244951" y="339007"/>
                </a:lnTo>
                <a:lnTo>
                  <a:pt x="270306" y="374033"/>
                </a:lnTo>
                <a:lnTo>
                  <a:pt x="293882" y="411404"/>
                </a:lnTo>
                <a:lnTo>
                  <a:pt x="315123" y="449882"/>
                </a:lnTo>
                <a:lnTo>
                  <a:pt x="333471" y="488226"/>
                </a:lnTo>
                <a:lnTo>
                  <a:pt x="348372" y="525196"/>
                </a:lnTo>
                <a:lnTo>
                  <a:pt x="354356" y="542779"/>
                </a:lnTo>
                <a:lnTo>
                  <a:pt x="371408" y="552072"/>
                </a:lnTo>
                <a:lnTo>
                  <a:pt x="413044" y="586248"/>
                </a:lnTo>
                <a:lnTo>
                  <a:pt x="444578" y="627718"/>
                </a:lnTo>
                <a:lnTo>
                  <a:pt x="470784" y="673122"/>
                </a:lnTo>
                <a:lnTo>
                  <a:pt x="479226" y="688651"/>
                </a:lnTo>
                <a:lnTo>
                  <a:pt x="487821" y="704173"/>
                </a:lnTo>
                <a:lnTo>
                  <a:pt x="516350" y="749544"/>
                </a:lnTo>
                <a:lnTo>
                  <a:pt x="552848" y="790702"/>
                </a:lnTo>
                <a:lnTo>
                  <a:pt x="584054" y="814266"/>
                </a:lnTo>
                <a:lnTo>
                  <a:pt x="582748" y="803600"/>
                </a:lnTo>
                <a:lnTo>
                  <a:pt x="579660" y="791867"/>
                </a:lnTo>
                <a:lnTo>
                  <a:pt x="575397" y="779430"/>
                </a:lnTo>
                <a:lnTo>
                  <a:pt x="565768" y="753906"/>
                </a:lnTo>
                <a:lnTo>
                  <a:pt x="561613" y="741546"/>
                </a:lnTo>
                <a:lnTo>
                  <a:pt x="558707" y="729942"/>
                </a:lnTo>
                <a:lnTo>
                  <a:pt x="557656" y="719456"/>
                </a:lnTo>
                <a:lnTo>
                  <a:pt x="559065" y="710453"/>
                </a:lnTo>
                <a:lnTo>
                  <a:pt x="595770" y="687139"/>
                </a:lnTo>
                <a:lnTo>
                  <a:pt x="609991" y="686821"/>
                </a:lnTo>
                <a:lnTo>
                  <a:pt x="654300" y="686821"/>
                </a:lnTo>
                <a:lnTo>
                  <a:pt x="648061" y="678995"/>
                </a:lnTo>
                <a:lnTo>
                  <a:pt x="616100" y="657338"/>
                </a:lnTo>
                <a:lnTo>
                  <a:pt x="576491" y="643913"/>
                </a:lnTo>
                <a:lnTo>
                  <a:pt x="548281" y="636365"/>
                </a:lnTo>
                <a:lnTo>
                  <a:pt x="534185" y="632298"/>
                </a:lnTo>
                <a:lnTo>
                  <a:pt x="494133" y="616069"/>
                </a:lnTo>
                <a:lnTo>
                  <a:pt x="461287" y="588801"/>
                </a:lnTo>
                <a:lnTo>
                  <a:pt x="445837" y="561319"/>
                </a:lnTo>
                <a:lnTo>
                  <a:pt x="438878" y="552044"/>
                </a:lnTo>
                <a:lnTo>
                  <a:pt x="433821" y="541943"/>
                </a:lnTo>
                <a:lnTo>
                  <a:pt x="430052" y="531153"/>
                </a:lnTo>
                <a:lnTo>
                  <a:pt x="427012" y="519924"/>
                </a:lnTo>
                <a:lnTo>
                  <a:pt x="424131" y="508477"/>
                </a:lnTo>
                <a:lnTo>
                  <a:pt x="420835" y="497031"/>
                </a:lnTo>
                <a:lnTo>
                  <a:pt x="416553" y="485808"/>
                </a:lnTo>
                <a:lnTo>
                  <a:pt x="410713" y="475030"/>
                </a:lnTo>
                <a:lnTo>
                  <a:pt x="402743" y="464915"/>
                </a:lnTo>
                <a:lnTo>
                  <a:pt x="411955" y="396536"/>
                </a:lnTo>
                <a:lnTo>
                  <a:pt x="416531" y="389129"/>
                </a:lnTo>
                <a:lnTo>
                  <a:pt x="422110" y="384515"/>
                </a:lnTo>
                <a:lnTo>
                  <a:pt x="428579" y="382313"/>
                </a:lnTo>
                <a:lnTo>
                  <a:pt x="435827" y="382141"/>
                </a:lnTo>
                <a:lnTo>
                  <a:pt x="500469" y="382141"/>
                </a:lnTo>
                <a:lnTo>
                  <a:pt x="497664" y="380039"/>
                </a:lnTo>
                <a:lnTo>
                  <a:pt x="488731" y="372723"/>
                </a:lnTo>
                <a:lnTo>
                  <a:pt x="480796" y="365794"/>
                </a:lnTo>
                <a:lnTo>
                  <a:pt x="473401" y="359172"/>
                </a:lnTo>
                <a:lnTo>
                  <a:pt x="466092" y="352776"/>
                </a:lnTo>
                <a:lnTo>
                  <a:pt x="428574" y="327869"/>
                </a:lnTo>
                <a:lnTo>
                  <a:pt x="416725" y="321870"/>
                </a:lnTo>
                <a:lnTo>
                  <a:pt x="404785" y="315675"/>
                </a:lnTo>
                <a:lnTo>
                  <a:pt x="368704" y="295881"/>
                </a:lnTo>
                <a:lnTo>
                  <a:pt x="332839" y="274193"/>
                </a:lnTo>
                <a:lnTo>
                  <a:pt x="297971" y="250507"/>
                </a:lnTo>
                <a:lnTo>
                  <a:pt x="264877" y="224720"/>
                </a:lnTo>
                <a:lnTo>
                  <a:pt x="234337" y="196728"/>
                </a:lnTo>
                <a:lnTo>
                  <a:pt x="207130" y="166427"/>
                </a:lnTo>
                <a:lnTo>
                  <a:pt x="180383" y="128648"/>
                </a:lnTo>
                <a:lnTo>
                  <a:pt x="165795" y="106919"/>
                </a:lnTo>
                <a:lnTo>
                  <a:pt x="159050" y="96956"/>
                </a:lnTo>
                <a:lnTo>
                  <a:pt x="132456" y="62044"/>
                </a:lnTo>
                <a:lnTo>
                  <a:pt x="130934" y="60424"/>
                </a:lnTo>
                <a:lnTo>
                  <a:pt x="22297" y="60424"/>
                </a:lnTo>
                <a:lnTo>
                  <a:pt x="7150" y="59375"/>
                </a:lnTo>
                <a:close/>
              </a:path>
              <a:path w="668020" h="814704">
                <a:moveTo>
                  <a:pt x="654300" y="686821"/>
                </a:moveTo>
                <a:lnTo>
                  <a:pt x="609991" y="686821"/>
                </a:lnTo>
                <a:lnTo>
                  <a:pt x="620087" y="689939"/>
                </a:lnTo>
                <a:lnTo>
                  <a:pt x="629383" y="695067"/>
                </a:lnTo>
                <a:lnTo>
                  <a:pt x="639375" y="701484"/>
                </a:lnTo>
                <a:lnTo>
                  <a:pt x="651556" y="708472"/>
                </a:lnTo>
                <a:lnTo>
                  <a:pt x="667423" y="715308"/>
                </a:lnTo>
                <a:lnTo>
                  <a:pt x="662675" y="701179"/>
                </a:lnTo>
                <a:lnTo>
                  <a:pt x="656159" y="689154"/>
                </a:lnTo>
                <a:lnTo>
                  <a:pt x="654300" y="686821"/>
                </a:lnTo>
                <a:close/>
              </a:path>
              <a:path w="668020" h="814704">
                <a:moveTo>
                  <a:pt x="500469" y="382141"/>
                </a:moveTo>
                <a:lnTo>
                  <a:pt x="435827" y="382141"/>
                </a:lnTo>
                <a:lnTo>
                  <a:pt x="443742" y="383618"/>
                </a:lnTo>
                <a:lnTo>
                  <a:pt x="452213" y="386362"/>
                </a:lnTo>
                <a:lnTo>
                  <a:pt x="461128" y="389991"/>
                </a:lnTo>
                <a:lnTo>
                  <a:pt x="479841" y="398379"/>
                </a:lnTo>
                <a:lnTo>
                  <a:pt x="489417" y="402375"/>
                </a:lnTo>
                <a:lnTo>
                  <a:pt x="498989" y="405729"/>
                </a:lnTo>
                <a:lnTo>
                  <a:pt x="508446" y="408061"/>
                </a:lnTo>
                <a:lnTo>
                  <a:pt x="517677" y="408988"/>
                </a:lnTo>
                <a:lnTo>
                  <a:pt x="526569" y="408129"/>
                </a:lnTo>
                <a:lnTo>
                  <a:pt x="535010" y="405103"/>
                </a:lnTo>
                <a:lnTo>
                  <a:pt x="520347" y="396149"/>
                </a:lnTo>
                <a:lnTo>
                  <a:pt x="508050" y="387821"/>
                </a:lnTo>
                <a:lnTo>
                  <a:pt x="500469" y="382141"/>
                </a:lnTo>
                <a:close/>
              </a:path>
              <a:path w="668020" h="814704">
                <a:moveTo>
                  <a:pt x="36406" y="0"/>
                </a:moveTo>
                <a:lnTo>
                  <a:pt x="37033" y="8585"/>
                </a:lnTo>
                <a:lnTo>
                  <a:pt x="38843" y="17185"/>
                </a:lnTo>
                <a:lnTo>
                  <a:pt x="41222" y="25581"/>
                </a:lnTo>
                <a:lnTo>
                  <a:pt x="43557" y="33558"/>
                </a:lnTo>
                <a:lnTo>
                  <a:pt x="45235" y="40897"/>
                </a:lnTo>
                <a:lnTo>
                  <a:pt x="22297" y="60424"/>
                </a:lnTo>
                <a:lnTo>
                  <a:pt x="130934" y="60424"/>
                </a:lnTo>
                <a:lnTo>
                  <a:pt x="99713" y="32859"/>
                </a:lnTo>
                <a:lnTo>
                  <a:pt x="65699" y="12979"/>
                </a:lnTo>
                <a:lnTo>
                  <a:pt x="51808" y="6492"/>
                </a:lnTo>
                <a:lnTo>
                  <a:pt x="36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102"/>
          <p:cNvSpPr/>
          <p:nvPr/>
        </p:nvSpPr>
        <p:spPr>
          <a:xfrm>
            <a:off x="7876808" y="4763715"/>
            <a:ext cx="668020" cy="814705"/>
          </a:xfrm>
          <a:custGeom>
            <a:avLst/>
            <a:gdLst/>
            <a:ahLst/>
            <a:cxnLst/>
            <a:rect l="l" t="t" r="r" b="b"/>
            <a:pathLst>
              <a:path w="668020" h="814704">
                <a:moveTo>
                  <a:pt x="108699" y="242538"/>
                </a:moveTo>
                <a:lnTo>
                  <a:pt x="101496" y="230029"/>
                </a:lnTo>
                <a:lnTo>
                  <a:pt x="96392" y="219181"/>
                </a:lnTo>
                <a:lnTo>
                  <a:pt x="92219" y="209076"/>
                </a:lnTo>
                <a:lnTo>
                  <a:pt x="87810" y="198794"/>
                </a:lnTo>
                <a:lnTo>
                  <a:pt x="81997" y="187419"/>
                </a:lnTo>
                <a:lnTo>
                  <a:pt x="78858" y="175008"/>
                </a:lnTo>
                <a:lnTo>
                  <a:pt x="74023" y="162817"/>
                </a:lnTo>
                <a:lnTo>
                  <a:pt x="52537" y="128347"/>
                </a:lnTo>
                <a:lnTo>
                  <a:pt x="27288" y="98692"/>
                </a:lnTo>
                <a:lnTo>
                  <a:pt x="19527" y="90246"/>
                </a:lnTo>
                <a:lnTo>
                  <a:pt x="12624" y="82651"/>
                </a:lnTo>
                <a:lnTo>
                  <a:pt x="6901" y="75986"/>
                </a:lnTo>
                <a:lnTo>
                  <a:pt x="2676" y="70330"/>
                </a:lnTo>
                <a:lnTo>
                  <a:pt x="269" y="65762"/>
                </a:lnTo>
                <a:lnTo>
                  <a:pt x="0" y="62360"/>
                </a:lnTo>
                <a:lnTo>
                  <a:pt x="2187" y="60205"/>
                </a:lnTo>
                <a:lnTo>
                  <a:pt x="7150" y="59375"/>
                </a:lnTo>
                <a:lnTo>
                  <a:pt x="22297" y="60424"/>
                </a:lnTo>
                <a:lnTo>
                  <a:pt x="33106" y="59532"/>
                </a:lnTo>
                <a:lnTo>
                  <a:pt x="40191" y="56916"/>
                </a:lnTo>
                <a:lnTo>
                  <a:pt x="44165" y="52794"/>
                </a:lnTo>
                <a:lnTo>
                  <a:pt x="45642" y="47382"/>
                </a:lnTo>
                <a:lnTo>
                  <a:pt x="45235" y="40897"/>
                </a:lnTo>
                <a:lnTo>
                  <a:pt x="43557" y="33558"/>
                </a:lnTo>
                <a:lnTo>
                  <a:pt x="41222" y="25581"/>
                </a:lnTo>
                <a:lnTo>
                  <a:pt x="38843" y="17185"/>
                </a:lnTo>
                <a:lnTo>
                  <a:pt x="37033" y="8585"/>
                </a:lnTo>
                <a:lnTo>
                  <a:pt x="36406" y="0"/>
                </a:lnTo>
                <a:lnTo>
                  <a:pt x="51808" y="6492"/>
                </a:lnTo>
                <a:lnTo>
                  <a:pt x="89511" y="26116"/>
                </a:lnTo>
                <a:lnTo>
                  <a:pt x="125199" y="54324"/>
                </a:lnTo>
                <a:lnTo>
                  <a:pt x="152485" y="87532"/>
                </a:lnTo>
                <a:lnTo>
                  <a:pt x="172858" y="117469"/>
                </a:lnTo>
                <a:lnTo>
                  <a:pt x="180383" y="128648"/>
                </a:lnTo>
                <a:lnTo>
                  <a:pt x="207130" y="166427"/>
                </a:lnTo>
                <a:lnTo>
                  <a:pt x="234337" y="196728"/>
                </a:lnTo>
                <a:lnTo>
                  <a:pt x="264877" y="224720"/>
                </a:lnTo>
                <a:lnTo>
                  <a:pt x="297971" y="250507"/>
                </a:lnTo>
                <a:lnTo>
                  <a:pt x="332839" y="274193"/>
                </a:lnTo>
                <a:lnTo>
                  <a:pt x="368704" y="295881"/>
                </a:lnTo>
                <a:lnTo>
                  <a:pt x="404785" y="315675"/>
                </a:lnTo>
                <a:lnTo>
                  <a:pt x="428574" y="327869"/>
                </a:lnTo>
                <a:lnTo>
                  <a:pt x="440108" y="334154"/>
                </a:lnTo>
                <a:lnTo>
                  <a:pt x="473401" y="359172"/>
                </a:lnTo>
                <a:lnTo>
                  <a:pt x="480796" y="365794"/>
                </a:lnTo>
                <a:lnTo>
                  <a:pt x="488731" y="372723"/>
                </a:lnTo>
                <a:lnTo>
                  <a:pt x="497664" y="380039"/>
                </a:lnTo>
                <a:lnTo>
                  <a:pt x="508050" y="387821"/>
                </a:lnTo>
                <a:lnTo>
                  <a:pt x="520347" y="396149"/>
                </a:lnTo>
                <a:lnTo>
                  <a:pt x="535010" y="405103"/>
                </a:lnTo>
                <a:lnTo>
                  <a:pt x="526569" y="408129"/>
                </a:lnTo>
                <a:lnTo>
                  <a:pt x="479841" y="398379"/>
                </a:lnTo>
                <a:lnTo>
                  <a:pt x="470375" y="394124"/>
                </a:lnTo>
                <a:lnTo>
                  <a:pt x="461128" y="389991"/>
                </a:lnTo>
                <a:lnTo>
                  <a:pt x="452213" y="386362"/>
                </a:lnTo>
                <a:lnTo>
                  <a:pt x="443742" y="383618"/>
                </a:lnTo>
                <a:lnTo>
                  <a:pt x="435827" y="382141"/>
                </a:lnTo>
                <a:lnTo>
                  <a:pt x="428579" y="382313"/>
                </a:lnTo>
                <a:lnTo>
                  <a:pt x="422110" y="384515"/>
                </a:lnTo>
                <a:lnTo>
                  <a:pt x="416531" y="389129"/>
                </a:lnTo>
                <a:lnTo>
                  <a:pt x="411955" y="396536"/>
                </a:lnTo>
                <a:lnTo>
                  <a:pt x="402743" y="464915"/>
                </a:lnTo>
                <a:lnTo>
                  <a:pt x="410713" y="475030"/>
                </a:lnTo>
                <a:lnTo>
                  <a:pt x="416553" y="485808"/>
                </a:lnTo>
                <a:lnTo>
                  <a:pt x="420835" y="497031"/>
                </a:lnTo>
                <a:lnTo>
                  <a:pt x="424131" y="508477"/>
                </a:lnTo>
                <a:lnTo>
                  <a:pt x="427012" y="519924"/>
                </a:lnTo>
                <a:lnTo>
                  <a:pt x="430052" y="531153"/>
                </a:lnTo>
                <a:lnTo>
                  <a:pt x="433821" y="541943"/>
                </a:lnTo>
                <a:lnTo>
                  <a:pt x="438892" y="552072"/>
                </a:lnTo>
                <a:lnTo>
                  <a:pt x="445837" y="561319"/>
                </a:lnTo>
                <a:lnTo>
                  <a:pt x="452795" y="576149"/>
                </a:lnTo>
                <a:lnTo>
                  <a:pt x="482140" y="608523"/>
                </a:lnTo>
                <a:lnTo>
                  <a:pt x="520339" y="627718"/>
                </a:lnTo>
                <a:lnTo>
                  <a:pt x="562444" y="640158"/>
                </a:lnTo>
                <a:lnTo>
                  <a:pt x="576491" y="643913"/>
                </a:lnTo>
                <a:lnTo>
                  <a:pt x="590238" y="647870"/>
                </a:lnTo>
                <a:lnTo>
                  <a:pt x="627847" y="663325"/>
                </a:lnTo>
                <a:lnTo>
                  <a:pt x="656159" y="689154"/>
                </a:lnTo>
                <a:lnTo>
                  <a:pt x="667423" y="715308"/>
                </a:lnTo>
                <a:lnTo>
                  <a:pt x="651556" y="708472"/>
                </a:lnTo>
                <a:lnTo>
                  <a:pt x="639375" y="701484"/>
                </a:lnTo>
                <a:lnTo>
                  <a:pt x="629383" y="695067"/>
                </a:lnTo>
                <a:lnTo>
                  <a:pt x="620087" y="689939"/>
                </a:lnTo>
                <a:lnTo>
                  <a:pt x="609991" y="686821"/>
                </a:lnTo>
                <a:lnTo>
                  <a:pt x="595770" y="687139"/>
                </a:lnTo>
                <a:lnTo>
                  <a:pt x="583846" y="690377"/>
                </a:lnTo>
                <a:lnTo>
                  <a:pt x="573381" y="695958"/>
                </a:lnTo>
                <a:lnTo>
                  <a:pt x="563540" y="703298"/>
                </a:lnTo>
                <a:lnTo>
                  <a:pt x="559065" y="710453"/>
                </a:lnTo>
                <a:lnTo>
                  <a:pt x="557656" y="719456"/>
                </a:lnTo>
                <a:lnTo>
                  <a:pt x="558707" y="729942"/>
                </a:lnTo>
                <a:lnTo>
                  <a:pt x="561613" y="741546"/>
                </a:lnTo>
                <a:lnTo>
                  <a:pt x="565768" y="753906"/>
                </a:lnTo>
                <a:lnTo>
                  <a:pt x="570564" y="766655"/>
                </a:lnTo>
                <a:lnTo>
                  <a:pt x="575397" y="779430"/>
                </a:lnTo>
                <a:lnTo>
                  <a:pt x="579660" y="791867"/>
                </a:lnTo>
                <a:lnTo>
                  <a:pt x="582748" y="803600"/>
                </a:lnTo>
                <a:lnTo>
                  <a:pt x="584054" y="814266"/>
                </a:lnTo>
                <a:lnTo>
                  <a:pt x="567642" y="802949"/>
                </a:lnTo>
                <a:lnTo>
                  <a:pt x="527386" y="763885"/>
                </a:lnTo>
                <a:lnTo>
                  <a:pt x="496751" y="719573"/>
                </a:lnTo>
                <a:lnTo>
                  <a:pt x="470784" y="673122"/>
                </a:lnTo>
                <a:lnTo>
                  <a:pt x="462309" y="657701"/>
                </a:lnTo>
                <a:lnTo>
                  <a:pt x="434863" y="613238"/>
                </a:lnTo>
                <a:lnTo>
                  <a:pt x="400529" y="573894"/>
                </a:lnTo>
                <a:lnTo>
                  <a:pt x="354356" y="542779"/>
                </a:lnTo>
                <a:lnTo>
                  <a:pt x="348372" y="525196"/>
                </a:lnTo>
                <a:lnTo>
                  <a:pt x="333471" y="488226"/>
                </a:lnTo>
                <a:lnTo>
                  <a:pt x="315123" y="449882"/>
                </a:lnTo>
                <a:lnTo>
                  <a:pt x="293882" y="411404"/>
                </a:lnTo>
                <a:lnTo>
                  <a:pt x="270306" y="374033"/>
                </a:lnTo>
                <a:lnTo>
                  <a:pt x="244951" y="339007"/>
                </a:lnTo>
                <a:lnTo>
                  <a:pt x="218373" y="307569"/>
                </a:lnTo>
                <a:lnTo>
                  <a:pt x="177429" y="269848"/>
                </a:lnTo>
                <a:lnTo>
                  <a:pt x="136863" y="247173"/>
                </a:lnTo>
                <a:lnTo>
                  <a:pt x="123749" y="243681"/>
                </a:lnTo>
                <a:lnTo>
                  <a:pt x="108699" y="24253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103"/>
          <p:cNvSpPr/>
          <p:nvPr/>
        </p:nvSpPr>
        <p:spPr>
          <a:xfrm>
            <a:off x="2820210" y="3266353"/>
            <a:ext cx="1468755" cy="2139315"/>
          </a:xfrm>
          <a:custGeom>
            <a:avLst/>
            <a:gdLst/>
            <a:ahLst/>
            <a:cxnLst/>
            <a:rect l="l" t="t" r="r" b="b"/>
            <a:pathLst>
              <a:path w="1468754" h="2139315">
                <a:moveTo>
                  <a:pt x="1346461" y="1514878"/>
                </a:moveTo>
                <a:lnTo>
                  <a:pt x="1355681" y="1512604"/>
                </a:lnTo>
                <a:lnTo>
                  <a:pt x="1358462" y="1515843"/>
                </a:lnTo>
                <a:lnTo>
                  <a:pt x="1367962" y="1510560"/>
                </a:lnTo>
                <a:lnTo>
                  <a:pt x="1374260" y="1502441"/>
                </a:lnTo>
                <a:lnTo>
                  <a:pt x="1376910" y="1490105"/>
                </a:lnTo>
                <a:lnTo>
                  <a:pt x="1379620" y="1475796"/>
                </a:lnTo>
                <a:lnTo>
                  <a:pt x="1386174" y="1464407"/>
                </a:lnTo>
                <a:lnTo>
                  <a:pt x="1395728" y="1455529"/>
                </a:lnTo>
                <a:lnTo>
                  <a:pt x="1406236" y="1447570"/>
                </a:lnTo>
                <a:lnTo>
                  <a:pt x="1415651" y="1438937"/>
                </a:lnTo>
                <a:lnTo>
                  <a:pt x="1421927" y="1428039"/>
                </a:lnTo>
                <a:lnTo>
                  <a:pt x="1421756" y="1411459"/>
                </a:lnTo>
                <a:lnTo>
                  <a:pt x="1418565" y="1397986"/>
                </a:lnTo>
                <a:lnTo>
                  <a:pt x="1413952" y="1386745"/>
                </a:lnTo>
                <a:lnTo>
                  <a:pt x="1409512" y="1376864"/>
                </a:lnTo>
                <a:lnTo>
                  <a:pt x="1406844" y="1367470"/>
                </a:lnTo>
                <a:lnTo>
                  <a:pt x="1425692" y="1328185"/>
                </a:lnTo>
                <a:lnTo>
                  <a:pt x="1440913" y="1317189"/>
                </a:lnTo>
                <a:lnTo>
                  <a:pt x="1448450" y="1311639"/>
                </a:lnTo>
                <a:lnTo>
                  <a:pt x="1467948" y="1274343"/>
                </a:lnTo>
                <a:lnTo>
                  <a:pt x="1468442" y="1259765"/>
                </a:lnTo>
                <a:lnTo>
                  <a:pt x="1467933" y="1246505"/>
                </a:lnTo>
                <a:lnTo>
                  <a:pt x="1467067" y="1234253"/>
                </a:lnTo>
                <a:lnTo>
                  <a:pt x="1466488" y="1222703"/>
                </a:lnTo>
                <a:lnTo>
                  <a:pt x="1456186" y="1217497"/>
                </a:lnTo>
                <a:lnTo>
                  <a:pt x="1443560" y="1211485"/>
                </a:lnTo>
                <a:lnTo>
                  <a:pt x="1430005" y="1204761"/>
                </a:lnTo>
                <a:lnTo>
                  <a:pt x="1416915" y="1197424"/>
                </a:lnTo>
                <a:lnTo>
                  <a:pt x="1405684" y="1189568"/>
                </a:lnTo>
                <a:lnTo>
                  <a:pt x="1397707" y="1181291"/>
                </a:lnTo>
                <a:lnTo>
                  <a:pt x="1394378" y="1172688"/>
                </a:lnTo>
                <a:lnTo>
                  <a:pt x="1399455" y="1158754"/>
                </a:lnTo>
                <a:lnTo>
                  <a:pt x="1407022" y="1149025"/>
                </a:lnTo>
                <a:lnTo>
                  <a:pt x="1409745" y="1090583"/>
                </a:lnTo>
                <a:lnTo>
                  <a:pt x="1370843" y="1058658"/>
                </a:lnTo>
                <a:lnTo>
                  <a:pt x="1360904" y="1035567"/>
                </a:lnTo>
                <a:lnTo>
                  <a:pt x="1361917" y="1016689"/>
                </a:lnTo>
                <a:lnTo>
                  <a:pt x="1364253" y="977514"/>
                </a:lnTo>
                <a:lnTo>
                  <a:pt x="1366559" y="946545"/>
                </a:lnTo>
                <a:lnTo>
                  <a:pt x="1366501" y="930465"/>
                </a:lnTo>
                <a:lnTo>
                  <a:pt x="1363637" y="920527"/>
                </a:lnTo>
                <a:lnTo>
                  <a:pt x="1358580" y="913929"/>
                </a:lnTo>
                <a:lnTo>
                  <a:pt x="1351943" y="907867"/>
                </a:lnTo>
                <a:lnTo>
                  <a:pt x="1344339" y="899539"/>
                </a:lnTo>
                <a:lnTo>
                  <a:pt x="1335200" y="844885"/>
                </a:lnTo>
                <a:lnTo>
                  <a:pt x="1330624" y="800760"/>
                </a:lnTo>
                <a:lnTo>
                  <a:pt x="1330063" y="794625"/>
                </a:lnTo>
                <a:lnTo>
                  <a:pt x="1336398" y="784456"/>
                </a:lnTo>
                <a:lnTo>
                  <a:pt x="1348533" y="782164"/>
                </a:lnTo>
                <a:lnTo>
                  <a:pt x="1362535" y="774098"/>
                </a:lnTo>
                <a:lnTo>
                  <a:pt x="1372724" y="763791"/>
                </a:lnTo>
                <a:lnTo>
                  <a:pt x="1379270" y="752805"/>
                </a:lnTo>
                <a:lnTo>
                  <a:pt x="1382340" y="742700"/>
                </a:lnTo>
                <a:lnTo>
                  <a:pt x="1385615" y="741028"/>
                </a:lnTo>
                <a:lnTo>
                  <a:pt x="1383037" y="734755"/>
                </a:lnTo>
                <a:lnTo>
                  <a:pt x="1383494" y="728748"/>
                </a:lnTo>
                <a:lnTo>
                  <a:pt x="1381208" y="719477"/>
                </a:lnTo>
                <a:lnTo>
                  <a:pt x="1381437" y="716492"/>
                </a:lnTo>
                <a:lnTo>
                  <a:pt x="1392528" y="708217"/>
                </a:lnTo>
                <a:lnTo>
                  <a:pt x="1397376" y="697622"/>
                </a:lnTo>
                <a:lnTo>
                  <a:pt x="1399166" y="683083"/>
                </a:lnTo>
                <a:lnTo>
                  <a:pt x="1398372" y="666545"/>
                </a:lnTo>
                <a:lnTo>
                  <a:pt x="1393911" y="653810"/>
                </a:lnTo>
                <a:lnTo>
                  <a:pt x="1361109" y="620232"/>
                </a:lnTo>
                <a:lnTo>
                  <a:pt x="1354337" y="619352"/>
                </a:lnTo>
                <a:lnTo>
                  <a:pt x="1344077" y="619800"/>
                </a:lnTo>
                <a:lnTo>
                  <a:pt x="1333225" y="617413"/>
                </a:lnTo>
                <a:lnTo>
                  <a:pt x="1298889" y="595124"/>
                </a:lnTo>
                <a:lnTo>
                  <a:pt x="1271450" y="560994"/>
                </a:lnTo>
                <a:lnTo>
                  <a:pt x="1263066" y="538553"/>
                </a:lnTo>
                <a:lnTo>
                  <a:pt x="1264755" y="525572"/>
                </a:lnTo>
                <a:lnTo>
                  <a:pt x="1289862" y="487364"/>
                </a:lnTo>
                <a:lnTo>
                  <a:pt x="1311978" y="475890"/>
                </a:lnTo>
                <a:lnTo>
                  <a:pt x="1319478" y="472323"/>
                </a:lnTo>
                <a:lnTo>
                  <a:pt x="1350094" y="444038"/>
                </a:lnTo>
                <a:lnTo>
                  <a:pt x="1355871" y="422712"/>
                </a:lnTo>
                <a:lnTo>
                  <a:pt x="1355622" y="405625"/>
                </a:lnTo>
                <a:lnTo>
                  <a:pt x="1352523" y="390933"/>
                </a:lnTo>
                <a:lnTo>
                  <a:pt x="1347419" y="378223"/>
                </a:lnTo>
                <a:lnTo>
                  <a:pt x="1341153" y="367084"/>
                </a:lnTo>
                <a:lnTo>
                  <a:pt x="1334569" y="357103"/>
                </a:lnTo>
                <a:lnTo>
                  <a:pt x="1328511" y="347868"/>
                </a:lnTo>
                <a:lnTo>
                  <a:pt x="1323823" y="338969"/>
                </a:lnTo>
                <a:lnTo>
                  <a:pt x="1321348" y="329991"/>
                </a:lnTo>
                <a:lnTo>
                  <a:pt x="1323227" y="321227"/>
                </a:lnTo>
                <a:lnTo>
                  <a:pt x="1327168" y="315336"/>
                </a:lnTo>
                <a:lnTo>
                  <a:pt x="1332630" y="311465"/>
                </a:lnTo>
                <a:lnTo>
                  <a:pt x="1339074" y="308758"/>
                </a:lnTo>
                <a:lnTo>
                  <a:pt x="1345957" y="306364"/>
                </a:lnTo>
                <a:lnTo>
                  <a:pt x="1352739" y="303426"/>
                </a:lnTo>
                <a:lnTo>
                  <a:pt x="1358880" y="299093"/>
                </a:lnTo>
                <a:lnTo>
                  <a:pt x="1363838" y="292509"/>
                </a:lnTo>
                <a:lnTo>
                  <a:pt x="1367073" y="282821"/>
                </a:lnTo>
                <a:lnTo>
                  <a:pt x="1368045" y="269175"/>
                </a:lnTo>
                <a:lnTo>
                  <a:pt x="1365515" y="257047"/>
                </a:lnTo>
                <a:lnTo>
                  <a:pt x="1359051" y="248461"/>
                </a:lnTo>
                <a:lnTo>
                  <a:pt x="1350039" y="242283"/>
                </a:lnTo>
                <a:lnTo>
                  <a:pt x="1339867" y="237379"/>
                </a:lnTo>
                <a:lnTo>
                  <a:pt x="1329921" y="232616"/>
                </a:lnTo>
                <a:lnTo>
                  <a:pt x="1321589" y="226861"/>
                </a:lnTo>
                <a:lnTo>
                  <a:pt x="1316257" y="218979"/>
                </a:lnTo>
                <a:lnTo>
                  <a:pt x="1315386" y="202837"/>
                </a:lnTo>
                <a:lnTo>
                  <a:pt x="1316767" y="193413"/>
                </a:lnTo>
                <a:lnTo>
                  <a:pt x="1302794" y="191934"/>
                </a:lnTo>
                <a:lnTo>
                  <a:pt x="1288377" y="193162"/>
                </a:lnTo>
                <a:lnTo>
                  <a:pt x="1277154" y="197889"/>
                </a:lnTo>
                <a:lnTo>
                  <a:pt x="1284977" y="210104"/>
                </a:lnTo>
                <a:lnTo>
                  <a:pt x="1290526" y="220532"/>
                </a:lnTo>
                <a:lnTo>
                  <a:pt x="1293950" y="229203"/>
                </a:lnTo>
                <a:lnTo>
                  <a:pt x="1295400" y="236149"/>
                </a:lnTo>
                <a:lnTo>
                  <a:pt x="1295028" y="241402"/>
                </a:lnTo>
                <a:lnTo>
                  <a:pt x="1292983" y="244994"/>
                </a:lnTo>
                <a:lnTo>
                  <a:pt x="1289417" y="246955"/>
                </a:lnTo>
                <a:lnTo>
                  <a:pt x="1284480" y="247318"/>
                </a:lnTo>
                <a:lnTo>
                  <a:pt x="1278322" y="246113"/>
                </a:lnTo>
                <a:lnTo>
                  <a:pt x="1244498" y="226252"/>
                </a:lnTo>
                <a:lnTo>
                  <a:pt x="1224178" y="207738"/>
                </a:lnTo>
                <a:lnTo>
                  <a:pt x="1220645" y="210813"/>
                </a:lnTo>
                <a:lnTo>
                  <a:pt x="1197035" y="244810"/>
                </a:lnTo>
                <a:lnTo>
                  <a:pt x="1197605" y="251696"/>
                </a:lnTo>
                <a:lnTo>
                  <a:pt x="1222355" y="285132"/>
                </a:lnTo>
                <a:lnTo>
                  <a:pt x="1252623" y="305675"/>
                </a:lnTo>
                <a:lnTo>
                  <a:pt x="1266461" y="326456"/>
                </a:lnTo>
                <a:lnTo>
                  <a:pt x="1276722" y="342449"/>
                </a:lnTo>
                <a:lnTo>
                  <a:pt x="1283565" y="354449"/>
                </a:lnTo>
                <a:lnTo>
                  <a:pt x="1287148" y="363255"/>
                </a:lnTo>
                <a:lnTo>
                  <a:pt x="1287630" y="369661"/>
                </a:lnTo>
                <a:lnTo>
                  <a:pt x="1285168" y="374465"/>
                </a:lnTo>
                <a:lnTo>
                  <a:pt x="1279923" y="378462"/>
                </a:lnTo>
                <a:lnTo>
                  <a:pt x="1272051" y="382449"/>
                </a:lnTo>
                <a:lnTo>
                  <a:pt x="1261734" y="375488"/>
                </a:lnTo>
                <a:lnTo>
                  <a:pt x="1254422" y="365591"/>
                </a:lnTo>
                <a:lnTo>
                  <a:pt x="1248511" y="354070"/>
                </a:lnTo>
                <a:lnTo>
                  <a:pt x="1242394" y="342238"/>
                </a:lnTo>
                <a:lnTo>
                  <a:pt x="1234469" y="331405"/>
                </a:lnTo>
                <a:lnTo>
                  <a:pt x="1217925" y="327712"/>
                </a:lnTo>
                <a:lnTo>
                  <a:pt x="1203276" y="320960"/>
                </a:lnTo>
                <a:lnTo>
                  <a:pt x="1171972" y="291464"/>
                </a:lnTo>
                <a:lnTo>
                  <a:pt x="1162903" y="273203"/>
                </a:lnTo>
                <a:lnTo>
                  <a:pt x="1163733" y="258238"/>
                </a:lnTo>
                <a:lnTo>
                  <a:pt x="1174731" y="220647"/>
                </a:lnTo>
                <a:lnTo>
                  <a:pt x="1192908" y="188729"/>
                </a:lnTo>
                <a:lnTo>
                  <a:pt x="1199321" y="178178"/>
                </a:lnTo>
                <a:lnTo>
                  <a:pt x="1213844" y="140177"/>
                </a:lnTo>
                <a:lnTo>
                  <a:pt x="1216746" y="120988"/>
                </a:lnTo>
                <a:lnTo>
                  <a:pt x="1216491" y="110530"/>
                </a:lnTo>
                <a:lnTo>
                  <a:pt x="1215281" y="97460"/>
                </a:lnTo>
                <a:lnTo>
                  <a:pt x="1209213" y="90371"/>
                </a:lnTo>
                <a:lnTo>
                  <a:pt x="1203966" y="86745"/>
                </a:lnTo>
                <a:lnTo>
                  <a:pt x="1199440" y="86195"/>
                </a:lnTo>
                <a:lnTo>
                  <a:pt x="1195541" y="88335"/>
                </a:lnTo>
                <a:lnTo>
                  <a:pt x="1182032" y="125859"/>
                </a:lnTo>
                <a:lnTo>
                  <a:pt x="1179849" y="136024"/>
                </a:lnTo>
                <a:lnTo>
                  <a:pt x="1177613" y="146174"/>
                </a:lnTo>
                <a:lnTo>
                  <a:pt x="1162237" y="183178"/>
                </a:lnTo>
                <a:lnTo>
                  <a:pt x="1133828" y="189129"/>
                </a:lnTo>
                <a:lnTo>
                  <a:pt x="1115493" y="194321"/>
                </a:lnTo>
                <a:lnTo>
                  <a:pt x="1080365" y="225026"/>
                </a:lnTo>
                <a:lnTo>
                  <a:pt x="1070285" y="268523"/>
                </a:lnTo>
                <a:lnTo>
                  <a:pt x="1070291" y="281057"/>
                </a:lnTo>
                <a:lnTo>
                  <a:pt x="1071176" y="293847"/>
                </a:lnTo>
                <a:lnTo>
                  <a:pt x="1072641" y="306700"/>
                </a:lnTo>
                <a:lnTo>
                  <a:pt x="1074386" y="319425"/>
                </a:lnTo>
                <a:lnTo>
                  <a:pt x="1076113" y="331828"/>
                </a:lnTo>
                <a:lnTo>
                  <a:pt x="1077519" y="343719"/>
                </a:lnTo>
                <a:lnTo>
                  <a:pt x="1078307" y="354906"/>
                </a:lnTo>
                <a:lnTo>
                  <a:pt x="1078177" y="365196"/>
                </a:lnTo>
                <a:lnTo>
                  <a:pt x="1076828" y="374398"/>
                </a:lnTo>
                <a:lnTo>
                  <a:pt x="1073961" y="382319"/>
                </a:lnTo>
                <a:lnTo>
                  <a:pt x="1069277" y="388769"/>
                </a:lnTo>
                <a:lnTo>
                  <a:pt x="1062475" y="393554"/>
                </a:lnTo>
                <a:lnTo>
                  <a:pt x="1055217" y="407538"/>
                </a:lnTo>
                <a:lnTo>
                  <a:pt x="1036389" y="445398"/>
                </a:lnTo>
                <a:lnTo>
                  <a:pt x="1021663" y="489145"/>
                </a:lnTo>
                <a:lnTo>
                  <a:pt x="1020300" y="503359"/>
                </a:lnTo>
                <a:lnTo>
                  <a:pt x="1018981" y="516063"/>
                </a:lnTo>
                <a:lnTo>
                  <a:pt x="1018078" y="527248"/>
                </a:lnTo>
                <a:lnTo>
                  <a:pt x="1017962" y="536907"/>
                </a:lnTo>
                <a:lnTo>
                  <a:pt x="1019004" y="545031"/>
                </a:lnTo>
                <a:lnTo>
                  <a:pt x="1054592" y="562364"/>
                </a:lnTo>
                <a:lnTo>
                  <a:pt x="1070384" y="561118"/>
                </a:lnTo>
                <a:lnTo>
                  <a:pt x="1089934" y="558283"/>
                </a:lnTo>
                <a:lnTo>
                  <a:pt x="1104939" y="562069"/>
                </a:lnTo>
                <a:lnTo>
                  <a:pt x="1138667" y="583482"/>
                </a:lnTo>
                <a:lnTo>
                  <a:pt x="1158276" y="617013"/>
                </a:lnTo>
                <a:lnTo>
                  <a:pt x="1167392" y="658847"/>
                </a:lnTo>
                <a:lnTo>
                  <a:pt x="1167689" y="674345"/>
                </a:lnTo>
                <a:lnTo>
                  <a:pt x="1165452" y="685753"/>
                </a:lnTo>
                <a:lnTo>
                  <a:pt x="1161230" y="693948"/>
                </a:lnTo>
                <a:lnTo>
                  <a:pt x="1155574" y="699810"/>
                </a:lnTo>
                <a:lnTo>
                  <a:pt x="1149034" y="704218"/>
                </a:lnTo>
                <a:lnTo>
                  <a:pt x="1142161" y="708050"/>
                </a:lnTo>
                <a:lnTo>
                  <a:pt x="1135504" y="712185"/>
                </a:lnTo>
                <a:lnTo>
                  <a:pt x="1129614" y="717502"/>
                </a:lnTo>
                <a:lnTo>
                  <a:pt x="1125040" y="724879"/>
                </a:lnTo>
                <a:lnTo>
                  <a:pt x="1125139" y="739116"/>
                </a:lnTo>
                <a:lnTo>
                  <a:pt x="1147558" y="773745"/>
                </a:lnTo>
                <a:lnTo>
                  <a:pt x="1167952" y="790066"/>
                </a:lnTo>
                <a:lnTo>
                  <a:pt x="1175888" y="796187"/>
                </a:lnTo>
                <a:lnTo>
                  <a:pt x="1180585" y="800943"/>
                </a:lnTo>
                <a:lnTo>
                  <a:pt x="1166176" y="800574"/>
                </a:lnTo>
                <a:lnTo>
                  <a:pt x="1152199" y="797377"/>
                </a:lnTo>
                <a:lnTo>
                  <a:pt x="1118850" y="775229"/>
                </a:lnTo>
                <a:lnTo>
                  <a:pt x="1109762" y="754410"/>
                </a:lnTo>
                <a:lnTo>
                  <a:pt x="1111008" y="742680"/>
                </a:lnTo>
                <a:lnTo>
                  <a:pt x="1125013" y="698946"/>
                </a:lnTo>
                <a:lnTo>
                  <a:pt x="1137798" y="673330"/>
                </a:lnTo>
                <a:lnTo>
                  <a:pt x="1132626" y="662750"/>
                </a:lnTo>
                <a:lnTo>
                  <a:pt x="1128667" y="651625"/>
                </a:lnTo>
                <a:lnTo>
                  <a:pt x="1125424" y="640291"/>
                </a:lnTo>
                <a:lnTo>
                  <a:pt x="1122398" y="629087"/>
                </a:lnTo>
                <a:lnTo>
                  <a:pt x="1119092" y="618351"/>
                </a:lnTo>
                <a:lnTo>
                  <a:pt x="1093117" y="586833"/>
                </a:lnTo>
                <a:lnTo>
                  <a:pt x="1065511" y="582656"/>
                </a:lnTo>
                <a:lnTo>
                  <a:pt x="1052950" y="583679"/>
                </a:lnTo>
                <a:lnTo>
                  <a:pt x="1018519" y="601573"/>
                </a:lnTo>
                <a:lnTo>
                  <a:pt x="1004795" y="648124"/>
                </a:lnTo>
                <a:lnTo>
                  <a:pt x="1003784" y="684884"/>
                </a:lnTo>
                <a:lnTo>
                  <a:pt x="1004406" y="707114"/>
                </a:lnTo>
                <a:lnTo>
                  <a:pt x="987609" y="720625"/>
                </a:lnTo>
                <a:lnTo>
                  <a:pt x="959679" y="747968"/>
                </a:lnTo>
                <a:lnTo>
                  <a:pt x="947254" y="772526"/>
                </a:lnTo>
                <a:lnTo>
                  <a:pt x="943652" y="779911"/>
                </a:lnTo>
                <a:lnTo>
                  <a:pt x="911286" y="813538"/>
                </a:lnTo>
                <a:lnTo>
                  <a:pt x="869068" y="826463"/>
                </a:lnTo>
                <a:lnTo>
                  <a:pt x="862873" y="827250"/>
                </a:lnTo>
                <a:lnTo>
                  <a:pt x="827278" y="852465"/>
                </a:lnTo>
                <a:lnTo>
                  <a:pt x="823399" y="861696"/>
                </a:lnTo>
                <a:lnTo>
                  <a:pt x="812787" y="850851"/>
                </a:lnTo>
                <a:lnTo>
                  <a:pt x="778408" y="830498"/>
                </a:lnTo>
                <a:lnTo>
                  <a:pt x="756302" y="822906"/>
                </a:lnTo>
                <a:lnTo>
                  <a:pt x="746373" y="819649"/>
                </a:lnTo>
                <a:lnTo>
                  <a:pt x="719695" y="792061"/>
                </a:lnTo>
                <a:lnTo>
                  <a:pt x="718833" y="784967"/>
                </a:lnTo>
                <a:lnTo>
                  <a:pt x="715867" y="777863"/>
                </a:lnTo>
                <a:lnTo>
                  <a:pt x="711710" y="770967"/>
                </a:lnTo>
                <a:lnTo>
                  <a:pt x="707276" y="764497"/>
                </a:lnTo>
                <a:lnTo>
                  <a:pt x="703481" y="758670"/>
                </a:lnTo>
                <a:lnTo>
                  <a:pt x="701237" y="753705"/>
                </a:lnTo>
                <a:lnTo>
                  <a:pt x="701459" y="749819"/>
                </a:lnTo>
                <a:lnTo>
                  <a:pt x="705061" y="747229"/>
                </a:lnTo>
                <a:lnTo>
                  <a:pt x="712957" y="746154"/>
                </a:lnTo>
                <a:lnTo>
                  <a:pt x="726062" y="746812"/>
                </a:lnTo>
                <a:lnTo>
                  <a:pt x="754509" y="779275"/>
                </a:lnTo>
                <a:lnTo>
                  <a:pt x="757392" y="788534"/>
                </a:lnTo>
                <a:lnTo>
                  <a:pt x="760780" y="797566"/>
                </a:lnTo>
                <a:lnTo>
                  <a:pt x="765293" y="805878"/>
                </a:lnTo>
                <a:lnTo>
                  <a:pt x="771547" y="812980"/>
                </a:lnTo>
                <a:lnTo>
                  <a:pt x="780161" y="818377"/>
                </a:lnTo>
                <a:lnTo>
                  <a:pt x="791752" y="821578"/>
                </a:lnTo>
                <a:lnTo>
                  <a:pt x="800473" y="820581"/>
                </a:lnTo>
                <a:lnTo>
                  <a:pt x="832820" y="797804"/>
                </a:lnTo>
                <a:lnTo>
                  <a:pt x="857030" y="767648"/>
                </a:lnTo>
                <a:lnTo>
                  <a:pt x="865589" y="756374"/>
                </a:lnTo>
                <a:lnTo>
                  <a:pt x="874549" y="744884"/>
                </a:lnTo>
                <a:lnTo>
                  <a:pt x="904763" y="711502"/>
                </a:lnTo>
                <a:lnTo>
                  <a:pt x="928620" y="692530"/>
                </a:lnTo>
                <a:lnTo>
                  <a:pt x="933307" y="679461"/>
                </a:lnTo>
                <a:lnTo>
                  <a:pt x="959447" y="647121"/>
                </a:lnTo>
                <a:lnTo>
                  <a:pt x="973436" y="642250"/>
                </a:lnTo>
                <a:lnTo>
                  <a:pt x="977174" y="641070"/>
                </a:lnTo>
                <a:lnTo>
                  <a:pt x="980270" y="639563"/>
                </a:lnTo>
                <a:lnTo>
                  <a:pt x="982617" y="637397"/>
                </a:lnTo>
                <a:lnTo>
                  <a:pt x="984109" y="634244"/>
                </a:lnTo>
                <a:lnTo>
                  <a:pt x="984638" y="629775"/>
                </a:lnTo>
                <a:lnTo>
                  <a:pt x="984096" y="623658"/>
                </a:lnTo>
                <a:lnTo>
                  <a:pt x="969087" y="576126"/>
                </a:lnTo>
                <a:lnTo>
                  <a:pt x="961587" y="556828"/>
                </a:lnTo>
                <a:lnTo>
                  <a:pt x="958467" y="547506"/>
                </a:lnTo>
                <a:lnTo>
                  <a:pt x="956712" y="537437"/>
                </a:lnTo>
                <a:lnTo>
                  <a:pt x="956219" y="526709"/>
                </a:lnTo>
                <a:lnTo>
                  <a:pt x="956884" y="515412"/>
                </a:lnTo>
                <a:lnTo>
                  <a:pt x="969027" y="466314"/>
                </a:lnTo>
                <a:lnTo>
                  <a:pt x="985167" y="427888"/>
                </a:lnTo>
                <a:lnTo>
                  <a:pt x="1004203" y="390768"/>
                </a:lnTo>
                <a:lnTo>
                  <a:pt x="1023314" y="357366"/>
                </a:lnTo>
                <a:lnTo>
                  <a:pt x="1039680" y="330095"/>
                </a:lnTo>
                <a:lnTo>
                  <a:pt x="1045252" y="318911"/>
                </a:lnTo>
                <a:lnTo>
                  <a:pt x="1048319" y="309432"/>
                </a:lnTo>
                <a:lnTo>
                  <a:pt x="1049292" y="301329"/>
                </a:lnTo>
                <a:lnTo>
                  <a:pt x="1048579" y="294270"/>
                </a:lnTo>
                <a:lnTo>
                  <a:pt x="1046593" y="287924"/>
                </a:lnTo>
                <a:lnTo>
                  <a:pt x="1043742" y="281962"/>
                </a:lnTo>
                <a:lnTo>
                  <a:pt x="1040438" y="276052"/>
                </a:lnTo>
                <a:lnTo>
                  <a:pt x="1037090" y="269863"/>
                </a:lnTo>
                <a:lnTo>
                  <a:pt x="1034110" y="263066"/>
                </a:lnTo>
                <a:lnTo>
                  <a:pt x="1031906" y="255330"/>
                </a:lnTo>
                <a:lnTo>
                  <a:pt x="1030890" y="246324"/>
                </a:lnTo>
                <a:lnTo>
                  <a:pt x="1031472" y="235717"/>
                </a:lnTo>
                <a:lnTo>
                  <a:pt x="1047425" y="196886"/>
                </a:lnTo>
                <a:lnTo>
                  <a:pt x="1069520" y="178615"/>
                </a:lnTo>
                <a:lnTo>
                  <a:pt x="1073980" y="175999"/>
                </a:lnTo>
                <a:lnTo>
                  <a:pt x="1101670" y="141494"/>
                </a:lnTo>
                <a:lnTo>
                  <a:pt x="1113120" y="100133"/>
                </a:lnTo>
                <a:lnTo>
                  <a:pt x="1113579" y="88535"/>
                </a:lnTo>
                <a:lnTo>
                  <a:pt x="1112023" y="78586"/>
                </a:lnTo>
                <a:lnTo>
                  <a:pt x="1083870" y="48087"/>
                </a:lnTo>
                <a:lnTo>
                  <a:pt x="1070906" y="40990"/>
                </a:lnTo>
                <a:lnTo>
                  <a:pt x="1057454" y="32917"/>
                </a:lnTo>
                <a:lnTo>
                  <a:pt x="1046138" y="25139"/>
                </a:lnTo>
                <a:lnTo>
                  <a:pt x="1036633" y="17931"/>
                </a:lnTo>
                <a:lnTo>
                  <a:pt x="1028616" y="11565"/>
                </a:lnTo>
                <a:lnTo>
                  <a:pt x="1021762" y="6316"/>
                </a:lnTo>
                <a:lnTo>
                  <a:pt x="1015745" y="2456"/>
                </a:lnTo>
                <a:lnTo>
                  <a:pt x="1010241" y="259"/>
                </a:lnTo>
                <a:lnTo>
                  <a:pt x="1004925" y="0"/>
                </a:lnTo>
                <a:lnTo>
                  <a:pt x="999473" y="1950"/>
                </a:lnTo>
                <a:lnTo>
                  <a:pt x="972291" y="35320"/>
                </a:lnTo>
                <a:lnTo>
                  <a:pt x="963497" y="53059"/>
                </a:lnTo>
                <a:lnTo>
                  <a:pt x="958206" y="63572"/>
                </a:lnTo>
                <a:lnTo>
                  <a:pt x="938133" y="98397"/>
                </a:lnTo>
                <a:lnTo>
                  <a:pt x="910659" y="132384"/>
                </a:lnTo>
                <a:lnTo>
                  <a:pt x="874370" y="158121"/>
                </a:lnTo>
                <a:lnTo>
                  <a:pt x="827853" y="168197"/>
                </a:lnTo>
                <a:lnTo>
                  <a:pt x="818277" y="176076"/>
                </a:lnTo>
                <a:lnTo>
                  <a:pt x="801050" y="208854"/>
                </a:lnTo>
                <a:lnTo>
                  <a:pt x="801878" y="214351"/>
                </a:lnTo>
                <a:lnTo>
                  <a:pt x="803512" y="219583"/>
                </a:lnTo>
                <a:lnTo>
                  <a:pt x="805687" y="224588"/>
                </a:lnTo>
                <a:lnTo>
                  <a:pt x="808137" y="229404"/>
                </a:lnTo>
                <a:lnTo>
                  <a:pt x="810596" y="234069"/>
                </a:lnTo>
                <a:lnTo>
                  <a:pt x="812801" y="238620"/>
                </a:lnTo>
                <a:lnTo>
                  <a:pt x="814484" y="243095"/>
                </a:lnTo>
                <a:lnTo>
                  <a:pt x="815382" y="247533"/>
                </a:lnTo>
                <a:lnTo>
                  <a:pt x="815229" y="251969"/>
                </a:lnTo>
                <a:lnTo>
                  <a:pt x="813760" y="256444"/>
                </a:lnTo>
                <a:lnTo>
                  <a:pt x="810709" y="260993"/>
                </a:lnTo>
                <a:lnTo>
                  <a:pt x="805812" y="265655"/>
                </a:lnTo>
                <a:lnTo>
                  <a:pt x="798802" y="270469"/>
                </a:lnTo>
                <a:lnTo>
                  <a:pt x="794887" y="282456"/>
                </a:lnTo>
                <a:lnTo>
                  <a:pt x="769262" y="319777"/>
                </a:lnTo>
                <a:lnTo>
                  <a:pt x="754986" y="333842"/>
                </a:lnTo>
                <a:lnTo>
                  <a:pt x="748611" y="340171"/>
                </a:lnTo>
                <a:lnTo>
                  <a:pt x="743173" y="346200"/>
                </a:lnTo>
                <a:lnTo>
                  <a:pt x="738997" y="352057"/>
                </a:lnTo>
                <a:lnTo>
                  <a:pt x="736403" y="357870"/>
                </a:lnTo>
                <a:lnTo>
                  <a:pt x="735715" y="363765"/>
                </a:lnTo>
                <a:lnTo>
                  <a:pt x="737255" y="369869"/>
                </a:lnTo>
                <a:lnTo>
                  <a:pt x="741345" y="376311"/>
                </a:lnTo>
                <a:lnTo>
                  <a:pt x="748308" y="383216"/>
                </a:lnTo>
                <a:lnTo>
                  <a:pt x="759940" y="392402"/>
                </a:lnTo>
                <a:lnTo>
                  <a:pt x="768164" y="401878"/>
                </a:lnTo>
                <a:lnTo>
                  <a:pt x="779831" y="440575"/>
                </a:lnTo>
                <a:lnTo>
                  <a:pt x="780658" y="449920"/>
                </a:lnTo>
                <a:lnTo>
                  <a:pt x="781934" y="458921"/>
                </a:lnTo>
                <a:lnTo>
                  <a:pt x="784304" y="467472"/>
                </a:lnTo>
                <a:lnTo>
                  <a:pt x="788411" y="475469"/>
                </a:lnTo>
                <a:lnTo>
                  <a:pt x="791724" y="501583"/>
                </a:lnTo>
                <a:lnTo>
                  <a:pt x="776265" y="537717"/>
                </a:lnTo>
                <a:lnTo>
                  <a:pt x="761444" y="538128"/>
                </a:lnTo>
                <a:lnTo>
                  <a:pt x="753756" y="537435"/>
                </a:lnTo>
                <a:lnTo>
                  <a:pt x="720763" y="504248"/>
                </a:lnTo>
                <a:lnTo>
                  <a:pt x="703568" y="467575"/>
                </a:lnTo>
                <a:lnTo>
                  <a:pt x="686713" y="424769"/>
                </a:lnTo>
                <a:lnTo>
                  <a:pt x="680943" y="410048"/>
                </a:lnTo>
                <a:lnTo>
                  <a:pt x="675015" y="395425"/>
                </a:lnTo>
                <a:lnTo>
                  <a:pt x="668881" y="381096"/>
                </a:lnTo>
                <a:lnTo>
                  <a:pt x="662493" y="367256"/>
                </a:lnTo>
                <a:lnTo>
                  <a:pt x="651942" y="374374"/>
                </a:lnTo>
                <a:lnTo>
                  <a:pt x="640332" y="381539"/>
                </a:lnTo>
                <a:lnTo>
                  <a:pt x="630076" y="389998"/>
                </a:lnTo>
                <a:lnTo>
                  <a:pt x="623589" y="400996"/>
                </a:lnTo>
                <a:lnTo>
                  <a:pt x="624288" y="413820"/>
                </a:lnTo>
                <a:lnTo>
                  <a:pt x="628056" y="425170"/>
                </a:lnTo>
                <a:lnTo>
                  <a:pt x="633278" y="435858"/>
                </a:lnTo>
                <a:lnTo>
                  <a:pt x="638343" y="446701"/>
                </a:lnTo>
                <a:lnTo>
                  <a:pt x="641636" y="458513"/>
                </a:lnTo>
                <a:lnTo>
                  <a:pt x="638795" y="475757"/>
                </a:lnTo>
                <a:lnTo>
                  <a:pt x="633202" y="488330"/>
                </a:lnTo>
                <a:lnTo>
                  <a:pt x="625990" y="497734"/>
                </a:lnTo>
                <a:lnTo>
                  <a:pt x="618294" y="505470"/>
                </a:lnTo>
                <a:lnTo>
                  <a:pt x="611247" y="513040"/>
                </a:lnTo>
                <a:lnTo>
                  <a:pt x="605985" y="521945"/>
                </a:lnTo>
                <a:lnTo>
                  <a:pt x="606891" y="535292"/>
                </a:lnTo>
                <a:lnTo>
                  <a:pt x="611843" y="546458"/>
                </a:lnTo>
                <a:lnTo>
                  <a:pt x="617755" y="556723"/>
                </a:lnTo>
                <a:lnTo>
                  <a:pt x="621538" y="567371"/>
                </a:lnTo>
                <a:lnTo>
                  <a:pt x="605918" y="604023"/>
                </a:lnTo>
                <a:lnTo>
                  <a:pt x="572341" y="630123"/>
                </a:lnTo>
                <a:lnTo>
                  <a:pt x="532065" y="647481"/>
                </a:lnTo>
                <a:lnTo>
                  <a:pt x="496349" y="657903"/>
                </a:lnTo>
                <a:lnTo>
                  <a:pt x="481349" y="661992"/>
                </a:lnTo>
                <a:lnTo>
                  <a:pt x="442287" y="676223"/>
                </a:lnTo>
                <a:lnTo>
                  <a:pt x="398518" y="697290"/>
                </a:lnTo>
                <a:lnTo>
                  <a:pt x="388071" y="702487"/>
                </a:lnTo>
                <a:lnTo>
                  <a:pt x="343814" y="720995"/>
                </a:lnTo>
                <a:lnTo>
                  <a:pt x="329419" y="724960"/>
                </a:lnTo>
                <a:lnTo>
                  <a:pt x="316616" y="730405"/>
                </a:lnTo>
                <a:lnTo>
                  <a:pt x="305065" y="736870"/>
                </a:lnTo>
                <a:lnTo>
                  <a:pt x="294423" y="743892"/>
                </a:lnTo>
                <a:lnTo>
                  <a:pt x="284349" y="751011"/>
                </a:lnTo>
                <a:lnTo>
                  <a:pt x="274501" y="757765"/>
                </a:lnTo>
                <a:lnTo>
                  <a:pt x="264539" y="763691"/>
                </a:lnTo>
                <a:lnTo>
                  <a:pt x="254119" y="768330"/>
                </a:lnTo>
                <a:lnTo>
                  <a:pt x="242900" y="771219"/>
                </a:lnTo>
                <a:lnTo>
                  <a:pt x="230541" y="771897"/>
                </a:lnTo>
                <a:lnTo>
                  <a:pt x="225305" y="771508"/>
                </a:lnTo>
                <a:lnTo>
                  <a:pt x="223273" y="759304"/>
                </a:lnTo>
                <a:lnTo>
                  <a:pt x="223514" y="756281"/>
                </a:lnTo>
                <a:lnTo>
                  <a:pt x="211500" y="755341"/>
                </a:lnTo>
                <a:lnTo>
                  <a:pt x="214472" y="755595"/>
                </a:lnTo>
                <a:lnTo>
                  <a:pt x="208477" y="755087"/>
                </a:lnTo>
                <a:lnTo>
                  <a:pt x="195366" y="755761"/>
                </a:lnTo>
                <a:lnTo>
                  <a:pt x="158165" y="785806"/>
                </a:lnTo>
                <a:lnTo>
                  <a:pt x="141639" y="824260"/>
                </a:lnTo>
                <a:lnTo>
                  <a:pt x="137414" y="837672"/>
                </a:lnTo>
                <a:lnTo>
                  <a:pt x="133260" y="848039"/>
                </a:lnTo>
                <a:lnTo>
                  <a:pt x="125237" y="858892"/>
                </a:lnTo>
                <a:lnTo>
                  <a:pt x="114950" y="869654"/>
                </a:lnTo>
                <a:lnTo>
                  <a:pt x="104005" y="879750"/>
                </a:lnTo>
                <a:lnTo>
                  <a:pt x="94006" y="888604"/>
                </a:lnTo>
                <a:lnTo>
                  <a:pt x="86559" y="895639"/>
                </a:lnTo>
                <a:lnTo>
                  <a:pt x="59784" y="937665"/>
                </a:lnTo>
                <a:lnTo>
                  <a:pt x="47795" y="972742"/>
                </a:lnTo>
                <a:lnTo>
                  <a:pt x="43896" y="985025"/>
                </a:lnTo>
                <a:lnTo>
                  <a:pt x="27074" y="1023130"/>
                </a:lnTo>
                <a:lnTo>
                  <a:pt x="10059" y="1044292"/>
                </a:lnTo>
                <a:lnTo>
                  <a:pt x="3447" y="1054026"/>
                </a:lnTo>
                <a:lnTo>
                  <a:pt x="0" y="1064075"/>
                </a:lnTo>
                <a:lnTo>
                  <a:pt x="6597" y="1075915"/>
                </a:lnTo>
                <a:lnTo>
                  <a:pt x="13507" y="1084529"/>
                </a:lnTo>
                <a:lnTo>
                  <a:pt x="17772" y="1099531"/>
                </a:lnTo>
                <a:lnTo>
                  <a:pt x="37347" y="1133555"/>
                </a:lnTo>
                <a:lnTo>
                  <a:pt x="53270" y="1151279"/>
                </a:lnTo>
                <a:lnTo>
                  <a:pt x="61260" y="1159913"/>
                </a:lnTo>
                <a:lnTo>
                  <a:pt x="68897" y="1168954"/>
                </a:lnTo>
                <a:lnTo>
                  <a:pt x="75905" y="1178821"/>
                </a:lnTo>
                <a:lnTo>
                  <a:pt x="82005" y="1189935"/>
                </a:lnTo>
                <a:lnTo>
                  <a:pt x="86919" y="1202715"/>
                </a:lnTo>
                <a:lnTo>
                  <a:pt x="93400" y="1214862"/>
                </a:lnTo>
                <a:lnTo>
                  <a:pt x="100449" y="1225838"/>
                </a:lnTo>
                <a:lnTo>
                  <a:pt x="106737" y="1236422"/>
                </a:lnTo>
                <a:lnTo>
                  <a:pt x="110933" y="1247394"/>
                </a:lnTo>
                <a:lnTo>
                  <a:pt x="109498" y="1263805"/>
                </a:lnTo>
                <a:lnTo>
                  <a:pt x="106542" y="1276806"/>
                </a:lnTo>
                <a:lnTo>
                  <a:pt x="103103" y="1287806"/>
                </a:lnTo>
                <a:lnTo>
                  <a:pt x="100221" y="1298213"/>
                </a:lnTo>
                <a:lnTo>
                  <a:pt x="99294" y="1312803"/>
                </a:lnTo>
                <a:lnTo>
                  <a:pt x="99111" y="1326403"/>
                </a:lnTo>
                <a:lnTo>
                  <a:pt x="99443" y="1339224"/>
                </a:lnTo>
                <a:lnTo>
                  <a:pt x="100062" y="1351475"/>
                </a:lnTo>
                <a:lnTo>
                  <a:pt x="100739" y="1363368"/>
                </a:lnTo>
                <a:lnTo>
                  <a:pt x="101246" y="1375112"/>
                </a:lnTo>
                <a:lnTo>
                  <a:pt x="98636" y="1427701"/>
                </a:lnTo>
                <a:lnTo>
                  <a:pt x="88699" y="1474035"/>
                </a:lnTo>
                <a:lnTo>
                  <a:pt x="93044" y="1487712"/>
                </a:lnTo>
                <a:lnTo>
                  <a:pt x="100436" y="1497756"/>
                </a:lnTo>
                <a:lnTo>
                  <a:pt x="109792" y="1505294"/>
                </a:lnTo>
                <a:lnTo>
                  <a:pt x="120027" y="1511453"/>
                </a:lnTo>
                <a:lnTo>
                  <a:pt x="130059" y="1517362"/>
                </a:lnTo>
                <a:lnTo>
                  <a:pt x="138801" y="1524147"/>
                </a:lnTo>
                <a:lnTo>
                  <a:pt x="151424" y="1564063"/>
                </a:lnTo>
                <a:lnTo>
                  <a:pt x="157112" y="1610449"/>
                </a:lnTo>
                <a:lnTo>
                  <a:pt x="158535" y="1626966"/>
                </a:lnTo>
                <a:lnTo>
                  <a:pt x="156452" y="1641700"/>
                </a:lnTo>
                <a:lnTo>
                  <a:pt x="154716" y="1655193"/>
                </a:lnTo>
                <a:lnTo>
                  <a:pt x="141985" y="1701322"/>
                </a:lnTo>
                <a:lnTo>
                  <a:pt x="135042" y="1712037"/>
                </a:lnTo>
                <a:lnTo>
                  <a:pt x="64701" y="1708299"/>
                </a:lnTo>
                <a:lnTo>
                  <a:pt x="54756" y="1715298"/>
                </a:lnTo>
                <a:lnTo>
                  <a:pt x="47087" y="1723515"/>
                </a:lnTo>
                <a:lnTo>
                  <a:pt x="40323" y="1733144"/>
                </a:lnTo>
                <a:lnTo>
                  <a:pt x="33089" y="1744380"/>
                </a:lnTo>
                <a:lnTo>
                  <a:pt x="35700" y="1768521"/>
                </a:lnTo>
                <a:lnTo>
                  <a:pt x="36803" y="1784893"/>
                </a:lnTo>
                <a:lnTo>
                  <a:pt x="36005" y="1795613"/>
                </a:lnTo>
                <a:lnTo>
                  <a:pt x="32910" y="1802799"/>
                </a:lnTo>
                <a:lnTo>
                  <a:pt x="27124" y="1808568"/>
                </a:lnTo>
                <a:lnTo>
                  <a:pt x="17190" y="1813404"/>
                </a:lnTo>
                <a:lnTo>
                  <a:pt x="14167" y="1813188"/>
                </a:lnTo>
                <a:lnTo>
                  <a:pt x="11424" y="1809937"/>
                </a:lnTo>
                <a:lnTo>
                  <a:pt x="10237" y="1825035"/>
                </a:lnTo>
                <a:lnTo>
                  <a:pt x="9308" y="1836908"/>
                </a:lnTo>
                <a:lnTo>
                  <a:pt x="8442" y="1848011"/>
                </a:lnTo>
                <a:lnTo>
                  <a:pt x="8963" y="1860385"/>
                </a:lnTo>
                <a:lnTo>
                  <a:pt x="12392" y="1868120"/>
                </a:lnTo>
                <a:lnTo>
                  <a:pt x="17789" y="1874585"/>
                </a:lnTo>
                <a:lnTo>
                  <a:pt x="24213" y="1883148"/>
                </a:lnTo>
                <a:lnTo>
                  <a:pt x="28004" y="1897190"/>
                </a:lnTo>
                <a:lnTo>
                  <a:pt x="27959" y="1908717"/>
                </a:lnTo>
                <a:lnTo>
                  <a:pt x="27518" y="1917815"/>
                </a:lnTo>
                <a:lnTo>
                  <a:pt x="30122" y="1924570"/>
                </a:lnTo>
                <a:lnTo>
                  <a:pt x="41177" y="1931806"/>
                </a:lnTo>
                <a:lnTo>
                  <a:pt x="51517" y="1935371"/>
                </a:lnTo>
                <a:lnTo>
                  <a:pt x="61565" y="1936842"/>
                </a:lnTo>
                <a:lnTo>
                  <a:pt x="71746" y="1937794"/>
                </a:lnTo>
                <a:lnTo>
                  <a:pt x="82485" y="1939805"/>
                </a:lnTo>
                <a:lnTo>
                  <a:pt x="111933" y="1968780"/>
                </a:lnTo>
                <a:lnTo>
                  <a:pt x="122080" y="1991148"/>
                </a:lnTo>
                <a:lnTo>
                  <a:pt x="132724" y="2004631"/>
                </a:lnTo>
                <a:lnTo>
                  <a:pt x="143658" y="2012773"/>
                </a:lnTo>
                <a:lnTo>
                  <a:pt x="152941" y="2018626"/>
                </a:lnTo>
                <a:lnTo>
                  <a:pt x="156694" y="2031139"/>
                </a:lnTo>
                <a:lnTo>
                  <a:pt x="158392" y="2045180"/>
                </a:lnTo>
                <a:lnTo>
                  <a:pt x="159608" y="2058873"/>
                </a:lnTo>
                <a:lnTo>
                  <a:pt x="161915" y="2070344"/>
                </a:lnTo>
                <a:lnTo>
                  <a:pt x="166885" y="2077715"/>
                </a:lnTo>
                <a:lnTo>
                  <a:pt x="181642" y="2079562"/>
                </a:lnTo>
                <a:lnTo>
                  <a:pt x="193908" y="2081603"/>
                </a:lnTo>
                <a:lnTo>
                  <a:pt x="237617" y="2105431"/>
                </a:lnTo>
                <a:lnTo>
                  <a:pt x="253867" y="2126265"/>
                </a:lnTo>
                <a:lnTo>
                  <a:pt x="262768" y="2134440"/>
                </a:lnTo>
                <a:lnTo>
                  <a:pt x="274413" y="2138740"/>
                </a:lnTo>
                <a:lnTo>
                  <a:pt x="286052" y="2136884"/>
                </a:lnTo>
                <a:lnTo>
                  <a:pt x="294952" y="2130033"/>
                </a:lnTo>
                <a:lnTo>
                  <a:pt x="301509" y="2119388"/>
                </a:lnTo>
                <a:lnTo>
                  <a:pt x="306113" y="2106153"/>
                </a:lnTo>
                <a:lnTo>
                  <a:pt x="309159" y="2091530"/>
                </a:lnTo>
                <a:lnTo>
                  <a:pt x="311040" y="2076722"/>
                </a:lnTo>
                <a:lnTo>
                  <a:pt x="314812" y="2060946"/>
                </a:lnTo>
                <a:lnTo>
                  <a:pt x="321591" y="2054194"/>
                </a:lnTo>
                <a:lnTo>
                  <a:pt x="329765" y="2052346"/>
                </a:lnTo>
                <a:lnTo>
                  <a:pt x="337724" y="2051285"/>
                </a:lnTo>
                <a:lnTo>
                  <a:pt x="344163" y="2041611"/>
                </a:lnTo>
                <a:lnTo>
                  <a:pt x="347304" y="2028239"/>
                </a:lnTo>
                <a:lnTo>
                  <a:pt x="349267" y="2014647"/>
                </a:lnTo>
                <a:lnTo>
                  <a:pt x="352173" y="2004311"/>
                </a:lnTo>
                <a:lnTo>
                  <a:pt x="390915" y="1986117"/>
                </a:lnTo>
                <a:lnTo>
                  <a:pt x="401858" y="1983722"/>
                </a:lnTo>
                <a:lnTo>
                  <a:pt x="411820" y="1981165"/>
                </a:lnTo>
                <a:lnTo>
                  <a:pt x="420060" y="1977933"/>
                </a:lnTo>
                <a:lnTo>
                  <a:pt x="425837" y="1973514"/>
                </a:lnTo>
                <a:lnTo>
                  <a:pt x="428409" y="1967396"/>
                </a:lnTo>
                <a:lnTo>
                  <a:pt x="427034" y="1959067"/>
                </a:lnTo>
                <a:lnTo>
                  <a:pt x="422036" y="1943847"/>
                </a:lnTo>
                <a:lnTo>
                  <a:pt x="418389" y="1929208"/>
                </a:lnTo>
                <a:lnTo>
                  <a:pt x="414654" y="1916387"/>
                </a:lnTo>
                <a:lnTo>
                  <a:pt x="409391" y="1906626"/>
                </a:lnTo>
                <a:lnTo>
                  <a:pt x="401160" y="1901162"/>
                </a:lnTo>
                <a:lnTo>
                  <a:pt x="388215" y="1905105"/>
                </a:lnTo>
                <a:lnTo>
                  <a:pt x="382805" y="1911210"/>
                </a:lnTo>
                <a:lnTo>
                  <a:pt x="370650" y="1902993"/>
                </a:lnTo>
                <a:lnTo>
                  <a:pt x="367986" y="1890336"/>
                </a:lnTo>
                <a:lnTo>
                  <a:pt x="370729" y="1881538"/>
                </a:lnTo>
                <a:lnTo>
                  <a:pt x="376213" y="1874800"/>
                </a:lnTo>
                <a:lnTo>
                  <a:pt x="382671" y="1868615"/>
                </a:lnTo>
                <a:lnTo>
                  <a:pt x="388338" y="1861475"/>
                </a:lnTo>
                <a:lnTo>
                  <a:pt x="391451" y="1851870"/>
                </a:lnTo>
                <a:lnTo>
                  <a:pt x="390243" y="1838294"/>
                </a:lnTo>
                <a:lnTo>
                  <a:pt x="394430" y="1826607"/>
                </a:lnTo>
                <a:lnTo>
                  <a:pt x="416732" y="1789451"/>
                </a:lnTo>
                <a:lnTo>
                  <a:pt x="445767" y="1766579"/>
                </a:lnTo>
                <a:lnTo>
                  <a:pt x="460173" y="1772371"/>
                </a:lnTo>
                <a:lnTo>
                  <a:pt x="463696" y="1784565"/>
                </a:lnTo>
                <a:lnTo>
                  <a:pt x="457166" y="1799055"/>
                </a:lnTo>
                <a:lnTo>
                  <a:pt x="450125" y="1806768"/>
                </a:lnTo>
                <a:lnTo>
                  <a:pt x="452611" y="1812013"/>
                </a:lnTo>
                <a:lnTo>
                  <a:pt x="484777" y="1834233"/>
                </a:lnTo>
                <a:lnTo>
                  <a:pt x="528745" y="1854973"/>
                </a:lnTo>
                <a:lnTo>
                  <a:pt x="548577" y="1860863"/>
                </a:lnTo>
                <a:lnTo>
                  <a:pt x="560885" y="1859140"/>
                </a:lnTo>
                <a:lnTo>
                  <a:pt x="572683" y="1855416"/>
                </a:lnTo>
                <a:lnTo>
                  <a:pt x="588628" y="1857374"/>
                </a:lnTo>
                <a:lnTo>
                  <a:pt x="601844" y="1861402"/>
                </a:lnTo>
                <a:lnTo>
                  <a:pt x="613174" y="1866339"/>
                </a:lnTo>
                <a:lnTo>
                  <a:pt x="623462" y="1871026"/>
                </a:lnTo>
                <a:lnTo>
                  <a:pt x="633551" y="1874300"/>
                </a:lnTo>
                <a:lnTo>
                  <a:pt x="673195" y="1864741"/>
                </a:lnTo>
                <a:lnTo>
                  <a:pt x="706632" y="1831153"/>
                </a:lnTo>
                <a:lnTo>
                  <a:pt x="726421" y="1829368"/>
                </a:lnTo>
                <a:lnTo>
                  <a:pt x="734382" y="1816906"/>
                </a:lnTo>
                <a:lnTo>
                  <a:pt x="740244" y="1804900"/>
                </a:lnTo>
                <a:lnTo>
                  <a:pt x="745027" y="1793430"/>
                </a:lnTo>
                <a:lnTo>
                  <a:pt x="749751" y="1782578"/>
                </a:lnTo>
                <a:lnTo>
                  <a:pt x="781967" y="1750735"/>
                </a:lnTo>
                <a:lnTo>
                  <a:pt x="801003" y="1744820"/>
                </a:lnTo>
                <a:lnTo>
                  <a:pt x="809970" y="1741291"/>
                </a:lnTo>
                <a:lnTo>
                  <a:pt x="837648" y="1703257"/>
                </a:lnTo>
                <a:lnTo>
                  <a:pt x="849851" y="1676956"/>
                </a:lnTo>
                <a:lnTo>
                  <a:pt x="856103" y="1663766"/>
                </a:lnTo>
                <a:lnTo>
                  <a:pt x="877025" y="1629266"/>
                </a:lnTo>
                <a:lnTo>
                  <a:pt x="903929" y="1611506"/>
                </a:lnTo>
                <a:lnTo>
                  <a:pt x="920799" y="1613625"/>
                </a:lnTo>
                <a:lnTo>
                  <a:pt x="934827" y="1617722"/>
                </a:lnTo>
                <a:lnTo>
                  <a:pt x="946397" y="1622660"/>
                </a:lnTo>
                <a:lnTo>
                  <a:pt x="955890" y="1627301"/>
                </a:lnTo>
                <a:lnTo>
                  <a:pt x="1013683" y="1634080"/>
                </a:lnTo>
                <a:lnTo>
                  <a:pt x="1057774" y="1657027"/>
                </a:lnTo>
                <a:lnTo>
                  <a:pt x="1084828" y="1660766"/>
                </a:lnTo>
                <a:lnTo>
                  <a:pt x="1101182" y="1663492"/>
                </a:lnTo>
                <a:lnTo>
                  <a:pt x="1114312" y="1668378"/>
                </a:lnTo>
                <a:lnTo>
                  <a:pt x="1125130" y="1674726"/>
                </a:lnTo>
                <a:lnTo>
                  <a:pt x="1134542" y="1681841"/>
                </a:lnTo>
                <a:lnTo>
                  <a:pt x="1143459" y="1689025"/>
                </a:lnTo>
                <a:lnTo>
                  <a:pt x="1152790" y="1695584"/>
                </a:lnTo>
                <a:lnTo>
                  <a:pt x="1163443" y="1700821"/>
                </a:lnTo>
                <a:lnTo>
                  <a:pt x="1176327" y="1704039"/>
                </a:lnTo>
                <a:lnTo>
                  <a:pt x="1187625" y="1702932"/>
                </a:lnTo>
                <a:lnTo>
                  <a:pt x="1197874" y="1698413"/>
                </a:lnTo>
                <a:lnTo>
                  <a:pt x="1207567" y="1691666"/>
                </a:lnTo>
                <a:lnTo>
                  <a:pt x="1217200" y="1683872"/>
                </a:lnTo>
                <a:lnTo>
                  <a:pt x="1227265" y="1676212"/>
                </a:lnTo>
                <a:lnTo>
                  <a:pt x="1238257" y="1669867"/>
                </a:lnTo>
                <a:lnTo>
                  <a:pt x="1250669" y="1666020"/>
                </a:lnTo>
                <a:lnTo>
                  <a:pt x="1266534" y="1669137"/>
                </a:lnTo>
                <a:lnTo>
                  <a:pt x="1278564" y="1675770"/>
                </a:lnTo>
                <a:lnTo>
                  <a:pt x="1288330" y="1683835"/>
                </a:lnTo>
                <a:lnTo>
                  <a:pt x="1297404" y="1691251"/>
                </a:lnTo>
                <a:lnTo>
                  <a:pt x="1307358" y="1695933"/>
                </a:lnTo>
                <a:lnTo>
                  <a:pt x="1310165" y="1686805"/>
                </a:lnTo>
                <a:lnTo>
                  <a:pt x="1315201" y="1679595"/>
                </a:lnTo>
                <a:lnTo>
                  <a:pt x="1350201" y="1663276"/>
                </a:lnTo>
                <a:lnTo>
                  <a:pt x="1360806" y="1660660"/>
                </a:lnTo>
                <a:lnTo>
                  <a:pt x="1371410" y="1657963"/>
                </a:lnTo>
                <a:lnTo>
                  <a:pt x="1406374" y="1639696"/>
                </a:lnTo>
                <a:lnTo>
                  <a:pt x="1414179" y="1621409"/>
                </a:lnTo>
                <a:lnTo>
                  <a:pt x="1401163" y="1616529"/>
                </a:lnTo>
                <a:lnTo>
                  <a:pt x="1389479" y="1610131"/>
                </a:lnTo>
                <a:lnTo>
                  <a:pt x="1362614" y="1583029"/>
                </a:lnTo>
                <a:lnTo>
                  <a:pt x="1348438" y="1546602"/>
                </a:lnTo>
                <a:lnTo>
                  <a:pt x="1346297" y="1518745"/>
                </a:lnTo>
                <a:lnTo>
                  <a:pt x="1346461" y="151487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104"/>
          <p:cNvSpPr/>
          <p:nvPr/>
        </p:nvSpPr>
        <p:spPr>
          <a:xfrm>
            <a:off x="1978099" y="4211110"/>
            <a:ext cx="827320" cy="11951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105"/>
          <p:cNvSpPr/>
          <p:nvPr/>
        </p:nvSpPr>
        <p:spPr>
          <a:xfrm>
            <a:off x="1465541" y="2821118"/>
            <a:ext cx="2012017" cy="12655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106"/>
          <p:cNvSpPr/>
          <p:nvPr/>
        </p:nvSpPr>
        <p:spPr>
          <a:xfrm>
            <a:off x="7802029" y="2496777"/>
            <a:ext cx="1090530" cy="17848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107"/>
          <p:cNvSpPr/>
          <p:nvPr/>
        </p:nvSpPr>
        <p:spPr>
          <a:xfrm>
            <a:off x="4151508" y="3364769"/>
            <a:ext cx="41910" cy="49530"/>
          </a:xfrm>
          <a:custGeom>
            <a:avLst/>
            <a:gdLst/>
            <a:ahLst/>
            <a:cxnLst/>
            <a:rect l="l" t="t" r="r" b="b"/>
            <a:pathLst>
              <a:path w="41910" h="49530">
                <a:moveTo>
                  <a:pt x="31781" y="0"/>
                </a:moveTo>
                <a:lnTo>
                  <a:pt x="20378" y="4301"/>
                </a:lnTo>
                <a:lnTo>
                  <a:pt x="7699" y="12205"/>
                </a:lnTo>
                <a:lnTo>
                  <a:pt x="0" y="22499"/>
                </a:lnTo>
                <a:lnTo>
                  <a:pt x="2928" y="34899"/>
                </a:lnTo>
                <a:lnTo>
                  <a:pt x="12473" y="42699"/>
                </a:lnTo>
                <a:lnTo>
                  <a:pt x="25731" y="47002"/>
                </a:lnTo>
                <a:lnTo>
                  <a:pt x="39798" y="48908"/>
                </a:lnTo>
                <a:lnTo>
                  <a:pt x="41463" y="30919"/>
                </a:lnTo>
                <a:lnTo>
                  <a:pt x="38453" y="30690"/>
                </a:lnTo>
                <a:lnTo>
                  <a:pt x="39139" y="21673"/>
                </a:lnTo>
                <a:lnTo>
                  <a:pt x="36167" y="21457"/>
                </a:lnTo>
                <a:lnTo>
                  <a:pt x="30348" y="13831"/>
                </a:lnTo>
                <a:lnTo>
                  <a:pt x="31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108"/>
          <p:cNvSpPr/>
          <p:nvPr/>
        </p:nvSpPr>
        <p:spPr>
          <a:xfrm>
            <a:off x="4151508" y="3364769"/>
            <a:ext cx="41910" cy="49530"/>
          </a:xfrm>
          <a:custGeom>
            <a:avLst/>
            <a:gdLst/>
            <a:ahLst/>
            <a:cxnLst/>
            <a:rect l="l" t="t" r="r" b="b"/>
            <a:pathLst>
              <a:path w="41910" h="49530">
                <a:moveTo>
                  <a:pt x="36167" y="21457"/>
                </a:moveTo>
                <a:lnTo>
                  <a:pt x="30348" y="13831"/>
                </a:lnTo>
                <a:lnTo>
                  <a:pt x="31781" y="0"/>
                </a:lnTo>
                <a:lnTo>
                  <a:pt x="20378" y="4301"/>
                </a:lnTo>
                <a:lnTo>
                  <a:pt x="7699" y="12205"/>
                </a:lnTo>
                <a:lnTo>
                  <a:pt x="0" y="22499"/>
                </a:lnTo>
                <a:lnTo>
                  <a:pt x="2928" y="34899"/>
                </a:lnTo>
                <a:lnTo>
                  <a:pt x="12473" y="42699"/>
                </a:lnTo>
                <a:lnTo>
                  <a:pt x="25731" y="47002"/>
                </a:lnTo>
                <a:lnTo>
                  <a:pt x="39798" y="48908"/>
                </a:lnTo>
                <a:lnTo>
                  <a:pt x="41463" y="30919"/>
                </a:lnTo>
                <a:lnTo>
                  <a:pt x="38453" y="30690"/>
                </a:lnTo>
                <a:lnTo>
                  <a:pt x="39139" y="21673"/>
                </a:lnTo>
                <a:lnTo>
                  <a:pt x="36167" y="2145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109"/>
          <p:cNvSpPr/>
          <p:nvPr/>
        </p:nvSpPr>
        <p:spPr>
          <a:xfrm>
            <a:off x="5019517" y="2571744"/>
            <a:ext cx="2500442" cy="37310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110"/>
          <p:cNvSpPr/>
          <p:nvPr/>
        </p:nvSpPr>
        <p:spPr>
          <a:xfrm>
            <a:off x="1345772" y="4402315"/>
            <a:ext cx="308610" cy="241300"/>
          </a:xfrm>
          <a:custGeom>
            <a:avLst/>
            <a:gdLst/>
            <a:ahLst/>
            <a:cxnLst/>
            <a:rect l="l" t="t" r="r" b="b"/>
            <a:pathLst>
              <a:path w="308610" h="241300">
                <a:moveTo>
                  <a:pt x="284086" y="224063"/>
                </a:moveTo>
                <a:lnTo>
                  <a:pt x="211870" y="224063"/>
                </a:lnTo>
                <a:lnTo>
                  <a:pt x="220900" y="224774"/>
                </a:lnTo>
                <a:lnTo>
                  <a:pt x="233053" y="228366"/>
                </a:lnTo>
                <a:lnTo>
                  <a:pt x="242937" y="234787"/>
                </a:lnTo>
                <a:lnTo>
                  <a:pt x="253881" y="240856"/>
                </a:lnTo>
                <a:lnTo>
                  <a:pt x="269286" y="239704"/>
                </a:lnTo>
                <a:lnTo>
                  <a:pt x="279318" y="232795"/>
                </a:lnTo>
                <a:lnTo>
                  <a:pt x="284086" y="224063"/>
                </a:lnTo>
                <a:close/>
              </a:path>
              <a:path w="308610" h="241300">
                <a:moveTo>
                  <a:pt x="301712" y="182521"/>
                </a:moveTo>
                <a:lnTo>
                  <a:pt x="138956" y="182521"/>
                </a:lnTo>
                <a:lnTo>
                  <a:pt x="152284" y="186022"/>
                </a:lnTo>
                <a:lnTo>
                  <a:pt x="162852" y="193384"/>
                </a:lnTo>
                <a:lnTo>
                  <a:pt x="171858" y="202840"/>
                </a:lnTo>
                <a:lnTo>
                  <a:pt x="180502" y="212624"/>
                </a:lnTo>
                <a:lnTo>
                  <a:pt x="189983" y="220971"/>
                </a:lnTo>
                <a:lnTo>
                  <a:pt x="201497" y="226113"/>
                </a:lnTo>
                <a:lnTo>
                  <a:pt x="220659" y="227771"/>
                </a:lnTo>
                <a:lnTo>
                  <a:pt x="211870" y="224063"/>
                </a:lnTo>
                <a:lnTo>
                  <a:pt x="284086" y="224063"/>
                </a:lnTo>
                <a:lnTo>
                  <a:pt x="285222" y="221983"/>
                </a:lnTo>
                <a:lnTo>
                  <a:pt x="288246" y="209124"/>
                </a:lnTo>
                <a:lnTo>
                  <a:pt x="289638" y="196071"/>
                </a:lnTo>
                <a:lnTo>
                  <a:pt x="297648" y="185559"/>
                </a:lnTo>
                <a:lnTo>
                  <a:pt x="301712" y="182521"/>
                </a:lnTo>
                <a:close/>
              </a:path>
              <a:path w="308610" h="241300">
                <a:moveTo>
                  <a:pt x="160890" y="106873"/>
                </a:moveTo>
                <a:lnTo>
                  <a:pt x="66175" y="106873"/>
                </a:lnTo>
                <a:lnTo>
                  <a:pt x="75699" y="109307"/>
                </a:lnTo>
                <a:lnTo>
                  <a:pt x="82359" y="114527"/>
                </a:lnTo>
                <a:lnTo>
                  <a:pt x="90966" y="152411"/>
                </a:lnTo>
                <a:lnTo>
                  <a:pt x="91258" y="163425"/>
                </a:lnTo>
                <a:lnTo>
                  <a:pt x="91867" y="173972"/>
                </a:lnTo>
                <a:lnTo>
                  <a:pt x="93321" y="183510"/>
                </a:lnTo>
                <a:lnTo>
                  <a:pt x="96151" y="191498"/>
                </a:lnTo>
                <a:lnTo>
                  <a:pt x="100886" y="197394"/>
                </a:lnTo>
                <a:lnTo>
                  <a:pt x="108057" y="200655"/>
                </a:lnTo>
                <a:lnTo>
                  <a:pt x="119381" y="196959"/>
                </a:lnTo>
                <a:lnTo>
                  <a:pt x="128518" y="188410"/>
                </a:lnTo>
                <a:lnTo>
                  <a:pt x="138956" y="182521"/>
                </a:lnTo>
                <a:lnTo>
                  <a:pt x="301712" y="182521"/>
                </a:lnTo>
                <a:lnTo>
                  <a:pt x="308275" y="177614"/>
                </a:lnTo>
                <a:lnTo>
                  <a:pt x="305459" y="165421"/>
                </a:lnTo>
                <a:lnTo>
                  <a:pt x="299495" y="159014"/>
                </a:lnTo>
                <a:lnTo>
                  <a:pt x="289048" y="146816"/>
                </a:lnTo>
                <a:lnTo>
                  <a:pt x="190938" y="146816"/>
                </a:lnTo>
                <a:lnTo>
                  <a:pt x="179319" y="142872"/>
                </a:lnTo>
                <a:lnTo>
                  <a:pt x="169951" y="134011"/>
                </a:lnTo>
                <a:lnTo>
                  <a:pt x="163550" y="121785"/>
                </a:lnTo>
                <a:lnTo>
                  <a:pt x="161013" y="108653"/>
                </a:lnTo>
                <a:lnTo>
                  <a:pt x="160890" y="106873"/>
                </a:lnTo>
                <a:close/>
              </a:path>
              <a:path w="308610" h="241300">
                <a:moveTo>
                  <a:pt x="259606" y="122948"/>
                </a:moveTo>
                <a:lnTo>
                  <a:pt x="247386" y="125790"/>
                </a:lnTo>
                <a:lnTo>
                  <a:pt x="235082" y="130669"/>
                </a:lnTo>
                <a:lnTo>
                  <a:pt x="211406" y="141791"/>
                </a:lnTo>
                <a:lnTo>
                  <a:pt x="200624" y="145660"/>
                </a:lnTo>
                <a:lnTo>
                  <a:pt x="190938" y="146816"/>
                </a:lnTo>
                <a:lnTo>
                  <a:pt x="289048" y="146816"/>
                </a:lnTo>
                <a:lnTo>
                  <a:pt x="282493" y="139163"/>
                </a:lnTo>
                <a:lnTo>
                  <a:pt x="274138" y="128655"/>
                </a:lnTo>
                <a:lnTo>
                  <a:pt x="271448" y="123332"/>
                </a:lnTo>
                <a:lnTo>
                  <a:pt x="259606" y="122948"/>
                </a:lnTo>
                <a:close/>
              </a:path>
              <a:path w="308610" h="241300">
                <a:moveTo>
                  <a:pt x="93513" y="0"/>
                </a:moveTo>
                <a:lnTo>
                  <a:pt x="93265" y="162"/>
                </a:lnTo>
                <a:lnTo>
                  <a:pt x="88020" y="11945"/>
                </a:lnTo>
                <a:lnTo>
                  <a:pt x="80389" y="22510"/>
                </a:lnTo>
                <a:lnTo>
                  <a:pt x="47922" y="47496"/>
                </a:lnTo>
                <a:lnTo>
                  <a:pt x="11053" y="63670"/>
                </a:lnTo>
                <a:lnTo>
                  <a:pt x="0" y="67383"/>
                </a:lnTo>
                <a:lnTo>
                  <a:pt x="2297" y="79724"/>
                </a:lnTo>
                <a:lnTo>
                  <a:pt x="9317" y="92176"/>
                </a:lnTo>
                <a:lnTo>
                  <a:pt x="19192" y="103104"/>
                </a:lnTo>
                <a:lnTo>
                  <a:pt x="30052" y="110875"/>
                </a:lnTo>
                <a:lnTo>
                  <a:pt x="46607" y="111479"/>
                </a:lnTo>
                <a:lnTo>
                  <a:pt x="57512" y="108653"/>
                </a:lnTo>
                <a:lnTo>
                  <a:pt x="66175" y="106873"/>
                </a:lnTo>
                <a:lnTo>
                  <a:pt x="160890" y="106873"/>
                </a:lnTo>
                <a:lnTo>
                  <a:pt x="161564" y="95608"/>
                </a:lnTo>
                <a:lnTo>
                  <a:pt x="161993" y="81078"/>
                </a:lnTo>
                <a:lnTo>
                  <a:pt x="161475" y="65738"/>
                </a:lnTo>
                <a:lnTo>
                  <a:pt x="159358" y="51170"/>
                </a:lnTo>
                <a:lnTo>
                  <a:pt x="154994" y="38953"/>
                </a:lnTo>
                <a:lnTo>
                  <a:pt x="147730" y="30671"/>
                </a:lnTo>
                <a:lnTo>
                  <a:pt x="134831" y="27983"/>
                </a:lnTo>
                <a:lnTo>
                  <a:pt x="120772" y="23866"/>
                </a:lnTo>
                <a:lnTo>
                  <a:pt x="107740" y="18025"/>
                </a:lnTo>
                <a:lnTo>
                  <a:pt x="97924" y="10168"/>
                </a:lnTo>
                <a:lnTo>
                  <a:pt x="93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111"/>
          <p:cNvSpPr/>
          <p:nvPr/>
        </p:nvSpPr>
        <p:spPr>
          <a:xfrm>
            <a:off x="1345772" y="4402315"/>
            <a:ext cx="308610" cy="241300"/>
          </a:xfrm>
          <a:custGeom>
            <a:avLst/>
            <a:gdLst/>
            <a:ahLst/>
            <a:cxnLst/>
            <a:rect l="l" t="t" r="r" b="b"/>
            <a:pathLst>
              <a:path w="308610" h="241300">
                <a:moveTo>
                  <a:pt x="93265" y="162"/>
                </a:moveTo>
                <a:lnTo>
                  <a:pt x="70847" y="31917"/>
                </a:lnTo>
                <a:lnTo>
                  <a:pt x="35489" y="53787"/>
                </a:lnTo>
                <a:lnTo>
                  <a:pt x="0" y="67383"/>
                </a:lnTo>
                <a:lnTo>
                  <a:pt x="2297" y="79724"/>
                </a:lnTo>
                <a:lnTo>
                  <a:pt x="9317" y="92176"/>
                </a:lnTo>
                <a:lnTo>
                  <a:pt x="19192" y="103104"/>
                </a:lnTo>
                <a:lnTo>
                  <a:pt x="30052" y="110875"/>
                </a:lnTo>
                <a:lnTo>
                  <a:pt x="46607" y="111479"/>
                </a:lnTo>
                <a:lnTo>
                  <a:pt x="57512" y="108653"/>
                </a:lnTo>
                <a:lnTo>
                  <a:pt x="66175" y="106873"/>
                </a:lnTo>
                <a:lnTo>
                  <a:pt x="90459" y="141473"/>
                </a:lnTo>
                <a:lnTo>
                  <a:pt x="91258" y="163425"/>
                </a:lnTo>
                <a:lnTo>
                  <a:pt x="91867" y="173972"/>
                </a:lnTo>
                <a:lnTo>
                  <a:pt x="93321" y="183510"/>
                </a:lnTo>
                <a:lnTo>
                  <a:pt x="96151" y="191498"/>
                </a:lnTo>
                <a:lnTo>
                  <a:pt x="100886" y="197394"/>
                </a:lnTo>
                <a:lnTo>
                  <a:pt x="108057" y="200655"/>
                </a:lnTo>
                <a:lnTo>
                  <a:pt x="119381" y="196959"/>
                </a:lnTo>
                <a:lnTo>
                  <a:pt x="128518" y="188410"/>
                </a:lnTo>
                <a:lnTo>
                  <a:pt x="138956" y="182521"/>
                </a:lnTo>
                <a:lnTo>
                  <a:pt x="152284" y="186022"/>
                </a:lnTo>
                <a:lnTo>
                  <a:pt x="162852" y="193384"/>
                </a:lnTo>
                <a:lnTo>
                  <a:pt x="171858" y="202840"/>
                </a:lnTo>
                <a:lnTo>
                  <a:pt x="180502" y="212624"/>
                </a:lnTo>
                <a:lnTo>
                  <a:pt x="189983" y="220971"/>
                </a:lnTo>
                <a:lnTo>
                  <a:pt x="201497" y="226113"/>
                </a:lnTo>
                <a:lnTo>
                  <a:pt x="214639" y="227289"/>
                </a:lnTo>
                <a:lnTo>
                  <a:pt x="220659" y="227771"/>
                </a:lnTo>
                <a:lnTo>
                  <a:pt x="211870" y="224063"/>
                </a:lnTo>
                <a:lnTo>
                  <a:pt x="220900" y="224774"/>
                </a:lnTo>
                <a:lnTo>
                  <a:pt x="233053" y="228366"/>
                </a:lnTo>
                <a:lnTo>
                  <a:pt x="242937" y="234787"/>
                </a:lnTo>
                <a:lnTo>
                  <a:pt x="253881" y="240856"/>
                </a:lnTo>
                <a:lnTo>
                  <a:pt x="288246" y="209124"/>
                </a:lnTo>
                <a:lnTo>
                  <a:pt x="289638" y="196071"/>
                </a:lnTo>
                <a:lnTo>
                  <a:pt x="297648" y="185559"/>
                </a:lnTo>
                <a:lnTo>
                  <a:pt x="308275" y="177614"/>
                </a:lnTo>
                <a:lnTo>
                  <a:pt x="305459" y="165421"/>
                </a:lnTo>
                <a:lnTo>
                  <a:pt x="299495" y="159014"/>
                </a:lnTo>
                <a:lnTo>
                  <a:pt x="282493" y="139163"/>
                </a:lnTo>
                <a:lnTo>
                  <a:pt x="274138" y="128655"/>
                </a:lnTo>
                <a:lnTo>
                  <a:pt x="271448" y="123332"/>
                </a:lnTo>
                <a:lnTo>
                  <a:pt x="259606" y="122948"/>
                </a:lnTo>
                <a:lnTo>
                  <a:pt x="247386" y="125790"/>
                </a:lnTo>
                <a:lnTo>
                  <a:pt x="235082" y="130669"/>
                </a:lnTo>
                <a:lnTo>
                  <a:pt x="222991" y="136399"/>
                </a:lnTo>
                <a:lnTo>
                  <a:pt x="211406" y="141791"/>
                </a:lnTo>
                <a:lnTo>
                  <a:pt x="200624" y="145660"/>
                </a:lnTo>
                <a:lnTo>
                  <a:pt x="190938" y="146816"/>
                </a:lnTo>
                <a:lnTo>
                  <a:pt x="179319" y="142872"/>
                </a:lnTo>
                <a:lnTo>
                  <a:pt x="169951" y="134011"/>
                </a:lnTo>
                <a:lnTo>
                  <a:pt x="163550" y="121785"/>
                </a:lnTo>
                <a:lnTo>
                  <a:pt x="160838" y="107745"/>
                </a:lnTo>
                <a:lnTo>
                  <a:pt x="161564" y="95608"/>
                </a:lnTo>
                <a:lnTo>
                  <a:pt x="161993" y="81078"/>
                </a:lnTo>
                <a:lnTo>
                  <a:pt x="154994" y="38953"/>
                </a:lnTo>
                <a:lnTo>
                  <a:pt x="134831" y="27983"/>
                </a:lnTo>
                <a:lnTo>
                  <a:pt x="120772" y="23866"/>
                </a:lnTo>
                <a:lnTo>
                  <a:pt x="107740" y="18025"/>
                </a:lnTo>
                <a:lnTo>
                  <a:pt x="97924" y="10168"/>
                </a:lnTo>
                <a:lnTo>
                  <a:pt x="93513" y="0"/>
                </a:lnTo>
                <a:lnTo>
                  <a:pt x="93265" y="16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112"/>
          <p:cNvSpPr/>
          <p:nvPr/>
        </p:nvSpPr>
        <p:spPr>
          <a:xfrm>
            <a:off x="3923418" y="6004807"/>
            <a:ext cx="436880" cy="432434"/>
          </a:xfrm>
          <a:custGeom>
            <a:avLst/>
            <a:gdLst/>
            <a:ahLst/>
            <a:cxnLst/>
            <a:rect l="l" t="t" r="r" b="b"/>
            <a:pathLst>
              <a:path w="436879" h="432435">
                <a:moveTo>
                  <a:pt x="411474" y="347700"/>
                </a:moveTo>
                <a:lnTo>
                  <a:pt x="186158" y="347700"/>
                </a:lnTo>
                <a:lnTo>
                  <a:pt x="188145" y="361486"/>
                </a:lnTo>
                <a:lnTo>
                  <a:pt x="188257" y="373342"/>
                </a:lnTo>
                <a:lnTo>
                  <a:pt x="189459" y="389465"/>
                </a:lnTo>
                <a:lnTo>
                  <a:pt x="194406" y="401289"/>
                </a:lnTo>
                <a:lnTo>
                  <a:pt x="200894" y="410763"/>
                </a:lnTo>
                <a:lnTo>
                  <a:pt x="206717" y="419833"/>
                </a:lnTo>
                <a:lnTo>
                  <a:pt x="225924" y="426474"/>
                </a:lnTo>
                <a:lnTo>
                  <a:pt x="239878" y="430572"/>
                </a:lnTo>
                <a:lnTo>
                  <a:pt x="250078" y="431959"/>
                </a:lnTo>
                <a:lnTo>
                  <a:pt x="258023" y="430466"/>
                </a:lnTo>
                <a:lnTo>
                  <a:pt x="265211" y="425927"/>
                </a:lnTo>
                <a:lnTo>
                  <a:pt x="273140" y="418172"/>
                </a:lnTo>
                <a:lnTo>
                  <a:pt x="279107" y="405430"/>
                </a:lnTo>
                <a:lnTo>
                  <a:pt x="286599" y="396216"/>
                </a:lnTo>
                <a:lnTo>
                  <a:pt x="295330" y="389972"/>
                </a:lnTo>
                <a:lnTo>
                  <a:pt x="305012" y="386138"/>
                </a:lnTo>
                <a:lnTo>
                  <a:pt x="315359" y="384156"/>
                </a:lnTo>
                <a:lnTo>
                  <a:pt x="326086" y="383469"/>
                </a:lnTo>
                <a:lnTo>
                  <a:pt x="358685" y="383469"/>
                </a:lnTo>
                <a:lnTo>
                  <a:pt x="367049" y="382492"/>
                </a:lnTo>
                <a:lnTo>
                  <a:pt x="381162" y="375899"/>
                </a:lnTo>
                <a:lnTo>
                  <a:pt x="393415" y="369355"/>
                </a:lnTo>
                <a:lnTo>
                  <a:pt x="404076" y="363045"/>
                </a:lnTo>
                <a:lnTo>
                  <a:pt x="413417" y="357153"/>
                </a:lnTo>
                <a:lnTo>
                  <a:pt x="411474" y="347700"/>
                </a:lnTo>
                <a:close/>
              </a:path>
              <a:path w="436879" h="432435">
                <a:moveTo>
                  <a:pt x="358685" y="383469"/>
                </a:moveTo>
                <a:lnTo>
                  <a:pt x="326086" y="383469"/>
                </a:lnTo>
                <a:lnTo>
                  <a:pt x="336904" y="383517"/>
                </a:lnTo>
                <a:lnTo>
                  <a:pt x="347528" y="383743"/>
                </a:lnTo>
                <a:lnTo>
                  <a:pt x="357672" y="383587"/>
                </a:lnTo>
                <a:lnTo>
                  <a:pt x="358685" y="383469"/>
                </a:lnTo>
                <a:close/>
              </a:path>
              <a:path w="436879" h="432435">
                <a:moveTo>
                  <a:pt x="242989" y="0"/>
                </a:moveTo>
                <a:lnTo>
                  <a:pt x="229156" y="2027"/>
                </a:lnTo>
                <a:lnTo>
                  <a:pt x="219829" y="7773"/>
                </a:lnTo>
                <a:lnTo>
                  <a:pt x="218695" y="25079"/>
                </a:lnTo>
                <a:lnTo>
                  <a:pt x="221015" y="36698"/>
                </a:lnTo>
                <a:lnTo>
                  <a:pt x="224628" y="45632"/>
                </a:lnTo>
                <a:lnTo>
                  <a:pt x="227371" y="54884"/>
                </a:lnTo>
                <a:lnTo>
                  <a:pt x="191059" y="84982"/>
                </a:lnTo>
                <a:lnTo>
                  <a:pt x="148643" y="89249"/>
                </a:lnTo>
                <a:lnTo>
                  <a:pt x="134492" y="90975"/>
                </a:lnTo>
                <a:lnTo>
                  <a:pt x="124420" y="95649"/>
                </a:lnTo>
                <a:lnTo>
                  <a:pt x="116353" y="98914"/>
                </a:lnTo>
                <a:lnTo>
                  <a:pt x="75978" y="114234"/>
                </a:lnTo>
                <a:lnTo>
                  <a:pt x="60241" y="120460"/>
                </a:lnTo>
                <a:lnTo>
                  <a:pt x="19264" y="139473"/>
                </a:lnTo>
                <a:lnTo>
                  <a:pt x="6481" y="150261"/>
                </a:lnTo>
                <a:lnTo>
                  <a:pt x="10212" y="161246"/>
                </a:lnTo>
                <a:lnTo>
                  <a:pt x="20325" y="169339"/>
                </a:lnTo>
                <a:lnTo>
                  <a:pt x="31598" y="176753"/>
                </a:lnTo>
                <a:lnTo>
                  <a:pt x="38810" y="185704"/>
                </a:lnTo>
                <a:lnTo>
                  <a:pt x="35494" y="199328"/>
                </a:lnTo>
                <a:lnTo>
                  <a:pt x="28403" y="206732"/>
                </a:lnTo>
                <a:lnTo>
                  <a:pt x="19386" y="210968"/>
                </a:lnTo>
                <a:lnTo>
                  <a:pt x="10292" y="215086"/>
                </a:lnTo>
                <a:lnTo>
                  <a:pt x="6946" y="218224"/>
                </a:lnTo>
                <a:lnTo>
                  <a:pt x="6705" y="221208"/>
                </a:lnTo>
                <a:lnTo>
                  <a:pt x="304" y="226758"/>
                </a:lnTo>
                <a:lnTo>
                  <a:pt x="0" y="229743"/>
                </a:lnTo>
                <a:lnTo>
                  <a:pt x="16947" y="263883"/>
                </a:lnTo>
                <a:lnTo>
                  <a:pt x="40075" y="275230"/>
                </a:lnTo>
                <a:lnTo>
                  <a:pt x="50323" y="284909"/>
                </a:lnTo>
                <a:lnTo>
                  <a:pt x="53719" y="295259"/>
                </a:lnTo>
                <a:lnTo>
                  <a:pt x="53022" y="305895"/>
                </a:lnTo>
                <a:lnTo>
                  <a:pt x="50989" y="316432"/>
                </a:lnTo>
                <a:lnTo>
                  <a:pt x="54168" y="331113"/>
                </a:lnTo>
                <a:lnTo>
                  <a:pt x="62416" y="341615"/>
                </a:lnTo>
                <a:lnTo>
                  <a:pt x="74180" y="348676"/>
                </a:lnTo>
                <a:lnTo>
                  <a:pt x="87907" y="353035"/>
                </a:lnTo>
                <a:lnTo>
                  <a:pt x="102045" y="355428"/>
                </a:lnTo>
                <a:lnTo>
                  <a:pt x="110522" y="368738"/>
                </a:lnTo>
                <a:lnTo>
                  <a:pt x="120154" y="376317"/>
                </a:lnTo>
                <a:lnTo>
                  <a:pt x="135556" y="376018"/>
                </a:lnTo>
                <a:lnTo>
                  <a:pt x="147203" y="371690"/>
                </a:lnTo>
                <a:lnTo>
                  <a:pt x="156591" y="365014"/>
                </a:lnTo>
                <a:lnTo>
                  <a:pt x="165216" y="357670"/>
                </a:lnTo>
                <a:lnTo>
                  <a:pt x="174573" y="351339"/>
                </a:lnTo>
                <a:lnTo>
                  <a:pt x="186158" y="347700"/>
                </a:lnTo>
                <a:lnTo>
                  <a:pt x="411474" y="347700"/>
                </a:lnTo>
                <a:lnTo>
                  <a:pt x="406648" y="336032"/>
                </a:lnTo>
                <a:lnTo>
                  <a:pt x="402429" y="322889"/>
                </a:lnTo>
                <a:lnTo>
                  <a:pt x="404533" y="305130"/>
                </a:lnTo>
                <a:lnTo>
                  <a:pt x="410259" y="293378"/>
                </a:lnTo>
                <a:lnTo>
                  <a:pt x="419352" y="287393"/>
                </a:lnTo>
                <a:lnTo>
                  <a:pt x="436789" y="287393"/>
                </a:lnTo>
                <a:lnTo>
                  <a:pt x="435599" y="276100"/>
                </a:lnTo>
                <a:lnTo>
                  <a:pt x="430581" y="265413"/>
                </a:lnTo>
                <a:lnTo>
                  <a:pt x="422874" y="255572"/>
                </a:lnTo>
                <a:lnTo>
                  <a:pt x="413550" y="246197"/>
                </a:lnTo>
                <a:lnTo>
                  <a:pt x="403683" y="236909"/>
                </a:lnTo>
                <a:lnTo>
                  <a:pt x="394346" y="227329"/>
                </a:lnTo>
                <a:lnTo>
                  <a:pt x="386613" y="217076"/>
                </a:lnTo>
                <a:lnTo>
                  <a:pt x="381557" y="205773"/>
                </a:lnTo>
                <a:lnTo>
                  <a:pt x="379750" y="188306"/>
                </a:lnTo>
                <a:lnTo>
                  <a:pt x="377269" y="174193"/>
                </a:lnTo>
                <a:lnTo>
                  <a:pt x="375633" y="168341"/>
                </a:lnTo>
                <a:lnTo>
                  <a:pt x="337394" y="168341"/>
                </a:lnTo>
                <a:lnTo>
                  <a:pt x="324222" y="165068"/>
                </a:lnTo>
                <a:lnTo>
                  <a:pt x="310764" y="158242"/>
                </a:lnTo>
                <a:lnTo>
                  <a:pt x="303010" y="149877"/>
                </a:lnTo>
                <a:lnTo>
                  <a:pt x="305290" y="136651"/>
                </a:lnTo>
                <a:lnTo>
                  <a:pt x="309915" y="125492"/>
                </a:lnTo>
                <a:lnTo>
                  <a:pt x="311467" y="111963"/>
                </a:lnTo>
                <a:lnTo>
                  <a:pt x="302704" y="108255"/>
                </a:lnTo>
                <a:lnTo>
                  <a:pt x="303225" y="102209"/>
                </a:lnTo>
                <a:lnTo>
                  <a:pt x="306372" y="89519"/>
                </a:lnTo>
                <a:lnTo>
                  <a:pt x="313134" y="78859"/>
                </a:lnTo>
                <a:lnTo>
                  <a:pt x="322643" y="69902"/>
                </a:lnTo>
                <a:lnTo>
                  <a:pt x="334034" y="62323"/>
                </a:lnTo>
                <a:lnTo>
                  <a:pt x="346438" y="55794"/>
                </a:lnTo>
                <a:lnTo>
                  <a:pt x="347673" y="44809"/>
                </a:lnTo>
                <a:lnTo>
                  <a:pt x="312794" y="18070"/>
                </a:lnTo>
                <a:lnTo>
                  <a:pt x="290016" y="13045"/>
                </a:lnTo>
                <a:lnTo>
                  <a:pt x="278950" y="10144"/>
                </a:lnTo>
                <a:lnTo>
                  <a:pt x="268838" y="6451"/>
                </a:lnTo>
                <a:lnTo>
                  <a:pt x="260231" y="1563"/>
                </a:lnTo>
                <a:lnTo>
                  <a:pt x="242989" y="0"/>
                </a:lnTo>
                <a:close/>
              </a:path>
              <a:path w="436879" h="432435">
                <a:moveTo>
                  <a:pt x="436789" y="287393"/>
                </a:moveTo>
                <a:lnTo>
                  <a:pt x="419352" y="287393"/>
                </a:lnTo>
                <a:lnTo>
                  <a:pt x="436854" y="288010"/>
                </a:lnTo>
                <a:lnTo>
                  <a:pt x="436789" y="287393"/>
                </a:lnTo>
                <a:close/>
              </a:path>
              <a:path w="436879" h="432435">
                <a:moveTo>
                  <a:pt x="370101" y="153271"/>
                </a:moveTo>
                <a:lnTo>
                  <a:pt x="359707" y="156818"/>
                </a:lnTo>
                <a:lnTo>
                  <a:pt x="348912" y="164565"/>
                </a:lnTo>
                <a:lnTo>
                  <a:pt x="337394" y="168341"/>
                </a:lnTo>
                <a:lnTo>
                  <a:pt x="375633" y="168341"/>
                </a:lnTo>
                <a:lnTo>
                  <a:pt x="374068" y="162745"/>
                </a:lnTo>
                <a:lnTo>
                  <a:pt x="370101" y="153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113"/>
          <p:cNvSpPr/>
          <p:nvPr/>
        </p:nvSpPr>
        <p:spPr>
          <a:xfrm>
            <a:off x="3923418" y="6004807"/>
            <a:ext cx="436880" cy="432434"/>
          </a:xfrm>
          <a:custGeom>
            <a:avLst/>
            <a:gdLst/>
            <a:ahLst/>
            <a:cxnLst/>
            <a:rect l="l" t="t" r="r" b="b"/>
            <a:pathLst>
              <a:path w="436879" h="432435">
                <a:moveTo>
                  <a:pt x="6946" y="218224"/>
                </a:moveTo>
                <a:lnTo>
                  <a:pt x="6705" y="221208"/>
                </a:lnTo>
                <a:lnTo>
                  <a:pt x="304" y="226758"/>
                </a:lnTo>
                <a:lnTo>
                  <a:pt x="0" y="229743"/>
                </a:lnTo>
                <a:lnTo>
                  <a:pt x="16947" y="263883"/>
                </a:lnTo>
                <a:lnTo>
                  <a:pt x="40075" y="275230"/>
                </a:lnTo>
                <a:lnTo>
                  <a:pt x="50323" y="284909"/>
                </a:lnTo>
                <a:lnTo>
                  <a:pt x="53719" y="295259"/>
                </a:lnTo>
                <a:lnTo>
                  <a:pt x="53022" y="305895"/>
                </a:lnTo>
                <a:lnTo>
                  <a:pt x="50989" y="316432"/>
                </a:lnTo>
                <a:lnTo>
                  <a:pt x="54168" y="331113"/>
                </a:lnTo>
                <a:lnTo>
                  <a:pt x="62416" y="341615"/>
                </a:lnTo>
                <a:lnTo>
                  <a:pt x="74180" y="348676"/>
                </a:lnTo>
                <a:lnTo>
                  <a:pt x="87907" y="353035"/>
                </a:lnTo>
                <a:lnTo>
                  <a:pt x="102045" y="355428"/>
                </a:lnTo>
                <a:lnTo>
                  <a:pt x="110522" y="368738"/>
                </a:lnTo>
                <a:lnTo>
                  <a:pt x="120154" y="376317"/>
                </a:lnTo>
                <a:lnTo>
                  <a:pt x="135556" y="376018"/>
                </a:lnTo>
                <a:lnTo>
                  <a:pt x="147203" y="371690"/>
                </a:lnTo>
                <a:lnTo>
                  <a:pt x="156591" y="365014"/>
                </a:lnTo>
                <a:lnTo>
                  <a:pt x="165216" y="357670"/>
                </a:lnTo>
                <a:lnTo>
                  <a:pt x="174573" y="351339"/>
                </a:lnTo>
                <a:lnTo>
                  <a:pt x="186158" y="347700"/>
                </a:lnTo>
                <a:lnTo>
                  <a:pt x="188145" y="361486"/>
                </a:lnTo>
                <a:lnTo>
                  <a:pt x="188257" y="373342"/>
                </a:lnTo>
                <a:lnTo>
                  <a:pt x="189459" y="389465"/>
                </a:lnTo>
                <a:lnTo>
                  <a:pt x="194406" y="401289"/>
                </a:lnTo>
                <a:lnTo>
                  <a:pt x="200894" y="410763"/>
                </a:lnTo>
                <a:lnTo>
                  <a:pt x="206717" y="419833"/>
                </a:lnTo>
                <a:lnTo>
                  <a:pt x="225924" y="426474"/>
                </a:lnTo>
                <a:lnTo>
                  <a:pt x="239878" y="430572"/>
                </a:lnTo>
                <a:lnTo>
                  <a:pt x="250078" y="431959"/>
                </a:lnTo>
                <a:lnTo>
                  <a:pt x="258023" y="430466"/>
                </a:lnTo>
                <a:lnTo>
                  <a:pt x="265211" y="425927"/>
                </a:lnTo>
                <a:lnTo>
                  <a:pt x="273140" y="418172"/>
                </a:lnTo>
                <a:lnTo>
                  <a:pt x="279107" y="405430"/>
                </a:lnTo>
                <a:lnTo>
                  <a:pt x="286599" y="396216"/>
                </a:lnTo>
                <a:lnTo>
                  <a:pt x="295330" y="389972"/>
                </a:lnTo>
                <a:lnTo>
                  <a:pt x="305012" y="386138"/>
                </a:lnTo>
                <a:lnTo>
                  <a:pt x="315359" y="384156"/>
                </a:lnTo>
                <a:lnTo>
                  <a:pt x="326086" y="383469"/>
                </a:lnTo>
                <a:lnTo>
                  <a:pt x="336904" y="383517"/>
                </a:lnTo>
                <a:lnTo>
                  <a:pt x="347528" y="383743"/>
                </a:lnTo>
                <a:lnTo>
                  <a:pt x="357672" y="383587"/>
                </a:lnTo>
                <a:lnTo>
                  <a:pt x="393415" y="369355"/>
                </a:lnTo>
                <a:lnTo>
                  <a:pt x="413417" y="357153"/>
                </a:lnTo>
                <a:lnTo>
                  <a:pt x="411455" y="347608"/>
                </a:lnTo>
                <a:lnTo>
                  <a:pt x="406648" y="336032"/>
                </a:lnTo>
                <a:lnTo>
                  <a:pt x="402429" y="322889"/>
                </a:lnTo>
                <a:lnTo>
                  <a:pt x="404533" y="305130"/>
                </a:lnTo>
                <a:lnTo>
                  <a:pt x="410259" y="293378"/>
                </a:lnTo>
                <a:lnTo>
                  <a:pt x="419352" y="287393"/>
                </a:lnTo>
                <a:lnTo>
                  <a:pt x="436854" y="288010"/>
                </a:lnTo>
                <a:lnTo>
                  <a:pt x="435599" y="276100"/>
                </a:lnTo>
                <a:lnTo>
                  <a:pt x="430581" y="265413"/>
                </a:lnTo>
                <a:lnTo>
                  <a:pt x="422874" y="255572"/>
                </a:lnTo>
                <a:lnTo>
                  <a:pt x="413550" y="246197"/>
                </a:lnTo>
                <a:lnTo>
                  <a:pt x="403683" y="236909"/>
                </a:lnTo>
                <a:lnTo>
                  <a:pt x="394346" y="227329"/>
                </a:lnTo>
                <a:lnTo>
                  <a:pt x="386613" y="217076"/>
                </a:lnTo>
                <a:lnTo>
                  <a:pt x="381557" y="205773"/>
                </a:lnTo>
                <a:lnTo>
                  <a:pt x="379750" y="188306"/>
                </a:lnTo>
                <a:lnTo>
                  <a:pt x="377269" y="174193"/>
                </a:lnTo>
                <a:lnTo>
                  <a:pt x="374068" y="162745"/>
                </a:lnTo>
                <a:lnTo>
                  <a:pt x="370101" y="153271"/>
                </a:lnTo>
                <a:lnTo>
                  <a:pt x="359707" y="156818"/>
                </a:lnTo>
                <a:lnTo>
                  <a:pt x="348912" y="164565"/>
                </a:lnTo>
                <a:lnTo>
                  <a:pt x="337394" y="168341"/>
                </a:lnTo>
                <a:lnTo>
                  <a:pt x="324222" y="165068"/>
                </a:lnTo>
                <a:lnTo>
                  <a:pt x="310764" y="158242"/>
                </a:lnTo>
                <a:lnTo>
                  <a:pt x="303010" y="149877"/>
                </a:lnTo>
                <a:lnTo>
                  <a:pt x="305290" y="136651"/>
                </a:lnTo>
                <a:lnTo>
                  <a:pt x="309915" y="125492"/>
                </a:lnTo>
                <a:lnTo>
                  <a:pt x="311467" y="111963"/>
                </a:lnTo>
                <a:lnTo>
                  <a:pt x="302704" y="108255"/>
                </a:lnTo>
                <a:lnTo>
                  <a:pt x="303225" y="102209"/>
                </a:lnTo>
                <a:lnTo>
                  <a:pt x="306372" y="89519"/>
                </a:lnTo>
                <a:lnTo>
                  <a:pt x="313134" y="78859"/>
                </a:lnTo>
                <a:lnTo>
                  <a:pt x="322643" y="69902"/>
                </a:lnTo>
                <a:lnTo>
                  <a:pt x="334034" y="62323"/>
                </a:lnTo>
                <a:lnTo>
                  <a:pt x="346438" y="55794"/>
                </a:lnTo>
                <a:lnTo>
                  <a:pt x="347673" y="44809"/>
                </a:lnTo>
                <a:lnTo>
                  <a:pt x="312794" y="18070"/>
                </a:lnTo>
                <a:lnTo>
                  <a:pt x="290016" y="13045"/>
                </a:lnTo>
                <a:lnTo>
                  <a:pt x="278950" y="10144"/>
                </a:lnTo>
                <a:lnTo>
                  <a:pt x="268838" y="6451"/>
                </a:lnTo>
                <a:lnTo>
                  <a:pt x="260231" y="1563"/>
                </a:lnTo>
                <a:lnTo>
                  <a:pt x="242989" y="0"/>
                </a:lnTo>
                <a:lnTo>
                  <a:pt x="229156" y="2027"/>
                </a:lnTo>
                <a:lnTo>
                  <a:pt x="219829" y="7773"/>
                </a:lnTo>
                <a:lnTo>
                  <a:pt x="218695" y="25079"/>
                </a:lnTo>
                <a:lnTo>
                  <a:pt x="221015" y="36698"/>
                </a:lnTo>
                <a:lnTo>
                  <a:pt x="224628" y="45632"/>
                </a:lnTo>
                <a:lnTo>
                  <a:pt x="227371" y="54884"/>
                </a:lnTo>
                <a:lnTo>
                  <a:pt x="191059" y="84982"/>
                </a:lnTo>
                <a:lnTo>
                  <a:pt x="161894" y="88164"/>
                </a:lnTo>
                <a:lnTo>
                  <a:pt x="148643" y="89249"/>
                </a:lnTo>
                <a:lnTo>
                  <a:pt x="134492" y="90975"/>
                </a:lnTo>
                <a:lnTo>
                  <a:pt x="124420" y="95649"/>
                </a:lnTo>
                <a:lnTo>
                  <a:pt x="116353" y="98914"/>
                </a:lnTo>
                <a:lnTo>
                  <a:pt x="104968" y="103244"/>
                </a:lnTo>
                <a:lnTo>
                  <a:pt x="91198" y="108423"/>
                </a:lnTo>
                <a:lnTo>
                  <a:pt x="75978" y="114234"/>
                </a:lnTo>
                <a:lnTo>
                  <a:pt x="30950" y="133296"/>
                </a:lnTo>
                <a:lnTo>
                  <a:pt x="6481" y="150261"/>
                </a:lnTo>
                <a:lnTo>
                  <a:pt x="10212" y="161246"/>
                </a:lnTo>
                <a:lnTo>
                  <a:pt x="20325" y="169339"/>
                </a:lnTo>
                <a:lnTo>
                  <a:pt x="31598" y="176753"/>
                </a:lnTo>
                <a:lnTo>
                  <a:pt x="38810" y="185704"/>
                </a:lnTo>
                <a:lnTo>
                  <a:pt x="35494" y="199328"/>
                </a:lnTo>
                <a:lnTo>
                  <a:pt x="28403" y="206732"/>
                </a:lnTo>
                <a:lnTo>
                  <a:pt x="19386" y="210968"/>
                </a:lnTo>
                <a:lnTo>
                  <a:pt x="10292" y="215086"/>
                </a:lnTo>
                <a:lnTo>
                  <a:pt x="6946" y="218224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114"/>
          <p:cNvSpPr/>
          <p:nvPr/>
        </p:nvSpPr>
        <p:spPr>
          <a:xfrm>
            <a:off x="5267633" y="2560519"/>
            <a:ext cx="2252345" cy="2653030"/>
          </a:xfrm>
          <a:custGeom>
            <a:avLst/>
            <a:gdLst/>
            <a:ahLst/>
            <a:cxnLst/>
            <a:rect l="l" t="t" r="r" b="b"/>
            <a:pathLst>
              <a:path w="2252345" h="2653029">
                <a:moveTo>
                  <a:pt x="2104506" y="1315625"/>
                </a:moveTo>
                <a:lnTo>
                  <a:pt x="2102888" y="1300342"/>
                </a:lnTo>
                <a:lnTo>
                  <a:pt x="2097552" y="1289014"/>
                </a:lnTo>
                <a:lnTo>
                  <a:pt x="2092064" y="1279374"/>
                </a:lnTo>
                <a:lnTo>
                  <a:pt x="2089989" y="1269157"/>
                </a:lnTo>
                <a:lnTo>
                  <a:pt x="2090968" y="1257129"/>
                </a:lnTo>
                <a:lnTo>
                  <a:pt x="2091667" y="1248112"/>
                </a:lnTo>
                <a:lnTo>
                  <a:pt x="2088682" y="1236155"/>
                </a:lnTo>
                <a:lnTo>
                  <a:pt x="2079642" y="1227998"/>
                </a:lnTo>
                <a:lnTo>
                  <a:pt x="2067868" y="1221498"/>
                </a:lnTo>
                <a:lnTo>
                  <a:pt x="2056677" y="1214516"/>
                </a:lnTo>
                <a:lnTo>
                  <a:pt x="2049939" y="1202089"/>
                </a:lnTo>
                <a:lnTo>
                  <a:pt x="2043060" y="1190836"/>
                </a:lnTo>
                <a:lnTo>
                  <a:pt x="2036220" y="1180440"/>
                </a:lnTo>
                <a:lnTo>
                  <a:pt x="2029596" y="1170583"/>
                </a:lnTo>
                <a:lnTo>
                  <a:pt x="2023368" y="1160948"/>
                </a:lnTo>
                <a:lnTo>
                  <a:pt x="2005975" y="1118278"/>
                </a:lnTo>
                <a:lnTo>
                  <a:pt x="2004289" y="1090024"/>
                </a:lnTo>
                <a:lnTo>
                  <a:pt x="2006565" y="1075384"/>
                </a:lnTo>
                <a:lnTo>
                  <a:pt x="2024600" y="1037139"/>
                </a:lnTo>
                <a:lnTo>
                  <a:pt x="2058142" y="1017771"/>
                </a:lnTo>
                <a:lnTo>
                  <a:pt x="2067625" y="1016437"/>
                </a:lnTo>
                <a:lnTo>
                  <a:pt x="2072593" y="1012262"/>
                </a:lnTo>
                <a:lnTo>
                  <a:pt x="2071290" y="994885"/>
                </a:lnTo>
                <a:lnTo>
                  <a:pt x="2064863" y="983198"/>
                </a:lnTo>
                <a:lnTo>
                  <a:pt x="2056588" y="974953"/>
                </a:lnTo>
                <a:lnTo>
                  <a:pt x="2049741" y="967904"/>
                </a:lnTo>
                <a:lnTo>
                  <a:pt x="2052614" y="953984"/>
                </a:lnTo>
                <a:lnTo>
                  <a:pt x="2060202" y="944055"/>
                </a:lnTo>
                <a:lnTo>
                  <a:pt x="2070520" y="936369"/>
                </a:lnTo>
                <a:lnTo>
                  <a:pt x="2081584" y="929174"/>
                </a:lnTo>
                <a:lnTo>
                  <a:pt x="2091411" y="920719"/>
                </a:lnTo>
                <a:lnTo>
                  <a:pt x="2097970" y="906541"/>
                </a:lnTo>
                <a:lnTo>
                  <a:pt x="2103037" y="893426"/>
                </a:lnTo>
                <a:lnTo>
                  <a:pt x="2109336" y="886887"/>
                </a:lnTo>
                <a:lnTo>
                  <a:pt x="2121654" y="890197"/>
                </a:lnTo>
                <a:lnTo>
                  <a:pt x="2130593" y="895333"/>
                </a:lnTo>
                <a:lnTo>
                  <a:pt x="2143120" y="895302"/>
                </a:lnTo>
                <a:lnTo>
                  <a:pt x="2174962" y="860812"/>
                </a:lnTo>
                <a:lnTo>
                  <a:pt x="2178306" y="850450"/>
                </a:lnTo>
                <a:lnTo>
                  <a:pt x="2181688" y="840067"/>
                </a:lnTo>
                <a:lnTo>
                  <a:pt x="2185554" y="830149"/>
                </a:lnTo>
                <a:lnTo>
                  <a:pt x="2190354" y="821182"/>
                </a:lnTo>
                <a:lnTo>
                  <a:pt x="2196534" y="813654"/>
                </a:lnTo>
                <a:lnTo>
                  <a:pt x="2204543" y="808049"/>
                </a:lnTo>
                <a:lnTo>
                  <a:pt x="2203856" y="795299"/>
                </a:lnTo>
                <a:lnTo>
                  <a:pt x="2200274" y="785662"/>
                </a:lnTo>
                <a:lnTo>
                  <a:pt x="2198086" y="771470"/>
                </a:lnTo>
                <a:lnTo>
                  <a:pt x="2190666" y="760677"/>
                </a:lnTo>
                <a:lnTo>
                  <a:pt x="2180518" y="752050"/>
                </a:lnTo>
                <a:lnTo>
                  <a:pt x="2170147" y="744356"/>
                </a:lnTo>
                <a:lnTo>
                  <a:pt x="2162056" y="736362"/>
                </a:lnTo>
                <a:lnTo>
                  <a:pt x="2161713" y="724149"/>
                </a:lnTo>
                <a:lnTo>
                  <a:pt x="2162057" y="710664"/>
                </a:lnTo>
                <a:lnTo>
                  <a:pt x="2162382" y="696893"/>
                </a:lnTo>
                <a:lnTo>
                  <a:pt x="2144127" y="657113"/>
                </a:lnTo>
                <a:lnTo>
                  <a:pt x="2135154" y="652242"/>
                </a:lnTo>
                <a:lnTo>
                  <a:pt x="2128015" y="646010"/>
                </a:lnTo>
                <a:lnTo>
                  <a:pt x="2124562" y="635997"/>
                </a:lnTo>
                <a:lnTo>
                  <a:pt x="2129487" y="622473"/>
                </a:lnTo>
                <a:lnTo>
                  <a:pt x="2139043" y="611529"/>
                </a:lnTo>
                <a:lnTo>
                  <a:pt x="2147667" y="605570"/>
                </a:lnTo>
                <a:lnTo>
                  <a:pt x="2143087" y="595408"/>
                </a:lnTo>
                <a:lnTo>
                  <a:pt x="2134562" y="589155"/>
                </a:lnTo>
                <a:lnTo>
                  <a:pt x="2126491" y="582529"/>
                </a:lnTo>
                <a:lnTo>
                  <a:pt x="2123274" y="571249"/>
                </a:lnTo>
                <a:lnTo>
                  <a:pt x="2126688" y="558994"/>
                </a:lnTo>
                <a:lnTo>
                  <a:pt x="2133939" y="550052"/>
                </a:lnTo>
                <a:lnTo>
                  <a:pt x="2143866" y="543319"/>
                </a:lnTo>
                <a:lnTo>
                  <a:pt x="2155305" y="537688"/>
                </a:lnTo>
                <a:lnTo>
                  <a:pt x="2167095" y="532055"/>
                </a:lnTo>
                <a:lnTo>
                  <a:pt x="2178073" y="525314"/>
                </a:lnTo>
                <a:lnTo>
                  <a:pt x="2187076" y="516360"/>
                </a:lnTo>
                <a:lnTo>
                  <a:pt x="2192781" y="505295"/>
                </a:lnTo>
                <a:lnTo>
                  <a:pt x="2195136" y="495490"/>
                </a:lnTo>
                <a:lnTo>
                  <a:pt x="2199786" y="489646"/>
                </a:lnTo>
                <a:lnTo>
                  <a:pt x="2216388" y="490997"/>
                </a:lnTo>
                <a:lnTo>
                  <a:pt x="2227403" y="492053"/>
                </a:lnTo>
                <a:lnTo>
                  <a:pt x="2231907" y="479893"/>
                </a:lnTo>
                <a:lnTo>
                  <a:pt x="2233901" y="468589"/>
                </a:lnTo>
                <a:lnTo>
                  <a:pt x="2238112" y="452734"/>
                </a:lnTo>
                <a:lnTo>
                  <a:pt x="2245352" y="441856"/>
                </a:lnTo>
                <a:lnTo>
                  <a:pt x="2252326" y="432908"/>
                </a:lnTo>
                <a:lnTo>
                  <a:pt x="2251472" y="418493"/>
                </a:lnTo>
                <a:lnTo>
                  <a:pt x="2245318" y="406783"/>
                </a:lnTo>
                <a:lnTo>
                  <a:pt x="2238725" y="398092"/>
                </a:lnTo>
                <a:lnTo>
                  <a:pt x="2229804" y="394198"/>
                </a:lnTo>
                <a:lnTo>
                  <a:pt x="2223770" y="388319"/>
                </a:lnTo>
                <a:lnTo>
                  <a:pt x="2219778" y="381006"/>
                </a:lnTo>
                <a:lnTo>
                  <a:pt x="2216978" y="372809"/>
                </a:lnTo>
                <a:lnTo>
                  <a:pt x="2214525" y="364277"/>
                </a:lnTo>
                <a:lnTo>
                  <a:pt x="2211571" y="355961"/>
                </a:lnTo>
                <a:lnTo>
                  <a:pt x="2207268" y="348410"/>
                </a:lnTo>
                <a:lnTo>
                  <a:pt x="2200770" y="342175"/>
                </a:lnTo>
                <a:lnTo>
                  <a:pt x="2191228" y="337805"/>
                </a:lnTo>
                <a:lnTo>
                  <a:pt x="2175343" y="337272"/>
                </a:lnTo>
                <a:lnTo>
                  <a:pt x="2162459" y="338791"/>
                </a:lnTo>
                <a:lnTo>
                  <a:pt x="2151434" y="340831"/>
                </a:lnTo>
                <a:lnTo>
                  <a:pt x="2141126" y="341863"/>
                </a:lnTo>
                <a:lnTo>
                  <a:pt x="2123719" y="338419"/>
                </a:lnTo>
                <a:lnTo>
                  <a:pt x="2109585" y="331940"/>
                </a:lnTo>
                <a:lnTo>
                  <a:pt x="2099711" y="324067"/>
                </a:lnTo>
                <a:lnTo>
                  <a:pt x="2095084" y="316443"/>
                </a:lnTo>
                <a:lnTo>
                  <a:pt x="2096370" y="304484"/>
                </a:lnTo>
                <a:lnTo>
                  <a:pt x="2096556" y="292659"/>
                </a:lnTo>
                <a:lnTo>
                  <a:pt x="2081227" y="287462"/>
                </a:lnTo>
                <a:lnTo>
                  <a:pt x="2070409" y="281392"/>
                </a:lnTo>
                <a:lnTo>
                  <a:pt x="2064264" y="272322"/>
                </a:lnTo>
                <a:lnTo>
                  <a:pt x="2062958" y="258128"/>
                </a:lnTo>
                <a:lnTo>
                  <a:pt x="2065447" y="244137"/>
                </a:lnTo>
                <a:lnTo>
                  <a:pt x="2092510" y="201761"/>
                </a:lnTo>
                <a:lnTo>
                  <a:pt x="2100827" y="192278"/>
                </a:lnTo>
                <a:lnTo>
                  <a:pt x="2108673" y="182326"/>
                </a:lnTo>
                <a:lnTo>
                  <a:pt x="2115503" y="171446"/>
                </a:lnTo>
                <a:lnTo>
                  <a:pt x="2118472" y="157873"/>
                </a:lnTo>
                <a:lnTo>
                  <a:pt x="2118253" y="146980"/>
                </a:lnTo>
                <a:lnTo>
                  <a:pt x="2118858" y="137387"/>
                </a:lnTo>
                <a:lnTo>
                  <a:pt x="2124478" y="126651"/>
                </a:lnTo>
                <a:lnTo>
                  <a:pt x="2131674" y="118801"/>
                </a:lnTo>
                <a:lnTo>
                  <a:pt x="2138768" y="110541"/>
                </a:lnTo>
                <a:lnTo>
                  <a:pt x="2144081" y="98580"/>
                </a:lnTo>
                <a:lnTo>
                  <a:pt x="2143577" y="86221"/>
                </a:lnTo>
                <a:lnTo>
                  <a:pt x="2140005" y="74113"/>
                </a:lnTo>
                <a:lnTo>
                  <a:pt x="2115609" y="41036"/>
                </a:lnTo>
                <a:lnTo>
                  <a:pt x="2080623" y="16507"/>
                </a:lnTo>
                <a:lnTo>
                  <a:pt x="2047813" y="5249"/>
                </a:lnTo>
                <a:lnTo>
                  <a:pt x="2038622" y="2023"/>
                </a:lnTo>
                <a:lnTo>
                  <a:pt x="2024705" y="0"/>
                </a:lnTo>
                <a:lnTo>
                  <a:pt x="2027169" y="13212"/>
                </a:lnTo>
                <a:lnTo>
                  <a:pt x="2031404" y="26517"/>
                </a:lnTo>
                <a:lnTo>
                  <a:pt x="2050911" y="64071"/>
                </a:lnTo>
                <a:lnTo>
                  <a:pt x="2072590" y="91960"/>
                </a:lnTo>
                <a:lnTo>
                  <a:pt x="2077654" y="103287"/>
                </a:lnTo>
                <a:lnTo>
                  <a:pt x="2080423" y="111189"/>
                </a:lnTo>
                <a:lnTo>
                  <a:pt x="2081080" y="116013"/>
                </a:lnTo>
                <a:lnTo>
                  <a:pt x="2079806" y="118108"/>
                </a:lnTo>
                <a:lnTo>
                  <a:pt x="2050832" y="99782"/>
                </a:lnTo>
                <a:lnTo>
                  <a:pt x="2041789" y="92789"/>
                </a:lnTo>
                <a:lnTo>
                  <a:pt x="2000848" y="65299"/>
                </a:lnTo>
                <a:lnTo>
                  <a:pt x="1970224" y="54915"/>
                </a:lnTo>
                <a:lnTo>
                  <a:pt x="1961000" y="55256"/>
                </a:lnTo>
                <a:lnTo>
                  <a:pt x="1952572" y="58075"/>
                </a:lnTo>
                <a:lnTo>
                  <a:pt x="1945121" y="63722"/>
                </a:lnTo>
                <a:lnTo>
                  <a:pt x="1939107" y="68945"/>
                </a:lnTo>
                <a:lnTo>
                  <a:pt x="1934412" y="72124"/>
                </a:lnTo>
                <a:lnTo>
                  <a:pt x="1930745" y="73454"/>
                </a:lnTo>
                <a:lnTo>
                  <a:pt x="1927819" y="73127"/>
                </a:lnTo>
                <a:lnTo>
                  <a:pt x="1925342" y="71337"/>
                </a:lnTo>
                <a:lnTo>
                  <a:pt x="1923026" y="68277"/>
                </a:lnTo>
                <a:lnTo>
                  <a:pt x="1920580" y="64140"/>
                </a:lnTo>
                <a:lnTo>
                  <a:pt x="1917716" y="59120"/>
                </a:lnTo>
                <a:lnTo>
                  <a:pt x="1914143" y="53408"/>
                </a:lnTo>
                <a:lnTo>
                  <a:pt x="1875515" y="21260"/>
                </a:lnTo>
                <a:lnTo>
                  <a:pt x="1830297" y="11017"/>
                </a:lnTo>
                <a:lnTo>
                  <a:pt x="1815576" y="11502"/>
                </a:lnTo>
                <a:lnTo>
                  <a:pt x="1775448" y="21911"/>
                </a:lnTo>
                <a:lnTo>
                  <a:pt x="1741888" y="42455"/>
                </a:lnTo>
                <a:lnTo>
                  <a:pt x="1708507" y="78287"/>
                </a:lnTo>
                <a:lnTo>
                  <a:pt x="1689559" y="114556"/>
                </a:lnTo>
                <a:lnTo>
                  <a:pt x="1685483" y="134717"/>
                </a:lnTo>
                <a:lnTo>
                  <a:pt x="1684574" y="141149"/>
                </a:lnTo>
                <a:lnTo>
                  <a:pt x="1672188" y="185408"/>
                </a:lnTo>
                <a:lnTo>
                  <a:pt x="1649809" y="219340"/>
                </a:lnTo>
                <a:lnTo>
                  <a:pt x="1612801" y="233477"/>
                </a:lnTo>
                <a:lnTo>
                  <a:pt x="1600880" y="231919"/>
                </a:lnTo>
                <a:lnTo>
                  <a:pt x="1587789" y="227791"/>
                </a:lnTo>
                <a:lnTo>
                  <a:pt x="1573477" y="220826"/>
                </a:lnTo>
                <a:lnTo>
                  <a:pt x="1552221" y="223765"/>
                </a:lnTo>
                <a:lnTo>
                  <a:pt x="1503370" y="238846"/>
                </a:lnTo>
                <a:lnTo>
                  <a:pt x="1482393" y="248917"/>
                </a:lnTo>
                <a:lnTo>
                  <a:pt x="1475129" y="252396"/>
                </a:lnTo>
                <a:lnTo>
                  <a:pt x="1469904" y="254144"/>
                </a:lnTo>
                <a:lnTo>
                  <a:pt x="1466632" y="253641"/>
                </a:lnTo>
                <a:lnTo>
                  <a:pt x="1465230" y="250366"/>
                </a:lnTo>
                <a:lnTo>
                  <a:pt x="1466026" y="244388"/>
                </a:lnTo>
                <a:lnTo>
                  <a:pt x="1467406" y="237872"/>
                </a:lnTo>
                <a:lnTo>
                  <a:pt x="1469036" y="231047"/>
                </a:lnTo>
                <a:lnTo>
                  <a:pt x="1470585" y="224142"/>
                </a:lnTo>
                <a:lnTo>
                  <a:pt x="1471719" y="217387"/>
                </a:lnTo>
                <a:lnTo>
                  <a:pt x="1472106" y="211012"/>
                </a:lnTo>
                <a:lnTo>
                  <a:pt x="1471412" y="205247"/>
                </a:lnTo>
                <a:lnTo>
                  <a:pt x="1469305" y="200320"/>
                </a:lnTo>
                <a:lnTo>
                  <a:pt x="1465453" y="196462"/>
                </a:lnTo>
                <a:lnTo>
                  <a:pt x="1459522" y="193902"/>
                </a:lnTo>
                <a:lnTo>
                  <a:pt x="1451180" y="192870"/>
                </a:lnTo>
                <a:lnTo>
                  <a:pt x="1440093" y="193595"/>
                </a:lnTo>
                <a:lnTo>
                  <a:pt x="1394866" y="205619"/>
                </a:lnTo>
                <a:lnTo>
                  <a:pt x="1363327" y="234563"/>
                </a:lnTo>
                <a:lnTo>
                  <a:pt x="1356709" y="274338"/>
                </a:lnTo>
                <a:lnTo>
                  <a:pt x="1357237" y="284815"/>
                </a:lnTo>
                <a:lnTo>
                  <a:pt x="1358181" y="295195"/>
                </a:lnTo>
                <a:lnTo>
                  <a:pt x="1359313" y="305325"/>
                </a:lnTo>
                <a:lnTo>
                  <a:pt x="1360405" y="315049"/>
                </a:lnTo>
                <a:lnTo>
                  <a:pt x="1361229" y="324213"/>
                </a:lnTo>
                <a:lnTo>
                  <a:pt x="1345936" y="359188"/>
                </a:lnTo>
                <a:lnTo>
                  <a:pt x="1344632" y="354275"/>
                </a:lnTo>
                <a:lnTo>
                  <a:pt x="1343635" y="345417"/>
                </a:lnTo>
                <a:lnTo>
                  <a:pt x="1342742" y="333992"/>
                </a:lnTo>
                <a:lnTo>
                  <a:pt x="1341749" y="321375"/>
                </a:lnTo>
                <a:lnTo>
                  <a:pt x="1340452" y="308943"/>
                </a:lnTo>
                <a:lnTo>
                  <a:pt x="1338647" y="298071"/>
                </a:lnTo>
                <a:lnTo>
                  <a:pt x="1336132" y="290136"/>
                </a:lnTo>
                <a:lnTo>
                  <a:pt x="1332702" y="286515"/>
                </a:lnTo>
                <a:lnTo>
                  <a:pt x="1321809" y="294143"/>
                </a:lnTo>
                <a:lnTo>
                  <a:pt x="1311087" y="300932"/>
                </a:lnTo>
                <a:lnTo>
                  <a:pt x="1300478" y="307374"/>
                </a:lnTo>
                <a:lnTo>
                  <a:pt x="1289926" y="313957"/>
                </a:lnTo>
                <a:lnTo>
                  <a:pt x="1283813" y="309700"/>
                </a:lnTo>
                <a:lnTo>
                  <a:pt x="1282798" y="305342"/>
                </a:lnTo>
                <a:lnTo>
                  <a:pt x="1285642" y="300773"/>
                </a:lnTo>
                <a:lnTo>
                  <a:pt x="1291105" y="295880"/>
                </a:lnTo>
                <a:lnTo>
                  <a:pt x="1297948" y="290554"/>
                </a:lnTo>
                <a:lnTo>
                  <a:pt x="1304931" y="284684"/>
                </a:lnTo>
                <a:lnTo>
                  <a:pt x="1310816" y="278158"/>
                </a:lnTo>
                <a:lnTo>
                  <a:pt x="1314363" y="270866"/>
                </a:lnTo>
                <a:lnTo>
                  <a:pt x="1314332" y="262696"/>
                </a:lnTo>
                <a:lnTo>
                  <a:pt x="1272611" y="275869"/>
                </a:lnTo>
                <a:lnTo>
                  <a:pt x="1228430" y="301163"/>
                </a:lnTo>
                <a:lnTo>
                  <a:pt x="1217106" y="307885"/>
                </a:lnTo>
                <a:lnTo>
                  <a:pt x="1182690" y="325820"/>
                </a:lnTo>
                <a:lnTo>
                  <a:pt x="1136292" y="337084"/>
                </a:lnTo>
                <a:lnTo>
                  <a:pt x="1124695" y="336312"/>
                </a:lnTo>
                <a:lnTo>
                  <a:pt x="1133479" y="346322"/>
                </a:lnTo>
                <a:lnTo>
                  <a:pt x="1139804" y="354840"/>
                </a:lnTo>
                <a:lnTo>
                  <a:pt x="1143902" y="362097"/>
                </a:lnTo>
                <a:lnTo>
                  <a:pt x="1146008" y="368320"/>
                </a:lnTo>
                <a:lnTo>
                  <a:pt x="1146354" y="373737"/>
                </a:lnTo>
                <a:lnTo>
                  <a:pt x="1145172" y="378578"/>
                </a:lnTo>
                <a:lnTo>
                  <a:pt x="1142695" y="383071"/>
                </a:lnTo>
                <a:lnTo>
                  <a:pt x="1139157" y="387444"/>
                </a:lnTo>
                <a:lnTo>
                  <a:pt x="1134790" y="391926"/>
                </a:lnTo>
                <a:lnTo>
                  <a:pt x="1129828" y="396745"/>
                </a:lnTo>
                <a:lnTo>
                  <a:pt x="1124502" y="402129"/>
                </a:lnTo>
                <a:lnTo>
                  <a:pt x="1100579" y="445537"/>
                </a:lnTo>
                <a:lnTo>
                  <a:pt x="1108861" y="447807"/>
                </a:lnTo>
                <a:lnTo>
                  <a:pt x="1116018" y="448559"/>
                </a:lnTo>
                <a:lnTo>
                  <a:pt x="1122153" y="448080"/>
                </a:lnTo>
                <a:lnTo>
                  <a:pt x="1141035" y="437253"/>
                </a:lnTo>
                <a:lnTo>
                  <a:pt x="1143163" y="435410"/>
                </a:lnTo>
                <a:lnTo>
                  <a:pt x="1144977" y="434346"/>
                </a:lnTo>
                <a:lnTo>
                  <a:pt x="1146580" y="434346"/>
                </a:lnTo>
                <a:lnTo>
                  <a:pt x="1148072" y="435697"/>
                </a:lnTo>
                <a:lnTo>
                  <a:pt x="1157426" y="472773"/>
                </a:lnTo>
                <a:lnTo>
                  <a:pt x="1160385" y="488260"/>
                </a:lnTo>
                <a:lnTo>
                  <a:pt x="1173479" y="495635"/>
                </a:lnTo>
                <a:lnTo>
                  <a:pt x="1199355" y="525837"/>
                </a:lnTo>
                <a:lnTo>
                  <a:pt x="1197833" y="530018"/>
                </a:lnTo>
                <a:lnTo>
                  <a:pt x="1194485" y="533404"/>
                </a:lnTo>
                <a:lnTo>
                  <a:pt x="1189486" y="535920"/>
                </a:lnTo>
                <a:lnTo>
                  <a:pt x="1183011" y="537490"/>
                </a:lnTo>
                <a:lnTo>
                  <a:pt x="1175233" y="538039"/>
                </a:lnTo>
                <a:lnTo>
                  <a:pt x="1166328" y="537493"/>
                </a:lnTo>
                <a:lnTo>
                  <a:pt x="1156469" y="535776"/>
                </a:lnTo>
                <a:lnTo>
                  <a:pt x="1145831" y="532813"/>
                </a:lnTo>
                <a:lnTo>
                  <a:pt x="1138666" y="537916"/>
                </a:lnTo>
                <a:lnTo>
                  <a:pt x="1133794" y="543387"/>
                </a:lnTo>
                <a:lnTo>
                  <a:pt x="1130929" y="549127"/>
                </a:lnTo>
                <a:lnTo>
                  <a:pt x="1129785" y="555042"/>
                </a:lnTo>
                <a:lnTo>
                  <a:pt x="1130076" y="561033"/>
                </a:lnTo>
                <a:lnTo>
                  <a:pt x="1145885" y="593174"/>
                </a:lnTo>
                <a:lnTo>
                  <a:pt x="1148190" y="596993"/>
                </a:lnTo>
                <a:lnTo>
                  <a:pt x="1149636" y="600116"/>
                </a:lnTo>
                <a:lnTo>
                  <a:pt x="1149937" y="602445"/>
                </a:lnTo>
                <a:lnTo>
                  <a:pt x="1148806" y="603883"/>
                </a:lnTo>
                <a:lnTo>
                  <a:pt x="1145957" y="604334"/>
                </a:lnTo>
                <a:lnTo>
                  <a:pt x="1141103" y="603700"/>
                </a:lnTo>
                <a:lnTo>
                  <a:pt x="1133958" y="601886"/>
                </a:lnTo>
                <a:lnTo>
                  <a:pt x="1124234" y="598794"/>
                </a:lnTo>
                <a:lnTo>
                  <a:pt x="1111646" y="594328"/>
                </a:lnTo>
                <a:lnTo>
                  <a:pt x="1096877" y="593040"/>
                </a:lnTo>
                <a:lnTo>
                  <a:pt x="1084645" y="591759"/>
                </a:lnTo>
                <a:lnTo>
                  <a:pt x="1074640" y="590619"/>
                </a:lnTo>
                <a:lnTo>
                  <a:pt x="1066552" y="589756"/>
                </a:lnTo>
                <a:lnTo>
                  <a:pt x="1060072" y="589303"/>
                </a:lnTo>
                <a:lnTo>
                  <a:pt x="1054890" y="589395"/>
                </a:lnTo>
                <a:lnTo>
                  <a:pt x="1050697" y="590166"/>
                </a:lnTo>
                <a:lnTo>
                  <a:pt x="1028962" y="616582"/>
                </a:lnTo>
                <a:lnTo>
                  <a:pt x="1023020" y="625871"/>
                </a:lnTo>
                <a:lnTo>
                  <a:pt x="995635" y="656719"/>
                </a:lnTo>
                <a:lnTo>
                  <a:pt x="976684" y="661839"/>
                </a:lnTo>
                <a:lnTo>
                  <a:pt x="968424" y="661075"/>
                </a:lnTo>
                <a:lnTo>
                  <a:pt x="938556" y="643820"/>
                </a:lnTo>
                <a:lnTo>
                  <a:pt x="934742" y="641147"/>
                </a:lnTo>
                <a:lnTo>
                  <a:pt x="931607" y="639888"/>
                </a:lnTo>
                <a:lnTo>
                  <a:pt x="929132" y="640538"/>
                </a:lnTo>
                <a:lnTo>
                  <a:pt x="927298" y="643593"/>
                </a:lnTo>
                <a:lnTo>
                  <a:pt x="926089" y="649547"/>
                </a:lnTo>
                <a:lnTo>
                  <a:pt x="926106" y="656046"/>
                </a:lnTo>
                <a:lnTo>
                  <a:pt x="935834" y="702291"/>
                </a:lnTo>
                <a:lnTo>
                  <a:pt x="938532" y="712968"/>
                </a:lnTo>
                <a:lnTo>
                  <a:pt x="946235" y="754147"/>
                </a:lnTo>
                <a:lnTo>
                  <a:pt x="946549" y="763114"/>
                </a:lnTo>
                <a:lnTo>
                  <a:pt x="945882" y="771173"/>
                </a:lnTo>
                <a:lnTo>
                  <a:pt x="921958" y="791229"/>
                </a:lnTo>
                <a:lnTo>
                  <a:pt x="911880" y="789870"/>
                </a:lnTo>
                <a:lnTo>
                  <a:pt x="869918" y="772819"/>
                </a:lnTo>
                <a:lnTo>
                  <a:pt x="837843" y="750977"/>
                </a:lnTo>
                <a:lnTo>
                  <a:pt x="812063" y="711236"/>
                </a:lnTo>
                <a:lnTo>
                  <a:pt x="806674" y="671088"/>
                </a:lnTo>
                <a:lnTo>
                  <a:pt x="803745" y="661473"/>
                </a:lnTo>
                <a:lnTo>
                  <a:pt x="797962" y="654697"/>
                </a:lnTo>
                <a:lnTo>
                  <a:pt x="790264" y="649885"/>
                </a:lnTo>
                <a:lnTo>
                  <a:pt x="781587" y="646160"/>
                </a:lnTo>
                <a:lnTo>
                  <a:pt x="772872" y="642646"/>
                </a:lnTo>
                <a:lnTo>
                  <a:pt x="765055" y="638467"/>
                </a:lnTo>
                <a:lnTo>
                  <a:pt x="759076" y="632747"/>
                </a:lnTo>
                <a:lnTo>
                  <a:pt x="755873" y="624610"/>
                </a:lnTo>
                <a:lnTo>
                  <a:pt x="756383" y="613180"/>
                </a:lnTo>
                <a:lnTo>
                  <a:pt x="752268" y="607181"/>
                </a:lnTo>
                <a:lnTo>
                  <a:pt x="749341" y="601100"/>
                </a:lnTo>
                <a:lnTo>
                  <a:pt x="747240" y="595013"/>
                </a:lnTo>
                <a:lnTo>
                  <a:pt x="745602" y="588995"/>
                </a:lnTo>
                <a:lnTo>
                  <a:pt x="744064" y="583122"/>
                </a:lnTo>
                <a:lnTo>
                  <a:pt x="742264" y="577468"/>
                </a:lnTo>
                <a:lnTo>
                  <a:pt x="705645" y="552375"/>
                </a:lnTo>
                <a:lnTo>
                  <a:pt x="654416" y="548896"/>
                </a:lnTo>
                <a:lnTo>
                  <a:pt x="650557" y="558674"/>
                </a:lnTo>
                <a:lnTo>
                  <a:pt x="645438" y="566158"/>
                </a:lnTo>
                <a:lnTo>
                  <a:pt x="639205" y="571605"/>
                </a:lnTo>
                <a:lnTo>
                  <a:pt x="632001" y="575273"/>
                </a:lnTo>
                <a:lnTo>
                  <a:pt x="623972" y="577421"/>
                </a:lnTo>
                <a:lnTo>
                  <a:pt x="615264" y="578307"/>
                </a:lnTo>
                <a:lnTo>
                  <a:pt x="606020" y="578188"/>
                </a:lnTo>
                <a:lnTo>
                  <a:pt x="596386" y="577322"/>
                </a:lnTo>
                <a:lnTo>
                  <a:pt x="586506" y="575969"/>
                </a:lnTo>
                <a:lnTo>
                  <a:pt x="576527" y="574386"/>
                </a:lnTo>
                <a:lnTo>
                  <a:pt x="566592" y="572830"/>
                </a:lnTo>
                <a:lnTo>
                  <a:pt x="556847" y="571561"/>
                </a:lnTo>
                <a:lnTo>
                  <a:pt x="547437" y="570835"/>
                </a:lnTo>
                <a:lnTo>
                  <a:pt x="538506" y="570912"/>
                </a:lnTo>
                <a:lnTo>
                  <a:pt x="506928" y="594095"/>
                </a:lnTo>
                <a:lnTo>
                  <a:pt x="508310" y="604343"/>
                </a:lnTo>
                <a:lnTo>
                  <a:pt x="512299" y="615393"/>
                </a:lnTo>
                <a:lnTo>
                  <a:pt x="517879" y="626609"/>
                </a:lnTo>
                <a:lnTo>
                  <a:pt x="524034" y="637359"/>
                </a:lnTo>
                <a:lnTo>
                  <a:pt x="529749" y="647008"/>
                </a:lnTo>
                <a:lnTo>
                  <a:pt x="534009" y="654923"/>
                </a:lnTo>
                <a:lnTo>
                  <a:pt x="537327" y="666989"/>
                </a:lnTo>
                <a:lnTo>
                  <a:pt x="537959" y="677087"/>
                </a:lnTo>
                <a:lnTo>
                  <a:pt x="536160" y="685419"/>
                </a:lnTo>
                <a:lnTo>
                  <a:pt x="499693" y="707720"/>
                </a:lnTo>
                <a:lnTo>
                  <a:pt x="465063" y="712940"/>
                </a:lnTo>
                <a:lnTo>
                  <a:pt x="452934" y="714541"/>
                </a:lnTo>
                <a:lnTo>
                  <a:pt x="440938" y="716411"/>
                </a:lnTo>
                <a:lnTo>
                  <a:pt x="429333" y="718756"/>
                </a:lnTo>
                <a:lnTo>
                  <a:pt x="413542" y="723342"/>
                </a:lnTo>
                <a:lnTo>
                  <a:pt x="400198" y="725753"/>
                </a:lnTo>
                <a:lnTo>
                  <a:pt x="362580" y="713812"/>
                </a:lnTo>
                <a:lnTo>
                  <a:pt x="353516" y="684486"/>
                </a:lnTo>
                <a:lnTo>
                  <a:pt x="352737" y="679247"/>
                </a:lnTo>
                <a:lnTo>
                  <a:pt x="351794" y="674793"/>
                </a:lnTo>
                <a:lnTo>
                  <a:pt x="350469" y="671370"/>
                </a:lnTo>
                <a:lnTo>
                  <a:pt x="348547" y="669225"/>
                </a:lnTo>
                <a:lnTo>
                  <a:pt x="345808" y="668604"/>
                </a:lnTo>
                <a:lnTo>
                  <a:pt x="342035" y="669754"/>
                </a:lnTo>
                <a:lnTo>
                  <a:pt x="243118" y="683876"/>
                </a:lnTo>
                <a:lnTo>
                  <a:pt x="201786" y="709004"/>
                </a:lnTo>
                <a:lnTo>
                  <a:pt x="180306" y="715443"/>
                </a:lnTo>
                <a:lnTo>
                  <a:pt x="171957" y="714252"/>
                </a:lnTo>
                <a:lnTo>
                  <a:pt x="166190" y="709023"/>
                </a:lnTo>
                <a:lnTo>
                  <a:pt x="161844" y="700562"/>
                </a:lnTo>
                <a:lnTo>
                  <a:pt x="158041" y="695974"/>
                </a:lnTo>
                <a:lnTo>
                  <a:pt x="154476" y="694562"/>
                </a:lnTo>
                <a:lnTo>
                  <a:pt x="150845" y="695627"/>
                </a:lnTo>
                <a:lnTo>
                  <a:pt x="146843" y="698472"/>
                </a:lnTo>
                <a:lnTo>
                  <a:pt x="142166" y="702400"/>
                </a:lnTo>
                <a:lnTo>
                  <a:pt x="136510" y="706715"/>
                </a:lnTo>
                <a:lnTo>
                  <a:pt x="129570" y="710717"/>
                </a:lnTo>
                <a:lnTo>
                  <a:pt x="121042" y="713711"/>
                </a:lnTo>
                <a:lnTo>
                  <a:pt x="110621" y="714998"/>
                </a:lnTo>
                <a:lnTo>
                  <a:pt x="98003" y="713881"/>
                </a:lnTo>
                <a:lnTo>
                  <a:pt x="87215" y="729698"/>
                </a:lnTo>
                <a:lnTo>
                  <a:pt x="80631" y="738720"/>
                </a:lnTo>
                <a:lnTo>
                  <a:pt x="78019" y="746428"/>
                </a:lnTo>
                <a:lnTo>
                  <a:pt x="75329" y="756194"/>
                </a:lnTo>
                <a:lnTo>
                  <a:pt x="69923" y="766283"/>
                </a:lnTo>
                <a:lnTo>
                  <a:pt x="63280" y="778879"/>
                </a:lnTo>
                <a:lnTo>
                  <a:pt x="73475" y="787903"/>
                </a:lnTo>
                <a:lnTo>
                  <a:pt x="79740" y="796527"/>
                </a:lnTo>
                <a:lnTo>
                  <a:pt x="83190" y="805047"/>
                </a:lnTo>
                <a:lnTo>
                  <a:pt x="84938" y="813759"/>
                </a:lnTo>
                <a:lnTo>
                  <a:pt x="86101" y="822958"/>
                </a:lnTo>
                <a:lnTo>
                  <a:pt x="87794" y="832940"/>
                </a:lnTo>
                <a:lnTo>
                  <a:pt x="105407" y="869704"/>
                </a:lnTo>
                <a:lnTo>
                  <a:pt x="139245" y="904223"/>
                </a:lnTo>
                <a:lnTo>
                  <a:pt x="147745" y="912592"/>
                </a:lnTo>
                <a:lnTo>
                  <a:pt x="168169" y="956095"/>
                </a:lnTo>
                <a:lnTo>
                  <a:pt x="169427" y="978214"/>
                </a:lnTo>
                <a:lnTo>
                  <a:pt x="170576" y="988911"/>
                </a:lnTo>
                <a:lnTo>
                  <a:pt x="173226" y="999289"/>
                </a:lnTo>
                <a:lnTo>
                  <a:pt x="181426" y="1009301"/>
                </a:lnTo>
                <a:lnTo>
                  <a:pt x="191391" y="1017590"/>
                </a:lnTo>
                <a:lnTo>
                  <a:pt x="200788" y="1025837"/>
                </a:lnTo>
                <a:lnTo>
                  <a:pt x="207282" y="1035721"/>
                </a:lnTo>
                <a:lnTo>
                  <a:pt x="203992" y="1053269"/>
                </a:lnTo>
                <a:lnTo>
                  <a:pt x="196133" y="1065791"/>
                </a:lnTo>
                <a:lnTo>
                  <a:pt x="185467" y="1074547"/>
                </a:lnTo>
                <a:lnTo>
                  <a:pt x="173759" y="1080794"/>
                </a:lnTo>
                <a:lnTo>
                  <a:pt x="162774" y="1085788"/>
                </a:lnTo>
                <a:lnTo>
                  <a:pt x="154275" y="1090788"/>
                </a:lnTo>
                <a:lnTo>
                  <a:pt x="103431" y="1195991"/>
                </a:lnTo>
                <a:lnTo>
                  <a:pt x="105605" y="1208149"/>
                </a:lnTo>
                <a:lnTo>
                  <a:pt x="111074" y="1219281"/>
                </a:lnTo>
                <a:lnTo>
                  <a:pt x="115226" y="1230809"/>
                </a:lnTo>
                <a:lnTo>
                  <a:pt x="112563" y="1243833"/>
                </a:lnTo>
                <a:lnTo>
                  <a:pt x="107005" y="1250451"/>
                </a:lnTo>
                <a:lnTo>
                  <a:pt x="99206" y="1252653"/>
                </a:lnTo>
                <a:lnTo>
                  <a:pt x="89823" y="1252426"/>
                </a:lnTo>
                <a:lnTo>
                  <a:pt x="79513" y="1251758"/>
                </a:lnTo>
                <a:lnTo>
                  <a:pt x="68932" y="1252637"/>
                </a:lnTo>
                <a:lnTo>
                  <a:pt x="60294" y="1256599"/>
                </a:lnTo>
                <a:lnTo>
                  <a:pt x="51131" y="1263606"/>
                </a:lnTo>
                <a:lnTo>
                  <a:pt x="41516" y="1272682"/>
                </a:lnTo>
                <a:lnTo>
                  <a:pt x="31522" y="1282851"/>
                </a:lnTo>
                <a:lnTo>
                  <a:pt x="21223" y="1293137"/>
                </a:lnTo>
                <a:lnTo>
                  <a:pt x="10691" y="1302565"/>
                </a:lnTo>
                <a:lnTo>
                  <a:pt x="0" y="1310159"/>
                </a:lnTo>
                <a:lnTo>
                  <a:pt x="5004" y="1323109"/>
                </a:lnTo>
                <a:lnTo>
                  <a:pt x="19599" y="1362622"/>
                </a:lnTo>
                <a:lnTo>
                  <a:pt x="32958" y="1403158"/>
                </a:lnTo>
                <a:lnTo>
                  <a:pt x="44301" y="1444751"/>
                </a:lnTo>
                <a:lnTo>
                  <a:pt x="52847" y="1487439"/>
                </a:lnTo>
                <a:lnTo>
                  <a:pt x="57814" y="1531255"/>
                </a:lnTo>
                <a:lnTo>
                  <a:pt x="58752" y="1561110"/>
                </a:lnTo>
                <a:lnTo>
                  <a:pt x="58422" y="1576236"/>
                </a:lnTo>
                <a:lnTo>
                  <a:pt x="37460" y="1617125"/>
                </a:lnTo>
                <a:lnTo>
                  <a:pt x="27229" y="1622738"/>
                </a:lnTo>
                <a:lnTo>
                  <a:pt x="17688" y="1629523"/>
                </a:lnTo>
                <a:lnTo>
                  <a:pt x="10312" y="1639065"/>
                </a:lnTo>
                <a:lnTo>
                  <a:pt x="22701" y="1645752"/>
                </a:lnTo>
                <a:lnTo>
                  <a:pt x="36001" y="1651887"/>
                </a:lnTo>
                <a:lnTo>
                  <a:pt x="47349" y="1658693"/>
                </a:lnTo>
                <a:lnTo>
                  <a:pt x="53883" y="1667396"/>
                </a:lnTo>
                <a:lnTo>
                  <a:pt x="54715" y="1679527"/>
                </a:lnTo>
                <a:lnTo>
                  <a:pt x="52335" y="1690632"/>
                </a:lnTo>
                <a:lnTo>
                  <a:pt x="48912" y="1701471"/>
                </a:lnTo>
                <a:lnTo>
                  <a:pt x="46616" y="1712806"/>
                </a:lnTo>
                <a:lnTo>
                  <a:pt x="59496" y="1752250"/>
                </a:lnTo>
                <a:lnTo>
                  <a:pt x="81200" y="1784404"/>
                </a:lnTo>
                <a:lnTo>
                  <a:pt x="87674" y="1794594"/>
                </a:lnTo>
                <a:lnTo>
                  <a:pt x="92794" y="1804910"/>
                </a:lnTo>
                <a:lnTo>
                  <a:pt x="95978" y="1815586"/>
                </a:lnTo>
                <a:lnTo>
                  <a:pt x="96643" y="1826855"/>
                </a:lnTo>
                <a:lnTo>
                  <a:pt x="92900" y="1835978"/>
                </a:lnTo>
                <a:lnTo>
                  <a:pt x="85044" y="1844891"/>
                </a:lnTo>
                <a:lnTo>
                  <a:pt x="75915" y="1854816"/>
                </a:lnTo>
                <a:lnTo>
                  <a:pt x="68350" y="1866974"/>
                </a:lnTo>
                <a:lnTo>
                  <a:pt x="66698" y="1880269"/>
                </a:lnTo>
                <a:lnTo>
                  <a:pt x="65461" y="1890009"/>
                </a:lnTo>
                <a:lnTo>
                  <a:pt x="64535" y="1897302"/>
                </a:lnTo>
                <a:lnTo>
                  <a:pt x="60950" y="1935717"/>
                </a:lnTo>
                <a:lnTo>
                  <a:pt x="71873" y="1945546"/>
                </a:lnTo>
                <a:lnTo>
                  <a:pt x="83181" y="1950374"/>
                </a:lnTo>
                <a:lnTo>
                  <a:pt x="94737" y="1952018"/>
                </a:lnTo>
                <a:lnTo>
                  <a:pt x="106405" y="1952294"/>
                </a:lnTo>
                <a:lnTo>
                  <a:pt x="120193" y="1954493"/>
                </a:lnTo>
                <a:lnTo>
                  <a:pt x="130753" y="1958559"/>
                </a:lnTo>
                <a:lnTo>
                  <a:pt x="141553" y="1963945"/>
                </a:lnTo>
                <a:lnTo>
                  <a:pt x="154701" y="1967917"/>
                </a:lnTo>
                <a:lnTo>
                  <a:pt x="168268" y="1970095"/>
                </a:lnTo>
                <a:lnTo>
                  <a:pt x="181662" y="1971229"/>
                </a:lnTo>
                <a:lnTo>
                  <a:pt x="194290" y="1972070"/>
                </a:lnTo>
                <a:lnTo>
                  <a:pt x="205558" y="1973367"/>
                </a:lnTo>
                <a:lnTo>
                  <a:pt x="214876" y="1975870"/>
                </a:lnTo>
                <a:lnTo>
                  <a:pt x="221648" y="1980330"/>
                </a:lnTo>
                <a:lnTo>
                  <a:pt x="225284" y="1987495"/>
                </a:lnTo>
                <a:lnTo>
                  <a:pt x="222214" y="2003935"/>
                </a:lnTo>
                <a:lnTo>
                  <a:pt x="216399" y="2014248"/>
                </a:lnTo>
                <a:lnTo>
                  <a:pt x="210387" y="2023127"/>
                </a:lnTo>
                <a:lnTo>
                  <a:pt x="225278" y="2029455"/>
                </a:lnTo>
                <a:lnTo>
                  <a:pt x="258628" y="2050495"/>
                </a:lnTo>
                <a:lnTo>
                  <a:pt x="282486" y="2094194"/>
                </a:lnTo>
                <a:lnTo>
                  <a:pt x="286979" y="2127659"/>
                </a:lnTo>
                <a:lnTo>
                  <a:pt x="288097" y="2138525"/>
                </a:lnTo>
                <a:lnTo>
                  <a:pt x="290532" y="2149788"/>
                </a:lnTo>
                <a:lnTo>
                  <a:pt x="298227" y="2160739"/>
                </a:lnTo>
                <a:lnTo>
                  <a:pt x="308326" y="2168422"/>
                </a:lnTo>
                <a:lnTo>
                  <a:pt x="319020" y="2174532"/>
                </a:lnTo>
                <a:lnTo>
                  <a:pt x="328502" y="2180762"/>
                </a:lnTo>
                <a:lnTo>
                  <a:pt x="334964" y="2188804"/>
                </a:lnTo>
                <a:lnTo>
                  <a:pt x="334781" y="2211937"/>
                </a:lnTo>
                <a:lnTo>
                  <a:pt x="334549" y="2224120"/>
                </a:lnTo>
                <a:lnTo>
                  <a:pt x="334252" y="2230428"/>
                </a:lnTo>
                <a:lnTo>
                  <a:pt x="334194" y="2243801"/>
                </a:lnTo>
                <a:lnTo>
                  <a:pt x="352472" y="2287676"/>
                </a:lnTo>
                <a:lnTo>
                  <a:pt x="382483" y="2313605"/>
                </a:lnTo>
                <a:lnTo>
                  <a:pt x="394995" y="2321515"/>
                </a:lnTo>
                <a:lnTo>
                  <a:pt x="395008" y="2335309"/>
                </a:lnTo>
                <a:lnTo>
                  <a:pt x="392938" y="2347360"/>
                </a:lnTo>
                <a:lnTo>
                  <a:pt x="389691" y="2358575"/>
                </a:lnTo>
                <a:lnTo>
                  <a:pt x="386172" y="2369859"/>
                </a:lnTo>
                <a:lnTo>
                  <a:pt x="383288" y="2382119"/>
                </a:lnTo>
                <a:lnTo>
                  <a:pt x="379570" y="2427012"/>
                </a:lnTo>
                <a:lnTo>
                  <a:pt x="375849" y="2473205"/>
                </a:lnTo>
                <a:lnTo>
                  <a:pt x="372147" y="2520316"/>
                </a:lnTo>
                <a:lnTo>
                  <a:pt x="371059" y="2536406"/>
                </a:lnTo>
                <a:lnTo>
                  <a:pt x="371171" y="2550975"/>
                </a:lnTo>
                <a:lnTo>
                  <a:pt x="373598" y="2563469"/>
                </a:lnTo>
                <a:lnTo>
                  <a:pt x="379456" y="2573332"/>
                </a:lnTo>
                <a:lnTo>
                  <a:pt x="389861" y="2580011"/>
                </a:lnTo>
                <a:lnTo>
                  <a:pt x="405269" y="2580320"/>
                </a:lnTo>
                <a:lnTo>
                  <a:pt x="419307" y="2578250"/>
                </a:lnTo>
                <a:lnTo>
                  <a:pt x="454817" y="2561560"/>
                </a:lnTo>
                <a:lnTo>
                  <a:pt x="483818" y="2537106"/>
                </a:lnTo>
                <a:lnTo>
                  <a:pt x="492793" y="2528998"/>
                </a:lnTo>
                <a:lnTo>
                  <a:pt x="529543" y="2506892"/>
                </a:lnTo>
                <a:lnTo>
                  <a:pt x="539752" y="2505841"/>
                </a:lnTo>
                <a:lnTo>
                  <a:pt x="549382" y="2510305"/>
                </a:lnTo>
                <a:lnTo>
                  <a:pt x="557324" y="2519716"/>
                </a:lnTo>
                <a:lnTo>
                  <a:pt x="565658" y="2530595"/>
                </a:lnTo>
                <a:lnTo>
                  <a:pt x="576462" y="2539461"/>
                </a:lnTo>
                <a:lnTo>
                  <a:pt x="608288" y="2500183"/>
                </a:lnTo>
                <a:lnTo>
                  <a:pt x="617191" y="2491316"/>
                </a:lnTo>
                <a:lnTo>
                  <a:pt x="625927" y="2482269"/>
                </a:lnTo>
                <a:lnTo>
                  <a:pt x="648406" y="2451234"/>
                </a:lnTo>
                <a:lnTo>
                  <a:pt x="661501" y="2406133"/>
                </a:lnTo>
                <a:lnTo>
                  <a:pt x="667250" y="2380760"/>
                </a:lnTo>
                <a:lnTo>
                  <a:pt x="669898" y="2369544"/>
                </a:lnTo>
                <a:lnTo>
                  <a:pt x="689783" y="2328985"/>
                </a:lnTo>
                <a:lnTo>
                  <a:pt x="727024" y="2316392"/>
                </a:lnTo>
                <a:lnTo>
                  <a:pt x="741153" y="2316173"/>
                </a:lnTo>
                <a:lnTo>
                  <a:pt x="756065" y="2318389"/>
                </a:lnTo>
                <a:lnTo>
                  <a:pt x="793469" y="2342514"/>
                </a:lnTo>
                <a:lnTo>
                  <a:pt x="808399" y="2368369"/>
                </a:lnTo>
                <a:lnTo>
                  <a:pt x="812825" y="2376891"/>
                </a:lnTo>
                <a:lnTo>
                  <a:pt x="847259" y="2405509"/>
                </a:lnTo>
                <a:lnTo>
                  <a:pt x="864696" y="2404889"/>
                </a:lnTo>
                <a:lnTo>
                  <a:pt x="874477" y="2399257"/>
                </a:lnTo>
                <a:lnTo>
                  <a:pt x="879740" y="2388890"/>
                </a:lnTo>
                <a:lnTo>
                  <a:pt x="911824" y="2383593"/>
                </a:lnTo>
                <a:lnTo>
                  <a:pt x="920498" y="2392886"/>
                </a:lnTo>
                <a:lnTo>
                  <a:pt x="925611" y="2402722"/>
                </a:lnTo>
                <a:lnTo>
                  <a:pt x="928461" y="2413424"/>
                </a:lnTo>
                <a:lnTo>
                  <a:pt x="930351" y="2425318"/>
                </a:lnTo>
                <a:lnTo>
                  <a:pt x="932581" y="2438727"/>
                </a:lnTo>
                <a:lnTo>
                  <a:pt x="955583" y="2471481"/>
                </a:lnTo>
                <a:lnTo>
                  <a:pt x="976237" y="2489318"/>
                </a:lnTo>
                <a:lnTo>
                  <a:pt x="985479" y="2497176"/>
                </a:lnTo>
                <a:lnTo>
                  <a:pt x="1012681" y="2533622"/>
                </a:lnTo>
                <a:lnTo>
                  <a:pt x="1026785" y="2567336"/>
                </a:lnTo>
                <a:lnTo>
                  <a:pt x="1031231" y="2578730"/>
                </a:lnTo>
                <a:lnTo>
                  <a:pt x="1053620" y="2620286"/>
                </a:lnTo>
                <a:lnTo>
                  <a:pt x="1093943" y="2646767"/>
                </a:lnTo>
                <a:lnTo>
                  <a:pt x="1108479" y="2649682"/>
                </a:lnTo>
                <a:lnTo>
                  <a:pt x="1117690" y="2641903"/>
                </a:lnTo>
                <a:lnTo>
                  <a:pt x="1127184" y="2634233"/>
                </a:lnTo>
                <a:lnTo>
                  <a:pt x="1137261" y="2627236"/>
                </a:lnTo>
                <a:lnTo>
                  <a:pt x="1148224" y="2621472"/>
                </a:lnTo>
                <a:lnTo>
                  <a:pt x="1160374" y="2617505"/>
                </a:lnTo>
                <a:lnTo>
                  <a:pt x="1174012" y="2615896"/>
                </a:lnTo>
                <a:lnTo>
                  <a:pt x="1194206" y="2617380"/>
                </a:lnTo>
                <a:lnTo>
                  <a:pt x="1235344" y="2620420"/>
                </a:lnTo>
                <a:lnTo>
                  <a:pt x="1274355" y="2623403"/>
                </a:lnTo>
                <a:lnTo>
                  <a:pt x="1286552" y="2624356"/>
                </a:lnTo>
                <a:lnTo>
                  <a:pt x="1300987" y="2624484"/>
                </a:lnTo>
                <a:lnTo>
                  <a:pt x="1313935" y="2622965"/>
                </a:lnTo>
                <a:lnTo>
                  <a:pt x="1325889" y="2620541"/>
                </a:lnTo>
                <a:lnTo>
                  <a:pt x="1337343" y="2617949"/>
                </a:lnTo>
                <a:lnTo>
                  <a:pt x="1348789" y="2615930"/>
                </a:lnTo>
                <a:lnTo>
                  <a:pt x="1395073" y="2631430"/>
                </a:lnTo>
                <a:lnTo>
                  <a:pt x="1404338" y="2639391"/>
                </a:lnTo>
                <a:lnTo>
                  <a:pt x="1414337" y="2646672"/>
                </a:lnTo>
                <a:lnTo>
                  <a:pt x="1426169" y="2652097"/>
                </a:lnTo>
                <a:lnTo>
                  <a:pt x="1440985" y="2652824"/>
                </a:lnTo>
                <a:lnTo>
                  <a:pt x="1454372" y="2651997"/>
                </a:lnTo>
                <a:lnTo>
                  <a:pt x="1466652" y="2650003"/>
                </a:lnTo>
                <a:lnTo>
                  <a:pt x="1478147" y="2647226"/>
                </a:lnTo>
                <a:lnTo>
                  <a:pt x="1489180" y="2644054"/>
                </a:lnTo>
                <a:lnTo>
                  <a:pt x="1500071" y="2640872"/>
                </a:lnTo>
                <a:lnTo>
                  <a:pt x="1511144" y="2638066"/>
                </a:lnTo>
                <a:lnTo>
                  <a:pt x="1522721" y="2636023"/>
                </a:lnTo>
                <a:lnTo>
                  <a:pt x="1535123" y="2635128"/>
                </a:lnTo>
                <a:lnTo>
                  <a:pt x="1551726" y="2635086"/>
                </a:lnTo>
                <a:lnTo>
                  <a:pt x="1566386" y="2632770"/>
                </a:lnTo>
                <a:lnTo>
                  <a:pt x="1601094" y="2616244"/>
                </a:lnTo>
                <a:lnTo>
                  <a:pt x="1626920" y="2593888"/>
                </a:lnTo>
                <a:lnTo>
                  <a:pt x="1637464" y="2586976"/>
                </a:lnTo>
                <a:lnTo>
                  <a:pt x="1649069" y="2582701"/>
                </a:lnTo>
                <a:lnTo>
                  <a:pt x="1661218" y="2580154"/>
                </a:lnTo>
                <a:lnTo>
                  <a:pt x="1673392" y="2578426"/>
                </a:lnTo>
                <a:lnTo>
                  <a:pt x="1685072" y="2576607"/>
                </a:lnTo>
                <a:lnTo>
                  <a:pt x="1721430" y="2557307"/>
                </a:lnTo>
                <a:lnTo>
                  <a:pt x="1750653" y="2530985"/>
                </a:lnTo>
                <a:lnTo>
                  <a:pt x="1759056" y="2522290"/>
                </a:lnTo>
                <a:lnTo>
                  <a:pt x="1767266" y="2513846"/>
                </a:lnTo>
                <a:lnTo>
                  <a:pt x="1803904" y="2485098"/>
                </a:lnTo>
                <a:lnTo>
                  <a:pt x="1815444" y="2479800"/>
                </a:lnTo>
                <a:lnTo>
                  <a:pt x="1817853" y="2465015"/>
                </a:lnTo>
                <a:lnTo>
                  <a:pt x="1822634" y="2423393"/>
                </a:lnTo>
                <a:lnTo>
                  <a:pt x="1825776" y="2374801"/>
                </a:lnTo>
                <a:lnTo>
                  <a:pt x="1826428" y="2363978"/>
                </a:lnTo>
                <a:lnTo>
                  <a:pt x="1800728" y="2324034"/>
                </a:lnTo>
                <a:lnTo>
                  <a:pt x="1778518" y="2314736"/>
                </a:lnTo>
                <a:lnTo>
                  <a:pt x="1769066" y="2310221"/>
                </a:lnTo>
                <a:lnTo>
                  <a:pt x="1762239" y="2304831"/>
                </a:lnTo>
                <a:lnTo>
                  <a:pt x="1759175" y="2297840"/>
                </a:lnTo>
                <a:lnTo>
                  <a:pt x="1763355" y="2284537"/>
                </a:lnTo>
                <a:lnTo>
                  <a:pt x="1771301" y="2275127"/>
                </a:lnTo>
                <a:lnTo>
                  <a:pt x="1779793" y="2224475"/>
                </a:lnTo>
                <a:lnTo>
                  <a:pt x="1740190" y="2213907"/>
                </a:lnTo>
                <a:lnTo>
                  <a:pt x="1723821" y="2199816"/>
                </a:lnTo>
                <a:lnTo>
                  <a:pt x="1730165" y="2189110"/>
                </a:lnTo>
                <a:lnTo>
                  <a:pt x="1739436" y="2179746"/>
                </a:lnTo>
                <a:lnTo>
                  <a:pt x="1747866" y="2169817"/>
                </a:lnTo>
                <a:lnTo>
                  <a:pt x="1749329" y="2155126"/>
                </a:lnTo>
                <a:lnTo>
                  <a:pt x="1749395" y="2141644"/>
                </a:lnTo>
                <a:lnTo>
                  <a:pt x="1748475" y="2129092"/>
                </a:lnTo>
                <a:lnTo>
                  <a:pt x="1746977" y="2117195"/>
                </a:lnTo>
                <a:lnTo>
                  <a:pt x="1745310" y="2105673"/>
                </a:lnTo>
                <a:lnTo>
                  <a:pt x="1743883" y="2094250"/>
                </a:lnTo>
                <a:lnTo>
                  <a:pt x="1743105" y="2082649"/>
                </a:lnTo>
                <a:lnTo>
                  <a:pt x="1743385" y="2070592"/>
                </a:lnTo>
                <a:lnTo>
                  <a:pt x="1745285" y="2055517"/>
                </a:lnTo>
                <a:lnTo>
                  <a:pt x="1763327" y="2014826"/>
                </a:lnTo>
                <a:lnTo>
                  <a:pt x="1799483" y="1990976"/>
                </a:lnTo>
                <a:lnTo>
                  <a:pt x="1807209" y="1987527"/>
                </a:lnTo>
                <a:lnTo>
                  <a:pt x="1814793" y="1983985"/>
                </a:lnTo>
                <a:lnTo>
                  <a:pt x="1845958" y="1956904"/>
                </a:lnTo>
                <a:lnTo>
                  <a:pt x="1854507" y="1924945"/>
                </a:lnTo>
                <a:lnTo>
                  <a:pt x="1857741" y="1912818"/>
                </a:lnTo>
                <a:lnTo>
                  <a:pt x="1864400" y="1906441"/>
                </a:lnTo>
                <a:lnTo>
                  <a:pt x="1873564" y="1904051"/>
                </a:lnTo>
                <a:lnTo>
                  <a:pt x="1884318" y="1903885"/>
                </a:lnTo>
                <a:lnTo>
                  <a:pt x="1895742" y="1904181"/>
                </a:lnTo>
                <a:lnTo>
                  <a:pt x="1906918" y="1903174"/>
                </a:lnTo>
                <a:lnTo>
                  <a:pt x="1936957" y="1877942"/>
                </a:lnTo>
                <a:lnTo>
                  <a:pt x="1942976" y="1839395"/>
                </a:lnTo>
                <a:lnTo>
                  <a:pt x="1948076" y="1823643"/>
                </a:lnTo>
                <a:lnTo>
                  <a:pt x="1957047" y="1815174"/>
                </a:lnTo>
                <a:lnTo>
                  <a:pt x="1964787" y="1808727"/>
                </a:lnTo>
                <a:lnTo>
                  <a:pt x="1965009" y="1794423"/>
                </a:lnTo>
                <a:lnTo>
                  <a:pt x="1946534" y="1748855"/>
                </a:lnTo>
                <a:lnTo>
                  <a:pt x="1921728" y="1721680"/>
                </a:lnTo>
                <a:lnTo>
                  <a:pt x="1913161" y="1712960"/>
                </a:lnTo>
                <a:lnTo>
                  <a:pt x="1886336" y="1674797"/>
                </a:lnTo>
                <a:lnTo>
                  <a:pt x="1882080" y="1651133"/>
                </a:lnTo>
                <a:lnTo>
                  <a:pt x="1884186" y="1635831"/>
                </a:lnTo>
                <a:lnTo>
                  <a:pt x="1884342" y="1626104"/>
                </a:lnTo>
                <a:lnTo>
                  <a:pt x="1890200" y="1613737"/>
                </a:lnTo>
                <a:lnTo>
                  <a:pt x="1896103" y="1602581"/>
                </a:lnTo>
                <a:lnTo>
                  <a:pt x="1901564" y="1591817"/>
                </a:lnTo>
                <a:lnTo>
                  <a:pt x="1906095" y="1580624"/>
                </a:lnTo>
                <a:lnTo>
                  <a:pt x="1909210" y="1568185"/>
                </a:lnTo>
                <a:lnTo>
                  <a:pt x="1909365" y="1555255"/>
                </a:lnTo>
                <a:lnTo>
                  <a:pt x="1907948" y="1541714"/>
                </a:lnTo>
                <a:lnTo>
                  <a:pt x="1897857" y="1500139"/>
                </a:lnTo>
                <a:lnTo>
                  <a:pt x="1889858" y="1474344"/>
                </a:lnTo>
                <a:lnTo>
                  <a:pt x="1886555" y="1462837"/>
                </a:lnTo>
                <a:lnTo>
                  <a:pt x="1884196" y="1452620"/>
                </a:lnTo>
                <a:lnTo>
                  <a:pt x="1883140" y="1443964"/>
                </a:lnTo>
                <a:lnTo>
                  <a:pt x="1887809" y="1429742"/>
                </a:lnTo>
                <a:lnTo>
                  <a:pt x="1897848" y="1421228"/>
                </a:lnTo>
                <a:lnTo>
                  <a:pt x="1910900" y="1417228"/>
                </a:lnTo>
                <a:lnTo>
                  <a:pt x="1924608" y="1416550"/>
                </a:lnTo>
                <a:lnTo>
                  <a:pt x="1941618" y="1417834"/>
                </a:lnTo>
                <a:lnTo>
                  <a:pt x="1953973" y="1418779"/>
                </a:lnTo>
                <a:lnTo>
                  <a:pt x="1964073" y="1419552"/>
                </a:lnTo>
                <a:lnTo>
                  <a:pt x="1972101" y="1421853"/>
                </a:lnTo>
                <a:lnTo>
                  <a:pt x="1983183" y="1425813"/>
                </a:lnTo>
                <a:lnTo>
                  <a:pt x="1996174" y="1428435"/>
                </a:lnTo>
                <a:lnTo>
                  <a:pt x="2032983" y="1402155"/>
                </a:lnTo>
                <a:lnTo>
                  <a:pt x="2039926" y="1391573"/>
                </a:lnTo>
                <a:lnTo>
                  <a:pt x="2047981" y="1381763"/>
                </a:lnTo>
                <a:lnTo>
                  <a:pt x="2058037" y="1373904"/>
                </a:lnTo>
                <a:lnTo>
                  <a:pt x="2070984" y="1369179"/>
                </a:lnTo>
                <a:lnTo>
                  <a:pt x="2086978" y="1370351"/>
                </a:lnTo>
                <a:lnTo>
                  <a:pt x="2096137" y="1372060"/>
                </a:lnTo>
                <a:lnTo>
                  <a:pt x="2101195" y="1373560"/>
                </a:lnTo>
                <a:lnTo>
                  <a:pt x="2104887" y="1374102"/>
                </a:lnTo>
                <a:lnTo>
                  <a:pt x="2124754" y="1335660"/>
                </a:lnTo>
                <a:lnTo>
                  <a:pt x="2124773" y="1323083"/>
                </a:lnTo>
                <a:lnTo>
                  <a:pt x="2125396" y="1317318"/>
                </a:lnTo>
                <a:lnTo>
                  <a:pt x="2104506" y="131562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115"/>
          <p:cNvSpPr/>
          <p:nvPr/>
        </p:nvSpPr>
        <p:spPr>
          <a:xfrm>
            <a:off x="6057492" y="2525576"/>
            <a:ext cx="248285" cy="241935"/>
          </a:xfrm>
          <a:custGeom>
            <a:avLst/>
            <a:gdLst/>
            <a:ahLst/>
            <a:cxnLst/>
            <a:rect l="l" t="t" r="r" b="b"/>
            <a:pathLst>
              <a:path w="248284" h="241935">
                <a:moveTo>
                  <a:pt x="26058" y="62336"/>
                </a:moveTo>
                <a:lnTo>
                  <a:pt x="16619" y="66892"/>
                </a:lnTo>
                <a:lnTo>
                  <a:pt x="8610" y="78943"/>
                </a:lnTo>
                <a:lnTo>
                  <a:pt x="2811" y="93189"/>
                </a:lnTo>
                <a:lnTo>
                  <a:pt x="0" y="104331"/>
                </a:lnTo>
                <a:lnTo>
                  <a:pt x="3187" y="116616"/>
                </a:lnTo>
                <a:lnTo>
                  <a:pt x="8934" y="126730"/>
                </a:lnTo>
                <a:lnTo>
                  <a:pt x="9309" y="139396"/>
                </a:lnTo>
                <a:lnTo>
                  <a:pt x="3086" y="141923"/>
                </a:lnTo>
                <a:lnTo>
                  <a:pt x="2603" y="147943"/>
                </a:lnTo>
                <a:lnTo>
                  <a:pt x="5080" y="160060"/>
                </a:lnTo>
                <a:lnTo>
                  <a:pt x="13079" y="165806"/>
                </a:lnTo>
                <a:lnTo>
                  <a:pt x="23447" y="169789"/>
                </a:lnTo>
                <a:lnTo>
                  <a:pt x="31945" y="181787"/>
                </a:lnTo>
                <a:lnTo>
                  <a:pt x="51222" y="215653"/>
                </a:lnTo>
                <a:lnTo>
                  <a:pt x="99731" y="231073"/>
                </a:lnTo>
                <a:lnTo>
                  <a:pt x="109610" y="239441"/>
                </a:lnTo>
                <a:lnTo>
                  <a:pt x="122866" y="241901"/>
                </a:lnTo>
                <a:lnTo>
                  <a:pt x="137447" y="238478"/>
                </a:lnTo>
                <a:lnTo>
                  <a:pt x="141534" y="227011"/>
                </a:lnTo>
                <a:lnTo>
                  <a:pt x="141634" y="210299"/>
                </a:lnTo>
                <a:lnTo>
                  <a:pt x="140743" y="200442"/>
                </a:lnTo>
                <a:lnTo>
                  <a:pt x="141516" y="188964"/>
                </a:lnTo>
                <a:lnTo>
                  <a:pt x="155121" y="186554"/>
                </a:lnTo>
                <a:lnTo>
                  <a:pt x="165110" y="178545"/>
                </a:lnTo>
                <a:lnTo>
                  <a:pt x="172417" y="167455"/>
                </a:lnTo>
                <a:lnTo>
                  <a:pt x="177975" y="155799"/>
                </a:lnTo>
                <a:lnTo>
                  <a:pt x="186072" y="146102"/>
                </a:lnTo>
                <a:lnTo>
                  <a:pt x="195704" y="140469"/>
                </a:lnTo>
                <a:lnTo>
                  <a:pt x="205941" y="137442"/>
                </a:lnTo>
                <a:lnTo>
                  <a:pt x="215850" y="135563"/>
                </a:lnTo>
                <a:lnTo>
                  <a:pt x="224502" y="133374"/>
                </a:lnTo>
                <a:lnTo>
                  <a:pt x="230964" y="129419"/>
                </a:lnTo>
                <a:lnTo>
                  <a:pt x="234304" y="122238"/>
                </a:lnTo>
                <a:lnTo>
                  <a:pt x="235204" y="111633"/>
                </a:lnTo>
                <a:lnTo>
                  <a:pt x="232435" y="108382"/>
                </a:lnTo>
                <a:lnTo>
                  <a:pt x="233429" y="106731"/>
                </a:lnTo>
                <a:lnTo>
                  <a:pt x="211391" y="106731"/>
                </a:lnTo>
                <a:lnTo>
                  <a:pt x="202387" y="106033"/>
                </a:lnTo>
                <a:lnTo>
                  <a:pt x="189604" y="102735"/>
                </a:lnTo>
                <a:lnTo>
                  <a:pt x="177168" y="95642"/>
                </a:lnTo>
                <a:lnTo>
                  <a:pt x="167025" y="86767"/>
                </a:lnTo>
                <a:lnTo>
                  <a:pt x="110172" y="86767"/>
                </a:lnTo>
                <a:lnTo>
                  <a:pt x="97267" y="84588"/>
                </a:lnTo>
                <a:lnTo>
                  <a:pt x="87008" y="79328"/>
                </a:lnTo>
                <a:lnTo>
                  <a:pt x="80581" y="78398"/>
                </a:lnTo>
                <a:lnTo>
                  <a:pt x="74574" y="77940"/>
                </a:lnTo>
                <a:lnTo>
                  <a:pt x="62348" y="75381"/>
                </a:lnTo>
                <a:lnTo>
                  <a:pt x="50282" y="70790"/>
                </a:lnTo>
                <a:lnTo>
                  <a:pt x="38232" y="65873"/>
                </a:lnTo>
                <a:lnTo>
                  <a:pt x="26058" y="62336"/>
                </a:lnTo>
                <a:close/>
              </a:path>
              <a:path w="248284" h="241935">
                <a:moveTo>
                  <a:pt x="214871" y="100978"/>
                </a:moveTo>
                <a:lnTo>
                  <a:pt x="211391" y="106731"/>
                </a:lnTo>
                <a:lnTo>
                  <a:pt x="233429" y="106731"/>
                </a:lnTo>
                <a:lnTo>
                  <a:pt x="235928" y="102578"/>
                </a:lnTo>
                <a:lnTo>
                  <a:pt x="227093" y="101905"/>
                </a:lnTo>
                <a:lnTo>
                  <a:pt x="226860" y="101905"/>
                </a:lnTo>
                <a:lnTo>
                  <a:pt x="214871" y="100978"/>
                </a:lnTo>
                <a:close/>
              </a:path>
              <a:path w="248284" h="241935">
                <a:moveTo>
                  <a:pt x="223926" y="101664"/>
                </a:moveTo>
                <a:lnTo>
                  <a:pt x="226860" y="101905"/>
                </a:lnTo>
                <a:lnTo>
                  <a:pt x="227093" y="101905"/>
                </a:lnTo>
                <a:lnTo>
                  <a:pt x="223926" y="101664"/>
                </a:lnTo>
                <a:close/>
              </a:path>
              <a:path w="248284" h="241935">
                <a:moveTo>
                  <a:pt x="236955" y="36208"/>
                </a:moveTo>
                <a:lnTo>
                  <a:pt x="159486" y="36208"/>
                </a:lnTo>
                <a:lnTo>
                  <a:pt x="168478" y="36907"/>
                </a:lnTo>
                <a:lnTo>
                  <a:pt x="170195" y="51449"/>
                </a:lnTo>
                <a:lnTo>
                  <a:pt x="174215" y="65484"/>
                </a:lnTo>
                <a:lnTo>
                  <a:pt x="180775" y="77648"/>
                </a:lnTo>
                <a:lnTo>
                  <a:pt x="190114" y="86579"/>
                </a:lnTo>
                <a:lnTo>
                  <a:pt x="202470" y="90915"/>
                </a:lnTo>
                <a:lnTo>
                  <a:pt x="218969" y="90532"/>
                </a:lnTo>
                <a:lnTo>
                  <a:pt x="230998" y="86851"/>
                </a:lnTo>
                <a:lnTo>
                  <a:pt x="240126" y="80613"/>
                </a:lnTo>
                <a:lnTo>
                  <a:pt x="247281" y="73279"/>
                </a:lnTo>
                <a:lnTo>
                  <a:pt x="247775" y="63876"/>
                </a:lnTo>
                <a:lnTo>
                  <a:pt x="245417" y="48207"/>
                </a:lnTo>
                <a:lnTo>
                  <a:pt x="237523" y="37872"/>
                </a:lnTo>
                <a:lnTo>
                  <a:pt x="236955" y="36208"/>
                </a:lnTo>
                <a:close/>
              </a:path>
              <a:path w="248284" h="241935">
                <a:moveTo>
                  <a:pt x="94526" y="16041"/>
                </a:moveTo>
                <a:lnTo>
                  <a:pt x="90792" y="24816"/>
                </a:lnTo>
                <a:lnTo>
                  <a:pt x="90284" y="30798"/>
                </a:lnTo>
                <a:lnTo>
                  <a:pt x="90924" y="47531"/>
                </a:lnTo>
                <a:lnTo>
                  <a:pt x="95063" y="59781"/>
                </a:lnTo>
                <a:lnTo>
                  <a:pt x="101600" y="68960"/>
                </a:lnTo>
                <a:lnTo>
                  <a:pt x="109430" y="76482"/>
                </a:lnTo>
                <a:lnTo>
                  <a:pt x="110172" y="86767"/>
                </a:lnTo>
                <a:lnTo>
                  <a:pt x="167025" y="86767"/>
                </a:lnTo>
                <a:lnTo>
                  <a:pt x="166144" y="85996"/>
                </a:lnTo>
                <a:lnTo>
                  <a:pt x="157598" y="75040"/>
                </a:lnTo>
                <a:lnTo>
                  <a:pt x="152597" y="64018"/>
                </a:lnTo>
                <a:lnTo>
                  <a:pt x="152865" y="46157"/>
                </a:lnTo>
                <a:lnTo>
                  <a:pt x="153285" y="37498"/>
                </a:lnTo>
                <a:lnTo>
                  <a:pt x="159486" y="36208"/>
                </a:lnTo>
                <a:lnTo>
                  <a:pt x="236955" y="36208"/>
                </a:lnTo>
                <a:lnTo>
                  <a:pt x="233147" y="25052"/>
                </a:lnTo>
                <a:lnTo>
                  <a:pt x="232921" y="24218"/>
                </a:lnTo>
                <a:lnTo>
                  <a:pt x="131510" y="24218"/>
                </a:lnTo>
                <a:lnTo>
                  <a:pt x="113980" y="20985"/>
                </a:lnTo>
                <a:lnTo>
                  <a:pt x="105635" y="17150"/>
                </a:lnTo>
                <a:lnTo>
                  <a:pt x="94526" y="16041"/>
                </a:lnTo>
                <a:close/>
              </a:path>
              <a:path w="248284" h="241935">
                <a:moveTo>
                  <a:pt x="185037" y="0"/>
                </a:moveTo>
                <a:lnTo>
                  <a:pt x="174130" y="550"/>
                </a:lnTo>
                <a:lnTo>
                  <a:pt x="163190" y="5846"/>
                </a:lnTo>
                <a:lnTo>
                  <a:pt x="153626" y="13218"/>
                </a:lnTo>
                <a:lnTo>
                  <a:pt x="143659" y="20172"/>
                </a:lnTo>
                <a:lnTo>
                  <a:pt x="131510" y="24218"/>
                </a:lnTo>
                <a:lnTo>
                  <a:pt x="232921" y="24218"/>
                </a:lnTo>
                <a:lnTo>
                  <a:pt x="229809" y="12755"/>
                </a:lnTo>
                <a:lnTo>
                  <a:pt x="225025" y="3990"/>
                </a:lnTo>
                <a:lnTo>
                  <a:pt x="209821" y="1746"/>
                </a:lnTo>
                <a:lnTo>
                  <a:pt x="196713" y="407"/>
                </a:lnTo>
                <a:lnTo>
                  <a:pt x="185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116"/>
          <p:cNvSpPr/>
          <p:nvPr/>
        </p:nvSpPr>
        <p:spPr>
          <a:xfrm>
            <a:off x="6057492" y="2525576"/>
            <a:ext cx="248285" cy="241935"/>
          </a:xfrm>
          <a:custGeom>
            <a:avLst/>
            <a:gdLst/>
            <a:ahLst/>
            <a:cxnLst/>
            <a:rect l="l" t="t" r="r" b="b"/>
            <a:pathLst>
              <a:path w="248284" h="241935">
                <a:moveTo>
                  <a:pt x="247281" y="73279"/>
                </a:moveTo>
                <a:lnTo>
                  <a:pt x="247775" y="63876"/>
                </a:lnTo>
                <a:lnTo>
                  <a:pt x="245417" y="48207"/>
                </a:lnTo>
                <a:lnTo>
                  <a:pt x="237523" y="37872"/>
                </a:lnTo>
                <a:lnTo>
                  <a:pt x="233147" y="25052"/>
                </a:lnTo>
                <a:lnTo>
                  <a:pt x="196713" y="407"/>
                </a:lnTo>
                <a:lnTo>
                  <a:pt x="185037" y="0"/>
                </a:lnTo>
                <a:lnTo>
                  <a:pt x="174130" y="550"/>
                </a:lnTo>
                <a:lnTo>
                  <a:pt x="163190" y="5846"/>
                </a:lnTo>
                <a:lnTo>
                  <a:pt x="153626" y="13218"/>
                </a:lnTo>
                <a:lnTo>
                  <a:pt x="143659" y="20172"/>
                </a:lnTo>
                <a:lnTo>
                  <a:pt x="131510" y="24218"/>
                </a:lnTo>
                <a:lnTo>
                  <a:pt x="113980" y="20985"/>
                </a:lnTo>
                <a:lnTo>
                  <a:pt x="105635" y="17150"/>
                </a:lnTo>
                <a:lnTo>
                  <a:pt x="94526" y="16041"/>
                </a:lnTo>
                <a:lnTo>
                  <a:pt x="90792" y="24816"/>
                </a:lnTo>
                <a:lnTo>
                  <a:pt x="90284" y="30798"/>
                </a:lnTo>
                <a:lnTo>
                  <a:pt x="90924" y="47531"/>
                </a:lnTo>
                <a:lnTo>
                  <a:pt x="95063" y="59781"/>
                </a:lnTo>
                <a:lnTo>
                  <a:pt x="101600" y="68960"/>
                </a:lnTo>
                <a:lnTo>
                  <a:pt x="109430" y="76482"/>
                </a:lnTo>
                <a:lnTo>
                  <a:pt x="110172" y="86767"/>
                </a:lnTo>
                <a:lnTo>
                  <a:pt x="97267" y="84588"/>
                </a:lnTo>
                <a:lnTo>
                  <a:pt x="87008" y="79328"/>
                </a:lnTo>
                <a:lnTo>
                  <a:pt x="80581" y="78398"/>
                </a:lnTo>
                <a:lnTo>
                  <a:pt x="77584" y="78169"/>
                </a:lnTo>
                <a:lnTo>
                  <a:pt x="74574" y="77940"/>
                </a:lnTo>
                <a:lnTo>
                  <a:pt x="62348" y="75381"/>
                </a:lnTo>
                <a:lnTo>
                  <a:pt x="50282" y="70790"/>
                </a:lnTo>
                <a:lnTo>
                  <a:pt x="38232" y="65873"/>
                </a:lnTo>
                <a:lnTo>
                  <a:pt x="26058" y="62336"/>
                </a:lnTo>
                <a:lnTo>
                  <a:pt x="16619" y="66892"/>
                </a:lnTo>
                <a:lnTo>
                  <a:pt x="8610" y="78943"/>
                </a:lnTo>
                <a:lnTo>
                  <a:pt x="2811" y="93189"/>
                </a:lnTo>
                <a:lnTo>
                  <a:pt x="0" y="104331"/>
                </a:lnTo>
                <a:lnTo>
                  <a:pt x="3187" y="116616"/>
                </a:lnTo>
                <a:lnTo>
                  <a:pt x="8934" y="126730"/>
                </a:lnTo>
                <a:lnTo>
                  <a:pt x="9309" y="139396"/>
                </a:lnTo>
                <a:lnTo>
                  <a:pt x="3086" y="141923"/>
                </a:lnTo>
                <a:lnTo>
                  <a:pt x="2603" y="147943"/>
                </a:lnTo>
                <a:lnTo>
                  <a:pt x="5080" y="160060"/>
                </a:lnTo>
                <a:lnTo>
                  <a:pt x="13079" y="165806"/>
                </a:lnTo>
                <a:lnTo>
                  <a:pt x="23447" y="169789"/>
                </a:lnTo>
                <a:lnTo>
                  <a:pt x="31945" y="181787"/>
                </a:lnTo>
                <a:lnTo>
                  <a:pt x="51222" y="215653"/>
                </a:lnTo>
                <a:lnTo>
                  <a:pt x="99731" y="231073"/>
                </a:lnTo>
                <a:lnTo>
                  <a:pt x="109610" y="239441"/>
                </a:lnTo>
                <a:lnTo>
                  <a:pt x="122866" y="241901"/>
                </a:lnTo>
                <a:lnTo>
                  <a:pt x="137447" y="238478"/>
                </a:lnTo>
                <a:lnTo>
                  <a:pt x="141534" y="227011"/>
                </a:lnTo>
                <a:lnTo>
                  <a:pt x="141634" y="210299"/>
                </a:lnTo>
                <a:lnTo>
                  <a:pt x="140743" y="200442"/>
                </a:lnTo>
                <a:lnTo>
                  <a:pt x="141516" y="188964"/>
                </a:lnTo>
                <a:lnTo>
                  <a:pt x="155121" y="186554"/>
                </a:lnTo>
                <a:lnTo>
                  <a:pt x="165110" y="178545"/>
                </a:lnTo>
                <a:lnTo>
                  <a:pt x="172417" y="167455"/>
                </a:lnTo>
                <a:lnTo>
                  <a:pt x="177975" y="155799"/>
                </a:lnTo>
                <a:lnTo>
                  <a:pt x="186072" y="146102"/>
                </a:lnTo>
                <a:lnTo>
                  <a:pt x="195704" y="140469"/>
                </a:lnTo>
                <a:lnTo>
                  <a:pt x="205941" y="137442"/>
                </a:lnTo>
                <a:lnTo>
                  <a:pt x="215850" y="135563"/>
                </a:lnTo>
                <a:lnTo>
                  <a:pt x="224502" y="133374"/>
                </a:lnTo>
                <a:lnTo>
                  <a:pt x="230964" y="129419"/>
                </a:lnTo>
                <a:lnTo>
                  <a:pt x="234304" y="122238"/>
                </a:lnTo>
                <a:lnTo>
                  <a:pt x="235204" y="111633"/>
                </a:lnTo>
                <a:lnTo>
                  <a:pt x="232435" y="108382"/>
                </a:lnTo>
                <a:lnTo>
                  <a:pt x="235928" y="102578"/>
                </a:lnTo>
                <a:lnTo>
                  <a:pt x="223926" y="101664"/>
                </a:lnTo>
                <a:lnTo>
                  <a:pt x="226860" y="101905"/>
                </a:lnTo>
                <a:lnTo>
                  <a:pt x="220878" y="101423"/>
                </a:lnTo>
                <a:lnTo>
                  <a:pt x="214871" y="100978"/>
                </a:lnTo>
                <a:lnTo>
                  <a:pt x="211391" y="106731"/>
                </a:lnTo>
                <a:lnTo>
                  <a:pt x="202387" y="106033"/>
                </a:lnTo>
                <a:lnTo>
                  <a:pt x="166144" y="85996"/>
                </a:lnTo>
                <a:lnTo>
                  <a:pt x="152597" y="64018"/>
                </a:lnTo>
                <a:lnTo>
                  <a:pt x="152865" y="46157"/>
                </a:lnTo>
                <a:lnTo>
                  <a:pt x="153285" y="37498"/>
                </a:lnTo>
                <a:lnTo>
                  <a:pt x="159486" y="36208"/>
                </a:lnTo>
                <a:lnTo>
                  <a:pt x="165481" y="36691"/>
                </a:lnTo>
                <a:lnTo>
                  <a:pt x="168478" y="36907"/>
                </a:lnTo>
                <a:lnTo>
                  <a:pt x="180775" y="77648"/>
                </a:lnTo>
                <a:lnTo>
                  <a:pt x="202470" y="90915"/>
                </a:lnTo>
                <a:lnTo>
                  <a:pt x="218969" y="90532"/>
                </a:lnTo>
                <a:lnTo>
                  <a:pt x="230998" y="86851"/>
                </a:lnTo>
                <a:lnTo>
                  <a:pt x="240126" y="80613"/>
                </a:lnTo>
                <a:lnTo>
                  <a:pt x="247281" y="7327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117"/>
          <p:cNvSpPr/>
          <p:nvPr/>
        </p:nvSpPr>
        <p:spPr>
          <a:xfrm>
            <a:off x="6321014" y="2445296"/>
            <a:ext cx="164465" cy="102870"/>
          </a:xfrm>
          <a:custGeom>
            <a:avLst/>
            <a:gdLst/>
            <a:ahLst/>
            <a:cxnLst/>
            <a:rect l="l" t="t" r="r" b="b"/>
            <a:pathLst>
              <a:path w="164465" h="102869">
                <a:moveTo>
                  <a:pt x="1193" y="46088"/>
                </a:moveTo>
                <a:lnTo>
                  <a:pt x="637" y="53440"/>
                </a:lnTo>
                <a:lnTo>
                  <a:pt x="0" y="61099"/>
                </a:lnTo>
                <a:lnTo>
                  <a:pt x="895" y="75591"/>
                </a:lnTo>
                <a:lnTo>
                  <a:pt x="5810" y="88129"/>
                </a:lnTo>
                <a:lnTo>
                  <a:pt x="14599" y="97478"/>
                </a:lnTo>
                <a:lnTo>
                  <a:pt x="27117" y="102403"/>
                </a:lnTo>
                <a:lnTo>
                  <a:pt x="42975" y="102397"/>
                </a:lnTo>
                <a:lnTo>
                  <a:pt x="54215" y="100382"/>
                </a:lnTo>
                <a:lnTo>
                  <a:pt x="64139" y="98105"/>
                </a:lnTo>
                <a:lnTo>
                  <a:pt x="76052" y="97312"/>
                </a:lnTo>
                <a:lnTo>
                  <a:pt x="91677" y="97312"/>
                </a:lnTo>
                <a:lnTo>
                  <a:pt x="97662" y="89683"/>
                </a:lnTo>
                <a:lnTo>
                  <a:pt x="110869" y="82869"/>
                </a:lnTo>
                <a:lnTo>
                  <a:pt x="116230" y="82232"/>
                </a:lnTo>
                <a:lnTo>
                  <a:pt x="126276" y="79786"/>
                </a:lnTo>
                <a:lnTo>
                  <a:pt x="136240" y="72045"/>
                </a:lnTo>
                <a:lnTo>
                  <a:pt x="142320" y="64638"/>
                </a:lnTo>
                <a:lnTo>
                  <a:pt x="27879" y="64638"/>
                </a:lnTo>
                <a:lnTo>
                  <a:pt x="15390" y="58948"/>
                </a:lnTo>
                <a:lnTo>
                  <a:pt x="8345" y="48662"/>
                </a:lnTo>
                <a:lnTo>
                  <a:pt x="1193" y="46088"/>
                </a:lnTo>
                <a:close/>
              </a:path>
              <a:path w="164465" h="102869">
                <a:moveTo>
                  <a:pt x="91677" y="97312"/>
                </a:moveTo>
                <a:lnTo>
                  <a:pt x="76052" y="97312"/>
                </a:lnTo>
                <a:lnTo>
                  <a:pt x="87820" y="98171"/>
                </a:lnTo>
                <a:lnTo>
                  <a:pt x="90805" y="98425"/>
                </a:lnTo>
                <a:lnTo>
                  <a:pt x="91677" y="97312"/>
                </a:lnTo>
                <a:close/>
              </a:path>
              <a:path w="164465" h="102869">
                <a:moveTo>
                  <a:pt x="54356" y="23037"/>
                </a:moveTo>
                <a:lnTo>
                  <a:pt x="43845" y="27462"/>
                </a:lnTo>
                <a:lnTo>
                  <a:pt x="36948" y="39322"/>
                </a:lnTo>
                <a:lnTo>
                  <a:pt x="32135" y="53440"/>
                </a:lnTo>
                <a:lnTo>
                  <a:pt x="27879" y="64638"/>
                </a:lnTo>
                <a:lnTo>
                  <a:pt x="142320" y="64638"/>
                </a:lnTo>
                <a:lnTo>
                  <a:pt x="145505" y="60758"/>
                </a:lnTo>
                <a:lnTo>
                  <a:pt x="153452" y="47674"/>
                </a:lnTo>
                <a:lnTo>
                  <a:pt x="158696" y="36220"/>
                </a:lnTo>
                <a:lnTo>
                  <a:pt x="68478" y="36220"/>
                </a:lnTo>
                <a:lnTo>
                  <a:pt x="69100" y="27203"/>
                </a:lnTo>
                <a:lnTo>
                  <a:pt x="60363" y="23469"/>
                </a:lnTo>
                <a:lnTo>
                  <a:pt x="54356" y="23037"/>
                </a:lnTo>
                <a:close/>
              </a:path>
              <a:path w="164465" h="102869">
                <a:moveTo>
                  <a:pt x="146837" y="0"/>
                </a:moveTo>
                <a:lnTo>
                  <a:pt x="107591" y="7123"/>
                </a:lnTo>
                <a:lnTo>
                  <a:pt x="87498" y="25002"/>
                </a:lnTo>
                <a:lnTo>
                  <a:pt x="80610" y="34725"/>
                </a:lnTo>
                <a:lnTo>
                  <a:pt x="68478" y="36220"/>
                </a:lnTo>
                <a:lnTo>
                  <a:pt x="158696" y="36220"/>
                </a:lnTo>
                <a:lnTo>
                  <a:pt x="164401" y="7366"/>
                </a:lnTo>
                <a:lnTo>
                  <a:pt x="158381" y="6921"/>
                </a:lnTo>
                <a:lnTo>
                  <a:pt x="152857" y="469"/>
                </a:lnTo>
                <a:lnTo>
                  <a:pt x="14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118"/>
          <p:cNvSpPr/>
          <p:nvPr/>
        </p:nvSpPr>
        <p:spPr>
          <a:xfrm>
            <a:off x="6321014" y="2445296"/>
            <a:ext cx="164465" cy="102870"/>
          </a:xfrm>
          <a:custGeom>
            <a:avLst/>
            <a:gdLst/>
            <a:ahLst/>
            <a:cxnLst/>
            <a:rect l="l" t="t" r="r" b="b"/>
            <a:pathLst>
              <a:path w="164465" h="102869">
                <a:moveTo>
                  <a:pt x="116230" y="82232"/>
                </a:moveTo>
                <a:lnTo>
                  <a:pt x="153452" y="47674"/>
                </a:lnTo>
                <a:lnTo>
                  <a:pt x="163969" y="13398"/>
                </a:lnTo>
                <a:lnTo>
                  <a:pt x="164401" y="7366"/>
                </a:lnTo>
                <a:lnTo>
                  <a:pt x="158381" y="6921"/>
                </a:lnTo>
                <a:lnTo>
                  <a:pt x="152857" y="469"/>
                </a:lnTo>
                <a:lnTo>
                  <a:pt x="107591" y="7123"/>
                </a:lnTo>
                <a:lnTo>
                  <a:pt x="87498" y="25002"/>
                </a:lnTo>
                <a:lnTo>
                  <a:pt x="80610" y="34725"/>
                </a:lnTo>
                <a:lnTo>
                  <a:pt x="68478" y="36220"/>
                </a:lnTo>
                <a:lnTo>
                  <a:pt x="69100" y="27203"/>
                </a:lnTo>
                <a:lnTo>
                  <a:pt x="60363" y="23469"/>
                </a:lnTo>
                <a:lnTo>
                  <a:pt x="54356" y="23037"/>
                </a:lnTo>
                <a:lnTo>
                  <a:pt x="43845" y="27462"/>
                </a:lnTo>
                <a:lnTo>
                  <a:pt x="36948" y="39322"/>
                </a:lnTo>
                <a:lnTo>
                  <a:pt x="32135" y="53440"/>
                </a:lnTo>
                <a:lnTo>
                  <a:pt x="27879" y="64638"/>
                </a:lnTo>
                <a:lnTo>
                  <a:pt x="15390" y="58948"/>
                </a:lnTo>
                <a:lnTo>
                  <a:pt x="8345" y="48662"/>
                </a:lnTo>
                <a:lnTo>
                  <a:pt x="1193" y="46088"/>
                </a:lnTo>
                <a:lnTo>
                  <a:pt x="749" y="52095"/>
                </a:lnTo>
                <a:lnTo>
                  <a:pt x="241" y="58115"/>
                </a:lnTo>
                <a:lnTo>
                  <a:pt x="0" y="61099"/>
                </a:lnTo>
                <a:lnTo>
                  <a:pt x="895" y="75591"/>
                </a:lnTo>
                <a:lnTo>
                  <a:pt x="5810" y="88129"/>
                </a:lnTo>
                <a:lnTo>
                  <a:pt x="14599" y="97478"/>
                </a:lnTo>
                <a:lnTo>
                  <a:pt x="27117" y="102403"/>
                </a:lnTo>
                <a:lnTo>
                  <a:pt x="42975" y="102397"/>
                </a:lnTo>
                <a:lnTo>
                  <a:pt x="54215" y="100382"/>
                </a:lnTo>
                <a:lnTo>
                  <a:pt x="64139" y="98105"/>
                </a:lnTo>
                <a:lnTo>
                  <a:pt x="76052" y="97312"/>
                </a:lnTo>
                <a:lnTo>
                  <a:pt x="84785" y="97942"/>
                </a:lnTo>
                <a:lnTo>
                  <a:pt x="87820" y="98171"/>
                </a:lnTo>
                <a:lnTo>
                  <a:pt x="90805" y="98425"/>
                </a:lnTo>
                <a:lnTo>
                  <a:pt x="97662" y="89683"/>
                </a:lnTo>
                <a:lnTo>
                  <a:pt x="110869" y="82869"/>
                </a:lnTo>
                <a:lnTo>
                  <a:pt x="116230" y="8223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119"/>
          <p:cNvSpPr/>
          <p:nvPr/>
        </p:nvSpPr>
        <p:spPr>
          <a:xfrm>
            <a:off x="6314431" y="2771082"/>
            <a:ext cx="112395" cy="104775"/>
          </a:xfrm>
          <a:custGeom>
            <a:avLst/>
            <a:gdLst/>
            <a:ahLst/>
            <a:cxnLst/>
            <a:rect l="l" t="t" r="r" b="b"/>
            <a:pathLst>
              <a:path w="112395" h="104775">
                <a:moveTo>
                  <a:pt x="28268" y="0"/>
                </a:moveTo>
                <a:lnTo>
                  <a:pt x="21322" y="5104"/>
                </a:lnTo>
                <a:lnTo>
                  <a:pt x="12106" y="17370"/>
                </a:lnTo>
                <a:lnTo>
                  <a:pt x="4160" y="31192"/>
                </a:lnTo>
                <a:lnTo>
                  <a:pt x="3927" y="46551"/>
                </a:lnTo>
                <a:lnTo>
                  <a:pt x="7558" y="57857"/>
                </a:lnTo>
                <a:lnTo>
                  <a:pt x="11737" y="67483"/>
                </a:lnTo>
                <a:lnTo>
                  <a:pt x="9407" y="83220"/>
                </a:lnTo>
                <a:lnTo>
                  <a:pt x="4314" y="90748"/>
                </a:lnTo>
                <a:lnTo>
                  <a:pt x="0" y="97029"/>
                </a:lnTo>
                <a:lnTo>
                  <a:pt x="5040" y="104038"/>
                </a:lnTo>
                <a:lnTo>
                  <a:pt x="8025" y="104228"/>
                </a:lnTo>
                <a:lnTo>
                  <a:pt x="18515" y="86918"/>
                </a:lnTo>
                <a:lnTo>
                  <a:pt x="27397" y="79737"/>
                </a:lnTo>
                <a:lnTo>
                  <a:pt x="42172" y="76940"/>
                </a:lnTo>
                <a:lnTo>
                  <a:pt x="55381" y="75693"/>
                </a:lnTo>
                <a:lnTo>
                  <a:pt x="70558" y="71599"/>
                </a:lnTo>
                <a:lnTo>
                  <a:pt x="84709" y="67313"/>
                </a:lnTo>
                <a:lnTo>
                  <a:pt x="96928" y="61844"/>
                </a:lnTo>
                <a:lnTo>
                  <a:pt x="106310" y="54199"/>
                </a:lnTo>
                <a:lnTo>
                  <a:pt x="111949" y="43386"/>
                </a:lnTo>
                <a:lnTo>
                  <a:pt x="110753" y="29514"/>
                </a:lnTo>
                <a:lnTo>
                  <a:pt x="69751" y="3650"/>
                </a:lnTo>
                <a:lnTo>
                  <a:pt x="55490" y="1860"/>
                </a:lnTo>
                <a:lnTo>
                  <a:pt x="282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120"/>
          <p:cNvSpPr/>
          <p:nvPr/>
        </p:nvSpPr>
        <p:spPr>
          <a:xfrm>
            <a:off x="6314431" y="2771082"/>
            <a:ext cx="112395" cy="104775"/>
          </a:xfrm>
          <a:custGeom>
            <a:avLst/>
            <a:gdLst/>
            <a:ahLst/>
            <a:cxnLst/>
            <a:rect l="l" t="t" r="r" b="b"/>
            <a:pathLst>
              <a:path w="112395" h="104775">
                <a:moveTo>
                  <a:pt x="28268" y="0"/>
                </a:moveTo>
                <a:lnTo>
                  <a:pt x="21322" y="5104"/>
                </a:lnTo>
                <a:lnTo>
                  <a:pt x="12106" y="17370"/>
                </a:lnTo>
                <a:lnTo>
                  <a:pt x="4160" y="31192"/>
                </a:lnTo>
                <a:lnTo>
                  <a:pt x="3927" y="46551"/>
                </a:lnTo>
                <a:lnTo>
                  <a:pt x="7558" y="57857"/>
                </a:lnTo>
                <a:lnTo>
                  <a:pt x="11737" y="67483"/>
                </a:lnTo>
                <a:lnTo>
                  <a:pt x="9407" y="83220"/>
                </a:lnTo>
                <a:lnTo>
                  <a:pt x="4314" y="90748"/>
                </a:lnTo>
                <a:lnTo>
                  <a:pt x="0" y="97029"/>
                </a:lnTo>
                <a:lnTo>
                  <a:pt x="5040" y="104038"/>
                </a:lnTo>
                <a:lnTo>
                  <a:pt x="8025" y="104228"/>
                </a:lnTo>
                <a:lnTo>
                  <a:pt x="18515" y="86918"/>
                </a:lnTo>
                <a:lnTo>
                  <a:pt x="27397" y="79737"/>
                </a:lnTo>
                <a:lnTo>
                  <a:pt x="42172" y="76940"/>
                </a:lnTo>
                <a:lnTo>
                  <a:pt x="55381" y="75693"/>
                </a:lnTo>
                <a:lnTo>
                  <a:pt x="70558" y="71599"/>
                </a:lnTo>
                <a:lnTo>
                  <a:pt x="84709" y="67313"/>
                </a:lnTo>
                <a:lnTo>
                  <a:pt x="96928" y="61844"/>
                </a:lnTo>
                <a:lnTo>
                  <a:pt x="106310" y="54199"/>
                </a:lnTo>
                <a:lnTo>
                  <a:pt x="111949" y="43386"/>
                </a:lnTo>
                <a:lnTo>
                  <a:pt x="110753" y="29514"/>
                </a:lnTo>
                <a:lnTo>
                  <a:pt x="69751" y="3650"/>
                </a:lnTo>
                <a:lnTo>
                  <a:pt x="29217" y="72"/>
                </a:lnTo>
                <a:lnTo>
                  <a:pt x="28268" y="0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121"/>
          <p:cNvSpPr/>
          <p:nvPr/>
        </p:nvSpPr>
        <p:spPr>
          <a:xfrm>
            <a:off x="1632482" y="2786303"/>
            <a:ext cx="3845396" cy="24707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122"/>
          <p:cNvSpPr/>
          <p:nvPr/>
        </p:nvSpPr>
        <p:spPr>
          <a:xfrm>
            <a:off x="4222924" y="5662000"/>
            <a:ext cx="854816" cy="7226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123"/>
          <p:cNvSpPr/>
          <p:nvPr/>
        </p:nvSpPr>
        <p:spPr>
          <a:xfrm>
            <a:off x="354087" y="5054815"/>
            <a:ext cx="734729" cy="9392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125"/>
          <p:cNvSpPr/>
          <p:nvPr/>
        </p:nvSpPr>
        <p:spPr>
          <a:xfrm>
            <a:off x="7483127" y="5649670"/>
            <a:ext cx="316230" cy="257175"/>
          </a:xfrm>
          <a:custGeom>
            <a:avLst/>
            <a:gdLst/>
            <a:ahLst/>
            <a:cxnLst/>
            <a:rect l="l" t="t" r="r" b="b"/>
            <a:pathLst>
              <a:path w="316229" h="257175">
                <a:moveTo>
                  <a:pt x="42131" y="64422"/>
                </a:moveTo>
                <a:lnTo>
                  <a:pt x="32017" y="65286"/>
                </a:lnTo>
                <a:lnTo>
                  <a:pt x="26808" y="73743"/>
                </a:lnTo>
                <a:lnTo>
                  <a:pt x="20701" y="79128"/>
                </a:lnTo>
                <a:lnTo>
                  <a:pt x="15338" y="85666"/>
                </a:lnTo>
                <a:lnTo>
                  <a:pt x="12364" y="97588"/>
                </a:lnTo>
                <a:lnTo>
                  <a:pt x="11791" y="104407"/>
                </a:lnTo>
                <a:lnTo>
                  <a:pt x="10664" y="117324"/>
                </a:lnTo>
                <a:lnTo>
                  <a:pt x="8296" y="129600"/>
                </a:lnTo>
                <a:lnTo>
                  <a:pt x="4756" y="140728"/>
                </a:lnTo>
                <a:lnTo>
                  <a:pt x="0" y="153040"/>
                </a:lnTo>
                <a:lnTo>
                  <a:pt x="8690" y="156278"/>
                </a:lnTo>
                <a:lnTo>
                  <a:pt x="30832" y="191203"/>
                </a:lnTo>
                <a:lnTo>
                  <a:pt x="35528" y="204574"/>
                </a:lnTo>
                <a:lnTo>
                  <a:pt x="50363" y="240717"/>
                </a:lnTo>
                <a:lnTo>
                  <a:pt x="81865" y="256651"/>
                </a:lnTo>
                <a:lnTo>
                  <a:pt x="90107" y="255625"/>
                </a:lnTo>
                <a:lnTo>
                  <a:pt x="126894" y="239770"/>
                </a:lnTo>
                <a:lnTo>
                  <a:pt x="165954" y="208408"/>
                </a:lnTo>
                <a:lnTo>
                  <a:pt x="193670" y="177353"/>
                </a:lnTo>
                <a:lnTo>
                  <a:pt x="217279" y="142496"/>
                </a:lnTo>
                <a:lnTo>
                  <a:pt x="243358" y="93956"/>
                </a:lnTo>
                <a:lnTo>
                  <a:pt x="249726" y="82119"/>
                </a:lnTo>
                <a:lnTo>
                  <a:pt x="256196" y="70735"/>
                </a:lnTo>
                <a:lnTo>
                  <a:pt x="259683" y="65095"/>
                </a:lnTo>
                <a:lnTo>
                  <a:pt x="51148" y="65095"/>
                </a:lnTo>
                <a:lnTo>
                  <a:pt x="42131" y="64422"/>
                </a:lnTo>
                <a:close/>
              </a:path>
              <a:path w="316229" h="257175">
                <a:moveTo>
                  <a:pt x="73888" y="19569"/>
                </a:moveTo>
                <a:lnTo>
                  <a:pt x="64788" y="44953"/>
                </a:lnTo>
                <a:lnTo>
                  <a:pt x="63874" y="56955"/>
                </a:lnTo>
                <a:lnTo>
                  <a:pt x="57638" y="59545"/>
                </a:lnTo>
                <a:lnTo>
                  <a:pt x="51148" y="65095"/>
                </a:lnTo>
                <a:lnTo>
                  <a:pt x="259683" y="65095"/>
                </a:lnTo>
                <a:lnTo>
                  <a:pt x="262850" y="59972"/>
                </a:lnTo>
                <a:lnTo>
                  <a:pt x="269770" y="49997"/>
                </a:lnTo>
                <a:lnTo>
                  <a:pt x="277038" y="40978"/>
                </a:lnTo>
                <a:lnTo>
                  <a:pt x="278548" y="39429"/>
                </a:lnTo>
                <a:lnTo>
                  <a:pt x="226978" y="39429"/>
                </a:lnTo>
                <a:lnTo>
                  <a:pt x="214162" y="37517"/>
                </a:lnTo>
                <a:lnTo>
                  <a:pt x="202007" y="34463"/>
                </a:lnTo>
                <a:lnTo>
                  <a:pt x="190257" y="30657"/>
                </a:lnTo>
                <a:lnTo>
                  <a:pt x="178599" y="26475"/>
                </a:lnTo>
                <a:lnTo>
                  <a:pt x="174549" y="25047"/>
                </a:lnTo>
                <a:lnTo>
                  <a:pt x="104713" y="25047"/>
                </a:lnTo>
                <a:lnTo>
                  <a:pt x="92357" y="23067"/>
                </a:lnTo>
                <a:lnTo>
                  <a:pt x="81983" y="20426"/>
                </a:lnTo>
                <a:lnTo>
                  <a:pt x="73888" y="19569"/>
                </a:lnTo>
                <a:close/>
              </a:path>
              <a:path w="316229" h="257175">
                <a:moveTo>
                  <a:pt x="312918" y="26475"/>
                </a:moveTo>
                <a:lnTo>
                  <a:pt x="292944" y="26475"/>
                </a:lnTo>
                <a:lnTo>
                  <a:pt x="301935" y="27186"/>
                </a:lnTo>
                <a:lnTo>
                  <a:pt x="307574" y="33637"/>
                </a:lnTo>
                <a:lnTo>
                  <a:pt x="310063" y="39911"/>
                </a:lnTo>
                <a:lnTo>
                  <a:pt x="312855" y="38680"/>
                </a:lnTo>
                <a:lnTo>
                  <a:pt x="312649" y="28382"/>
                </a:lnTo>
                <a:lnTo>
                  <a:pt x="312918" y="26475"/>
                </a:lnTo>
                <a:close/>
              </a:path>
              <a:path w="316229" h="257175">
                <a:moveTo>
                  <a:pt x="274665" y="0"/>
                </a:moveTo>
                <a:lnTo>
                  <a:pt x="263409" y="2865"/>
                </a:lnTo>
                <a:lnTo>
                  <a:pt x="256415" y="11282"/>
                </a:lnTo>
                <a:lnTo>
                  <a:pt x="253265" y="23429"/>
                </a:lnTo>
                <a:lnTo>
                  <a:pt x="249436" y="32755"/>
                </a:lnTo>
                <a:lnTo>
                  <a:pt x="241737" y="38382"/>
                </a:lnTo>
                <a:lnTo>
                  <a:pt x="226978" y="39429"/>
                </a:lnTo>
                <a:lnTo>
                  <a:pt x="278548" y="39429"/>
                </a:lnTo>
                <a:lnTo>
                  <a:pt x="284735" y="33081"/>
                </a:lnTo>
                <a:lnTo>
                  <a:pt x="292944" y="26475"/>
                </a:lnTo>
                <a:lnTo>
                  <a:pt x="312918" y="26475"/>
                </a:lnTo>
                <a:lnTo>
                  <a:pt x="314217" y="17263"/>
                </a:lnTo>
                <a:lnTo>
                  <a:pt x="316096" y="1087"/>
                </a:lnTo>
                <a:lnTo>
                  <a:pt x="300450" y="420"/>
                </a:lnTo>
                <a:lnTo>
                  <a:pt x="287804" y="60"/>
                </a:lnTo>
                <a:lnTo>
                  <a:pt x="274665" y="0"/>
                </a:lnTo>
                <a:close/>
              </a:path>
              <a:path w="316229" h="257175">
                <a:moveTo>
                  <a:pt x="128632" y="14124"/>
                </a:moveTo>
                <a:lnTo>
                  <a:pt x="120085" y="20320"/>
                </a:lnTo>
                <a:lnTo>
                  <a:pt x="104713" y="25047"/>
                </a:lnTo>
                <a:lnTo>
                  <a:pt x="174549" y="25047"/>
                </a:lnTo>
                <a:lnTo>
                  <a:pt x="166950" y="22367"/>
                </a:lnTo>
                <a:lnTo>
                  <a:pt x="154880" y="18668"/>
                </a:lnTo>
                <a:lnTo>
                  <a:pt x="142193" y="15789"/>
                </a:lnTo>
                <a:lnTo>
                  <a:pt x="128632" y="14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126"/>
          <p:cNvSpPr/>
          <p:nvPr/>
        </p:nvSpPr>
        <p:spPr>
          <a:xfrm>
            <a:off x="7483127" y="5649670"/>
            <a:ext cx="316230" cy="257175"/>
          </a:xfrm>
          <a:custGeom>
            <a:avLst/>
            <a:gdLst/>
            <a:ahLst/>
            <a:cxnLst/>
            <a:rect l="l" t="t" r="r" b="b"/>
            <a:pathLst>
              <a:path w="316229" h="257175">
                <a:moveTo>
                  <a:pt x="310063" y="39911"/>
                </a:moveTo>
                <a:lnTo>
                  <a:pt x="307574" y="33637"/>
                </a:lnTo>
                <a:lnTo>
                  <a:pt x="301935" y="27186"/>
                </a:lnTo>
                <a:lnTo>
                  <a:pt x="292944" y="26475"/>
                </a:lnTo>
                <a:lnTo>
                  <a:pt x="284735" y="33081"/>
                </a:lnTo>
                <a:lnTo>
                  <a:pt x="256196" y="70735"/>
                </a:lnTo>
                <a:lnTo>
                  <a:pt x="237012" y="106079"/>
                </a:lnTo>
                <a:lnTo>
                  <a:pt x="230604" y="118322"/>
                </a:lnTo>
                <a:lnTo>
                  <a:pt x="224054" y="130517"/>
                </a:lnTo>
                <a:lnTo>
                  <a:pt x="202182" y="165932"/>
                </a:lnTo>
                <a:lnTo>
                  <a:pt x="175476" y="198659"/>
                </a:lnTo>
                <a:lnTo>
                  <a:pt x="146459" y="225753"/>
                </a:lnTo>
                <a:lnTo>
                  <a:pt x="107897" y="249911"/>
                </a:lnTo>
                <a:lnTo>
                  <a:pt x="81865" y="256651"/>
                </a:lnTo>
                <a:lnTo>
                  <a:pt x="74163" y="256364"/>
                </a:lnTo>
                <a:lnTo>
                  <a:pt x="41822" y="220953"/>
                </a:lnTo>
                <a:lnTo>
                  <a:pt x="27089" y="180464"/>
                </a:lnTo>
                <a:lnTo>
                  <a:pt x="23650" y="171978"/>
                </a:lnTo>
                <a:lnTo>
                  <a:pt x="19868" y="165370"/>
                </a:lnTo>
                <a:lnTo>
                  <a:pt x="15098" y="160262"/>
                </a:lnTo>
                <a:lnTo>
                  <a:pt x="8690" y="156278"/>
                </a:lnTo>
                <a:lnTo>
                  <a:pt x="0" y="153040"/>
                </a:lnTo>
                <a:lnTo>
                  <a:pt x="4756" y="140728"/>
                </a:lnTo>
                <a:lnTo>
                  <a:pt x="8296" y="129600"/>
                </a:lnTo>
                <a:lnTo>
                  <a:pt x="10664" y="117324"/>
                </a:lnTo>
                <a:lnTo>
                  <a:pt x="11791" y="104407"/>
                </a:lnTo>
                <a:lnTo>
                  <a:pt x="12364" y="97588"/>
                </a:lnTo>
                <a:lnTo>
                  <a:pt x="15338" y="85666"/>
                </a:lnTo>
                <a:lnTo>
                  <a:pt x="20701" y="79128"/>
                </a:lnTo>
                <a:lnTo>
                  <a:pt x="26808" y="73743"/>
                </a:lnTo>
                <a:lnTo>
                  <a:pt x="32017" y="65286"/>
                </a:lnTo>
                <a:lnTo>
                  <a:pt x="42131" y="64422"/>
                </a:lnTo>
                <a:lnTo>
                  <a:pt x="51148" y="65095"/>
                </a:lnTo>
                <a:lnTo>
                  <a:pt x="57638" y="59545"/>
                </a:lnTo>
                <a:lnTo>
                  <a:pt x="63874" y="56955"/>
                </a:lnTo>
                <a:lnTo>
                  <a:pt x="64788" y="44953"/>
                </a:lnTo>
                <a:lnTo>
                  <a:pt x="65449" y="35949"/>
                </a:lnTo>
                <a:lnTo>
                  <a:pt x="65728" y="32990"/>
                </a:lnTo>
                <a:lnTo>
                  <a:pt x="68370" y="22942"/>
                </a:lnTo>
                <a:lnTo>
                  <a:pt x="73888" y="19569"/>
                </a:lnTo>
                <a:lnTo>
                  <a:pt x="81983" y="20426"/>
                </a:lnTo>
                <a:lnTo>
                  <a:pt x="92357" y="23067"/>
                </a:lnTo>
                <a:lnTo>
                  <a:pt x="104713" y="25047"/>
                </a:lnTo>
                <a:lnTo>
                  <a:pt x="120085" y="20320"/>
                </a:lnTo>
                <a:lnTo>
                  <a:pt x="128632" y="14124"/>
                </a:lnTo>
                <a:lnTo>
                  <a:pt x="142193" y="15789"/>
                </a:lnTo>
                <a:lnTo>
                  <a:pt x="154880" y="18668"/>
                </a:lnTo>
                <a:lnTo>
                  <a:pt x="166950" y="22367"/>
                </a:lnTo>
                <a:lnTo>
                  <a:pt x="178657" y="26495"/>
                </a:lnTo>
                <a:lnTo>
                  <a:pt x="190257" y="30657"/>
                </a:lnTo>
                <a:lnTo>
                  <a:pt x="202007" y="34463"/>
                </a:lnTo>
                <a:lnTo>
                  <a:pt x="214162" y="37517"/>
                </a:lnTo>
                <a:lnTo>
                  <a:pt x="226978" y="39429"/>
                </a:lnTo>
                <a:lnTo>
                  <a:pt x="241737" y="38382"/>
                </a:lnTo>
                <a:lnTo>
                  <a:pt x="249436" y="32755"/>
                </a:lnTo>
                <a:lnTo>
                  <a:pt x="253265" y="23429"/>
                </a:lnTo>
                <a:lnTo>
                  <a:pt x="256415" y="11282"/>
                </a:lnTo>
                <a:lnTo>
                  <a:pt x="263409" y="2865"/>
                </a:lnTo>
                <a:lnTo>
                  <a:pt x="274665" y="0"/>
                </a:lnTo>
                <a:lnTo>
                  <a:pt x="287804" y="60"/>
                </a:lnTo>
                <a:lnTo>
                  <a:pt x="300450" y="420"/>
                </a:lnTo>
                <a:lnTo>
                  <a:pt x="316096" y="1087"/>
                </a:lnTo>
                <a:lnTo>
                  <a:pt x="314217" y="17263"/>
                </a:lnTo>
                <a:lnTo>
                  <a:pt x="312649" y="28382"/>
                </a:lnTo>
                <a:lnTo>
                  <a:pt x="312855" y="38680"/>
                </a:lnTo>
                <a:lnTo>
                  <a:pt x="310063" y="3991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127"/>
          <p:cNvSpPr/>
          <p:nvPr/>
        </p:nvSpPr>
        <p:spPr>
          <a:xfrm>
            <a:off x="5408779" y="5549652"/>
            <a:ext cx="370840" cy="586105"/>
          </a:xfrm>
          <a:custGeom>
            <a:avLst/>
            <a:gdLst/>
            <a:ahLst/>
            <a:cxnLst/>
            <a:rect l="l" t="t" r="r" b="b"/>
            <a:pathLst>
              <a:path w="370840" h="586104">
                <a:moveTo>
                  <a:pt x="345017" y="0"/>
                </a:moveTo>
                <a:lnTo>
                  <a:pt x="330654" y="1420"/>
                </a:lnTo>
                <a:lnTo>
                  <a:pt x="319457" y="8109"/>
                </a:lnTo>
                <a:lnTo>
                  <a:pt x="311604" y="18341"/>
                </a:lnTo>
                <a:lnTo>
                  <a:pt x="307269" y="30392"/>
                </a:lnTo>
                <a:lnTo>
                  <a:pt x="308263" y="44963"/>
                </a:lnTo>
                <a:lnTo>
                  <a:pt x="312393" y="56136"/>
                </a:lnTo>
                <a:lnTo>
                  <a:pt x="316740" y="66313"/>
                </a:lnTo>
                <a:lnTo>
                  <a:pt x="318387" y="77893"/>
                </a:lnTo>
                <a:lnTo>
                  <a:pt x="302086" y="129154"/>
                </a:lnTo>
                <a:lnTo>
                  <a:pt x="292233" y="151118"/>
                </a:lnTo>
                <a:lnTo>
                  <a:pt x="285579" y="227341"/>
                </a:lnTo>
                <a:lnTo>
                  <a:pt x="277038" y="239534"/>
                </a:lnTo>
                <a:lnTo>
                  <a:pt x="269006" y="249812"/>
                </a:lnTo>
                <a:lnTo>
                  <a:pt x="261238" y="258901"/>
                </a:lnTo>
                <a:lnTo>
                  <a:pt x="245501" y="276428"/>
                </a:lnTo>
                <a:lnTo>
                  <a:pt x="237477" y="289603"/>
                </a:lnTo>
                <a:lnTo>
                  <a:pt x="234323" y="300216"/>
                </a:lnTo>
                <a:lnTo>
                  <a:pt x="233266" y="309441"/>
                </a:lnTo>
                <a:lnTo>
                  <a:pt x="231534" y="318454"/>
                </a:lnTo>
                <a:lnTo>
                  <a:pt x="224575" y="329614"/>
                </a:lnTo>
                <a:lnTo>
                  <a:pt x="215955" y="336747"/>
                </a:lnTo>
                <a:lnTo>
                  <a:pt x="207796" y="346001"/>
                </a:lnTo>
                <a:lnTo>
                  <a:pt x="199830" y="359024"/>
                </a:lnTo>
                <a:lnTo>
                  <a:pt x="193211" y="370884"/>
                </a:lnTo>
                <a:lnTo>
                  <a:pt x="187413" y="381842"/>
                </a:lnTo>
                <a:lnTo>
                  <a:pt x="181856" y="392253"/>
                </a:lnTo>
                <a:lnTo>
                  <a:pt x="176180" y="402086"/>
                </a:lnTo>
                <a:lnTo>
                  <a:pt x="169693" y="411892"/>
                </a:lnTo>
                <a:lnTo>
                  <a:pt x="161925" y="421833"/>
                </a:lnTo>
                <a:lnTo>
                  <a:pt x="152779" y="433097"/>
                </a:lnTo>
                <a:lnTo>
                  <a:pt x="144634" y="444117"/>
                </a:lnTo>
                <a:lnTo>
                  <a:pt x="137199" y="454860"/>
                </a:lnTo>
                <a:lnTo>
                  <a:pt x="130182" y="465292"/>
                </a:lnTo>
                <a:lnTo>
                  <a:pt x="123291" y="475380"/>
                </a:lnTo>
                <a:lnTo>
                  <a:pt x="91158" y="511628"/>
                </a:lnTo>
                <a:lnTo>
                  <a:pt x="59361" y="528296"/>
                </a:lnTo>
                <a:lnTo>
                  <a:pt x="44386" y="536160"/>
                </a:lnTo>
                <a:lnTo>
                  <a:pt x="29559" y="544321"/>
                </a:lnTo>
                <a:lnTo>
                  <a:pt x="16284" y="552264"/>
                </a:lnTo>
                <a:lnTo>
                  <a:pt x="5964" y="559475"/>
                </a:lnTo>
                <a:lnTo>
                  <a:pt x="0" y="565440"/>
                </a:lnTo>
                <a:lnTo>
                  <a:pt x="3523" y="576599"/>
                </a:lnTo>
                <a:lnTo>
                  <a:pt x="14578" y="582535"/>
                </a:lnTo>
                <a:lnTo>
                  <a:pt x="28688" y="585118"/>
                </a:lnTo>
                <a:lnTo>
                  <a:pt x="41906" y="585610"/>
                </a:lnTo>
                <a:lnTo>
                  <a:pt x="55736" y="585050"/>
                </a:lnTo>
                <a:lnTo>
                  <a:pt x="98429" y="577210"/>
                </a:lnTo>
                <a:lnTo>
                  <a:pt x="137741" y="560444"/>
                </a:lnTo>
                <a:lnTo>
                  <a:pt x="167002" y="535154"/>
                </a:lnTo>
                <a:lnTo>
                  <a:pt x="179813" y="493977"/>
                </a:lnTo>
                <a:lnTo>
                  <a:pt x="181762" y="473601"/>
                </a:lnTo>
                <a:lnTo>
                  <a:pt x="184296" y="461015"/>
                </a:lnTo>
                <a:lnTo>
                  <a:pt x="189218" y="455860"/>
                </a:lnTo>
                <a:lnTo>
                  <a:pt x="196642" y="453391"/>
                </a:lnTo>
                <a:lnTo>
                  <a:pt x="206682" y="448861"/>
                </a:lnTo>
                <a:lnTo>
                  <a:pt x="217131" y="439086"/>
                </a:lnTo>
                <a:lnTo>
                  <a:pt x="225241" y="427360"/>
                </a:lnTo>
                <a:lnTo>
                  <a:pt x="231739" y="417304"/>
                </a:lnTo>
                <a:lnTo>
                  <a:pt x="243457" y="408344"/>
                </a:lnTo>
                <a:lnTo>
                  <a:pt x="255326" y="401710"/>
                </a:lnTo>
                <a:lnTo>
                  <a:pt x="266966" y="396610"/>
                </a:lnTo>
                <a:lnTo>
                  <a:pt x="277996" y="392253"/>
                </a:lnTo>
                <a:lnTo>
                  <a:pt x="288035" y="387847"/>
                </a:lnTo>
                <a:lnTo>
                  <a:pt x="295927" y="378867"/>
                </a:lnTo>
                <a:lnTo>
                  <a:pt x="299342" y="368014"/>
                </a:lnTo>
                <a:lnTo>
                  <a:pt x="301254" y="356827"/>
                </a:lnTo>
                <a:lnTo>
                  <a:pt x="304637" y="346840"/>
                </a:lnTo>
                <a:lnTo>
                  <a:pt x="333761" y="318865"/>
                </a:lnTo>
                <a:lnTo>
                  <a:pt x="353401" y="287747"/>
                </a:lnTo>
                <a:lnTo>
                  <a:pt x="350220" y="276216"/>
                </a:lnTo>
                <a:lnTo>
                  <a:pt x="346442" y="275249"/>
                </a:lnTo>
                <a:lnTo>
                  <a:pt x="329971" y="275249"/>
                </a:lnTo>
                <a:lnTo>
                  <a:pt x="326360" y="261829"/>
                </a:lnTo>
                <a:lnTo>
                  <a:pt x="326168" y="249999"/>
                </a:lnTo>
                <a:lnTo>
                  <a:pt x="334533" y="249457"/>
                </a:lnTo>
                <a:lnTo>
                  <a:pt x="339280" y="246790"/>
                </a:lnTo>
                <a:lnTo>
                  <a:pt x="370201" y="212761"/>
                </a:lnTo>
                <a:lnTo>
                  <a:pt x="370513" y="199868"/>
                </a:lnTo>
                <a:lnTo>
                  <a:pt x="368986" y="184419"/>
                </a:lnTo>
                <a:lnTo>
                  <a:pt x="358661" y="141231"/>
                </a:lnTo>
                <a:lnTo>
                  <a:pt x="353410" y="132840"/>
                </a:lnTo>
                <a:lnTo>
                  <a:pt x="366834" y="76452"/>
                </a:lnTo>
                <a:lnTo>
                  <a:pt x="355768" y="22451"/>
                </a:lnTo>
                <a:lnTo>
                  <a:pt x="350564" y="8301"/>
                </a:lnTo>
                <a:lnTo>
                  <a:pt x="345017" y="0"/>
                </a:lnTo>
                <a:close/>
              </a:path>
              <a:path w="370840" h="586104">
                <a:moveTo>
                  <a:pt x="340901" y="273832"/>
                </a:moveTo>
                <a:lnTo>
                  <a:pt x="329971" y="275249"/>
                </a:lnTo>
                <a:lnTo>
                  <a:pt x="346442" y="275249"/>
                </a:lnTo>
                <a:lnTo>
                  <a:pt x="340901" y="273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128"/>
          <p:cNvSpPr/>
          <p:nvPr/>
        </p:nvSpPr>
        <p:spPr>
          <a:xfrm>
            <a:off x="5408779" y="5549652"/>
            <a:ext cx="370840" cy="586105"/>
          </a:xfrm>
          <a:custGeom>
            <a:avLst/>
            <a:gdLst/>
            <a:ahLst/>
            <a:cxnLst/>
            <a:rect l="l" t="t" r="r" b="b"/>
            <a:pathLst>
              <a:path w="370840" h="586104">
                <a:moveTo>
                  <a:pt x="353410" y="132840"/>
                </a:moveTo>
                <a:lnTo>
                  <a:pt x="366834" y="76452"/>
                </a:lnTo>
                <a:lnTo>
                  <a:pt x="366162" y="69451"/>
                </a:lnTo>
                <a:lnTo>
                  <a:pt x="363883" y="56081"/>
                </a:lnTo>
                <a:lnTo>
                  <a:pt x="360313" y="39396"/>
                </a:lnTo>
                <a:lnTo>
                  <a:pt x="355768" y="22451"/>
                </a:lnTo>
                <a:lnTo>
                  <a:pt x="350564" y="8301"/>
                </a:lnTo>
                <a:lnTo>
                  <a:pt x="345017" y="0"/>
                </a:lnTo>
                <a:lnTo>
                  <a:pt x="330654" y="1420"/>
                </a:lnTo>
                <a:lnTo>
                  <a:pt x="319457" y="8109"/>
                </a:lnTo>
                <a:lnTo>
                  <a:pt x="311604" y="18341"/>
                </a:lnTo>
                <a:lnTo>
                  <a:pt x="307269" y="30392"/>
                </a:lnTo>
                <a:lnTo>
                  <a:pt x="308263" y="44963"/>
                </a:lnTo>
                <a:lnTo>
                  <a:pt x="312393" y="56136"/>
                </a:lnTo>
                <a:lnTo>
                  <a:pt x="316740" y="66313"/>
                </a:lnTo>
                <a:lnTo>
                  <a:pt x="318387" y="77893"/>
                </a:lnTo>
                <a:lnTo>
                  <a:pt x="302086" y="129154"/>
                </a:lnTo>
                <a:lnTo>
                  <a:pt x="292233" y="151118"/>
                </a:lnTo>
                <a:lnTo>
                  <a:pt x="285579" y="227341"/>
                </a:lnTo>
                <a:lnTo>
                  <a:pt x="277038" y="239534"/>
                </a:lnTo>
                <a:lnTo>
                  <a:pt x="269006" y="249812"/>
                </a:lnTo>
                <a:lnTo>
                  <a:pt x="261238" y="258901"/>
                </a:lnTo>
                <a:lnTo>
                  <a:pt x="253485" y="267531"/>
                </a:lnTo>
                <a:lnTo>
                  <a:pt x="245501" y="276428"/>
                </a:lnTo>
                <a:lnTo>
                  <a:pt x="237477" y="289603"/>
                </a:lnTo>
                <a:lnTo>
                  <a:pt x="234323" y="300216"/>
                </a:lnTo>
                <a:lnTo>
                  <a:pt x="233266" y="309441"/>
                </a:lnTo>
                <a:lnTo>
                  <a:pt x="231534" y="318454"/>
                </a:lnTo>
                <a:lnTo>
                  <a:pt x="224575" y="329614"/>
                </a:lnTo>
                <a:lnTo>
                  <a:pt x="215955" y="336747"/>
                </a:lnTo>
                <a:lnTo>
                  <a:pt x="207796" y="346001"/>
                </a:lnTo>
                <a:lnTo>
                  <a:pt x="199830" y="359024"/>
                </a:lnTo>
                <a:lnTo>
                  <a:pt x="193211" y="370884"/>
                </a:lnTo>
                <a:lnTo>
                  <a:pt x="187413" y="381842"/>
                </a:lnTo>
                <a:lnTo>
                  <a:pt x="181912" y="392156"/>
                </a:lnTo>
                <a:lnTo>
                  <a:pt x="176180" y="402086"/>
                </a:lnTo>
                <a:lnTo>
                  <a:pt x="169693" y="411892"/>
                </a:lnTo>
                <a:lnTo>
                  <a:pt x="161925" y="421833"/>
                </a:lnTo>
                <a:lnTo>
                  <a:pt x="152779" y="433097"/>
                </a:lnTo>
                <a:lnTo>
                  <a:pt x="144634" y="444117"/>
                </a:lnTo>
                <a:lnTo>
                  <a:pt x="137199" y="454860"/>
                </a:lnTo>
                <a:lnTo>
                  <a:pt x="130182" y="465292"/>
                </a:lnTo>
                <a:lnTo>
                  <a:pt x="123291" y="475380"/>
                </a:lnTo>
                <a:lnTo>
                  <a:pt x="91158" y="511628"/>
                </a:lnTo>
                <a:lnTo>
                  <a:pt x="59361" y="528296"/>
                </a:lnTo>
                <a:lnTo>
                  <a:pt x="44386" y="536160"/>
                </a:lnTo>
                <a:lnTo>
                  <a:pt x="29559" y="544321"/>
                </a:lnTo>
                <a:lnTo>
                  <a:pt x="16284" y="552264"/>
                </a:lnTo>
                <a:lnTo>
                  <a:pt x="5964" y="559475"/>
                </a:lnTo>
                <a:lnTo>
                  <a:pt x="0" y="565440"/>
                </a:lnTo>
                <a:lnTo>
                  <a:pt x="3523" y="576599"/>
                </a:lnTo>
                <a:lnTo>
                  <a:pt x="14578" y="582535"/>
                </a:lnTo>
                <a:lnTo>
                  <a:pt x="28688" y="585118"/>
                </a:lnTo>
                <a:lnTo>
                  <a:pt x="41906" y="585610"/>
                </a:lnTo>
                <a:lnTo>
                  <a:pt x="55736" y="585050"/>
                </a:lnTo>
                <a:lnTo>
                  <a:pt x="98429" y="577210"/>
                </a:lnTo>
                <a:lnTo>
                  <a:pt x="137741" y="560444"/>
                </a:lnTo>
                <a:lnTo>
                  <a:pt x="167002" y="535154"/>
                </a:lnTo>
                <a:lnTo>
                  <a:pt x="179813" y="493977"/>
                </a:lnTo>
                <a:lnTo>
                  <a:pt x="181762" y="473601"/>
                </a:lnTo>
                <a:lnTo>
                  <a:pt x="184296" y="461015"/>
                </a:lnTo>
                <a:lnTo>
                  <a:pt x="189218" y="455860"/>
                </a:lnTo>
                <a:lnTo>
                  <a:pt x="196642" y="453391"/>
                </a:lnTo>
                <a:lnTo>
                  <a:pt x="206682" y="448861"/>
                </a:lnTo>
                <a:lnTo>
                  <a:pt x="217131" y="439086"/>
                </a:lnTo>
                <a:lnTo>
                  <a:pt x="225241" y="427360"/>
                </a:lnTo>
                <a:lnTo>
                  <a:pt x="231739" y="417304"/>
                </a:lnTo>
                <a:lnTo>
                  <a:pt x="243457" y="408344"/>
                </a:lnTo>
                <a:lnTo>
                  <a:pt x="255326" y="401710"/>
                </a:lnTo>
                <a:lnTo>
                  <a:pt x="266966" y="396610"/>
                </a:lnTo>
                <a:lnTo>
                  <a:pt x="277996" y="392253"/>
                </a:lnTo>
                <a:lnTo>
                  <a:pt x="288035" y="387847"/>
                </a:lnTo>
                <a:lnTo>
                  <a:pt x="295927" y="378867"/>
                </a:lnTo>
                <a:lnTo>
                  <a:pt x="299342" y="368014"/>
                </a:lnTo>
                <a:lnTo>
                  <a:pt x="301254" y="356827"/>
                </a:lnTo>
                <a:lnTo>
                  <a:pt x="304637" y="346840"/>
                </a:lnTo>
                <a:lnTo>
                  <a:pt x="333761" y="318865"/>
                </a:lnTo>
                <a:lnTo>
                  <a:pt x="353401" y="287747"/>
                </a:lnTo>
                <a:lnTo>
                  <a:pt x="350220" y="276216"/>
                </a:lnTo>
                <a:lnTo>
                  <a:pt x="340901" y="273832"/>
                </a:lnTo>
                <a:lnTo>
                  <a:pt x="329971" y="275249"/>
                </a:lnTo>
                <a:lnTo>
                  <a:pt x="326360" y="261829"/>
                </a:lnTo>
                <a:lnTo>
                  <a:pt x="326168" y="249999"/>
                </a:lnTo>
                <a:lnTo>
                  <a:pt x="334533" y="249457"/>
                </a:lnTo>
                <a:lnTo>
                  <a:pt x="339280" y="246790"/>
                </a:lnTo>
                <a:lnTo>
                  <a:pt x="370201" y="212761"/>
                </a:lnTo>
                <a:lnTo>
                  <a:pt x="370513" y="199868"/>
                </a:lnTo>
                <a:lnTo>
                  <a:pt x="368986" y="184419"/>
                </a:lnTo>
                <a:lnTo>
                  <a:pt x="366149" y="168263"/>
                </a:lnTo>
                <a:lnTo>
                  <a:pt x="362531" y="153251"/>
                </a:lnTo>
                <a:lnTo>
                  <a:pt x="358661" y="141231"/>
                </a:lnTo>
                <a:lnTo>
                  <a:pt x="355068" y="134053"/>
                </a:lnTo>
                <a:lnTo>
                  <a:pt x="353410" y="13284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129"/>
          <p:cNvSpPr/>
          <p:nvPr/>
        </p:nvSpPr>
        <p:spPr>
          <a:xfrm>
            <a:off x="1399287" y="3238193"/>
            <a:ext cx="166370" cy="212725"/>
          </a:xfrm>
          <a:custGeom>
            <a:avLst/>
            <a:gdLst/>
            <a:ahLst/>
            <a:cxnLst/>
            <a:rect l="l" t="t" r="r" b="b"/>
            <a:pathLst>
              <a:path w="166369" h="212725">
                <a:moveTo>
                  <a:pt x="112367" y="0"/>
                </a:moveTo>
                <a:lnTo>
                  <a:pt x="98754" y="3753"/>
                </a:lnTo>
                <a:lnTo>
                  <a:pt x="82363" y="5487"/>
                </a:lnTo>
                <a:lnTo>
                  <a:pt x="72815" y="5950"/>
                </a:lnTo>
                <a:lnTo>
                  <a:pt x="68118" y="17587"/>
                </a:lnTo>
                <a:lnTo>
                  <a:pt x="66479" y="29749"/>
                </a:lnTo>
                <a:lnTo>
                  <a:pt x="65967" y="41751"/>
                </a:lnTo>
                <a:lnTo>
                  <a:pt x="64649" y="52911"/>
                </a:lnTo>
                <a:lnTo>
                  <a:pt x="43063" y="87058"/>
                </a:lnTo>
                <a:lnTo>
                  <a:pt x="27088" y="106877"/>
                </a:lnTo>
                <a:lnTo>
                  <a:pt x="19571" y="116733"/>
                </a:lnTo>
                <a:lnTo>
                  <a:pt x="12788" y="126922"/>
                </a:lnTo>
                <a:lnTo>
                  <a:pt x="7055" y="137722"/>
                </a:lnTo>
                <a:lnTo>
                  <a:pt x="2687" y="149408"/>
                </a:lnTo>
                <a:lnTo>
                  <a:pt x="0" y="162259"/>
                </a:lnTo>
                <a:lnTo>
                  <a:pt x="3664" y="168511"/>
                </a:lnTo>
                <a:lnTo>
                  <a:pt x="13687" y="177031"/>
                </a:lnTo>
                <a:lnTo>
                  <a:pt x="27387" y="186607"/>
                </a:lnTo>
                <a:lnTo>
                  <a:pt x="42082" y="196026"/>
                </a:lnTo>
                <a:lnTo>
                  <a:pt x="55092" y="204075"/>
                </a:lnTo>
                <a:lnTo>
                  <a:pt x="63733" y="209541"/>
                </a:lnTo>
                <a:lnTo>
                  <a:pt x="83716" y="212420"/>
                </a:lnTo>
                <a:lnTo>
                  <a:pt x="88132" y="201530"/>
                </a:lnTo>
                <a:lnTo>
                  <a:pt x="94894" y="197580"/>
                </a:lnTo>
                <a:lnTo>
                  <a:pt x="133419" y="181194"/>
                </a:lnTo>
                <a:lnTo>
                  <a:pt x="152975" y="144791"/>
                </a:lnTo>
                <a:lnTo>
                  <a:pt x="156650" y="116998"/>
                </a:lnTo>
                <a:lnTo>
                  <a:pt x="155802" y="103773"/>
                </a:lnTo>
                <a:lnTo>
                  <a:pt x="154340" y="91614"/>
                </a:lnTo>
                <a:lnTo>
                  <a:pt x="152991" y="80079"/>
                </a:lnTo>
                <a:lnTo>
                  <a:pt x="152480" y="68723"/>
                </a:lnTo>
                <a:lnTo>
                  <a:pt x="155246" y="54121"/>
                </a:lnTo>
                <a:lnTo>
                  <a:pt x="159730" y="42671"/>
                </a:lnTo>
                <a:lnTo>
                  <a:pt x="163664" y="31888"/>
                </a:lnTo>
                <a:lnTo>
                  <a:pt x="165047" y="22237"/>
                </a:lnTo>
                <a:lnTo>
                  <a:pt x="162789" y="16649"/>
                </a:lnTo>
                <a:lnTo>
                  <a:pt x="132204" y="16649"/>
                </a:lnTo>
                <a:lnTo>
                  <a:pt x="117142" y="15481"/>
                </a:lnTo>
                <a:lnTo>
                  <a:pt x="114894" y="6197"/>
                </a:lnTo>
                <a:lnTo>
                  <a:pt x="112367" y="0"/>
                </a:lnTo>
                <a:close/>
              </a:path>
              <a:path w="166369" h="212725">
                <a:moveTo>
                  <a:pt x="135925" y="7835"/>
                </a:moveTo>
                <a:lnTo>
                  <a:pt x="132204" y="16649"/>
                </a:lnTo>
                <a:lnTo>
                  <a:pt x="162789" y="16649"/>
                </a:lnTo>
                <a:lnTo>
                  <a:pt x="162507" y="15951"/>
                </a:lnTo>
                <a:lnTo>
                  <a:pt x="165961" y="10198"/>
                </a:lnTo>
                <a:lnTo>
                  <a:pt x="135925" y="7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130"/>
          <p:cNvSpPr/>
          <p:nvPr/>
        </p:nvSpPr>
        <p:spPr>
          <a:xfrm>
            <a:off x="1399287" y="3238193"/>
            <a:ext cx="166370" cy="212725"/>
          </a:xfrm>
          <a:custGeom>
            <a:avLst/>
            <a:gdLst/>
            <a:ahLst/>
            <a:cxnLst/>
            <a:rect l="l" t="t" r="r" b="b"/>
            <a:pathLst>
              <a:path w="166369" h="212725">
                <a:moveTo>
                  <a:pt x="141894" y="8318"/>
                </a:moveTo>
                <a:lnTo>
                  <a:pt x="135925" y="7835"/>
                </a:lnTo>
                <a:lnTo>
                  <a:pt x="132204" y="16649"/>
                </a:lnTo>
                <a:lnTo>
                  <a:pt x="126210" y="16167"/>
                </a:lnTo>
                <a:lnTo>
                  <a:pt x="117142" y="15481"/>
                </a:lnTo>
                <a:lnTo>
                  <a:pt x="114894" y="6197"/>
                </a:lnTo>
                <a:lnTo>
                  <a:pt x="112367" y="0"/>
                </a:lnTo>
                <a:lnTo>
                  <a:pt x="98754" y="3753"/>
                </a:lnTo>
                <a:lnTo>
                  <a:pt x="82363" y="5487"/>
                </a:lnTo>
                <a:lnTo>
                  <a:pt x="72815" y="5950"/>
                </a:lnTo>
                <a:lnTo>
                  <a:pt x="68118" y="17587"/>
                </a:lnTo>
                <a:lnTo>
                  <a:pt x="66479" y="29749"/>
                </a:lnTo>
                <a:lnTo>
                  <a:pt x="65967" y="41751"/>
                </a:lnTo>
                <a:lnTo>
                  <a:pt x="64649" y="52911"/>
                </a:lnTo>
                <a:lnTo>
                  <a:pt x="43063" y="87058"/>
                </a:lnTo>
                <a:lnTo>
                  <a:pt x="27088" y="106877"/>
                </a:lnTo>
                <a:lnTo>
                  <a:pt x="19571" y="116733"/>
                </a:lnTo>
                <a:lnTo>
                  <a:pt x="12788" y="126922"/>
                </a:lnTo>
                <a:lnTo>
                  <a:pt x="7055" y="137722"/>
                </a:lnTo>
                <a:lnTo>
                  <a:pt x="2687" y="149408"/>
                </a:lnTo>
                <a:lnTo>
                  <a:pt x="0" y="162259"/>
                </a:lnTo>
                <a:lnTo>
                  <a:pt x="3664" y="168511"/>
                </a:lnTo>
                <a:lnTo>
                  <a:pt x="13687" y="177031"/>
                </a:lnTo>
                <a:lnTo>
                  <a:pt x="27387" y="186607"/>
                </a:lnTo>
                <a:lnTo>
                  <a:pt x="42082" y="196026"/>
                </a:lnTo>
                <a:lnTo>
                  <a:pt x="55092" y="204075"/>
                </a:lnTo>
                <a:lnTo>
                  <a:pt x="63733" y="209541"/>
                </a:lnTo>
                <a:lnTo>
                  <a:pt x="83716" y="212420"/>
                </a:lnTo>
                <a:lnTo>
                  <a:pt x="88132" y="201530"/>
                </a:lnTo>
                <a:lnTo>
                  <a:pt x="94894" y="197580"/>
                </a:lnTo>
                <a:lnTo>
                  <a:pt x="133419" y="181194"/>
                </a:lnTo>
                <a:lnTo>
                  <a:pt x="152975" y="144791"/>
                </a:lnTo>
                <a:lnTo>
                  <a:pt x="156650" y="116998"/>
                </a:lnTo>
                <a:lnTo>
                  <a:pt x="155802" y="103773"/>
                </a:lnTo>
                <a:lnTo>
                  <a:pt x="154340" y="91614"/>
                </a:lnTo>
                <a:lnTo>
                  <a:pt x="152991" y="80079"/>
                </a:lnTo>
                <a:lnTo>
                  <a:pt x="152480" y="68723"/>
                </a:lnTo>
                <a:lnTo>
                  <a:pt x="155246" y="54121"/>
                </a:lnTo>
                <a:lnTo>
                  <a:pt x="159730" y="42671"/>
                </a:lnTo>
                <a:lnTo>
                  <a:pt x="163664" y="31888"/>
                </a:lnTo>
                <a:lnTo>
                  <a:pt x="165047" y="22237"/>
                </a:lnTo>
                <a:lnTo>
                  <a:pt x="162507" y="15951"/>
                </a:lnTo>
                <a:lnTo>
                  <a:pt x="165961" y="10198"/>
                </a:lnTo>
                <a:lnTo>
                  <a:pt x="153896" y="9258"/>
                </a:lnTo>
                <a:lnTo>
                  <a:pt x="150924" y="9004"/>
                </a:lnTo>
                <a:lnTo>
                  <a:pt x="141894" y="831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131"/>
          <p:cNvSpPr/>
          <p:nvPr/>
        </p:nvSpPr>
        <p:spPr>
          <a:xfrm>
            <a:off x="0" y="4588403"/>
            <a:ext cx="296202" cy="31664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132"/>
          <p:cNvSpPr/>
          <p:nvPr/>
        </p:nvSpPr>
        <p:spPr>
          <a:xfrm>
            <a:off x="7525584" y="4831268"/>
            <a:ext cx="54101" cy="6772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133"/>
          <p:cNvSpPr/>
          <p:nvPr/>
        </p:nvSpPr>
        <p:spPr>
          <a:xfrm>
            <a:off x="7525584" y="483126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8226" y="0"/>
                </a:moveTo>
                <a:lnTo>
                  <a:pt x="1612" y="42506"/>
                </a:lnTo>
                <a:lnTo>
                  <a:pt x="7378" y="45986"/>
                </a:lnTo>
                <a:lnTo>
                  <a:pt x="3517" y="57785"/>
                </a:lnTo>
                <a:lnTo>
                  <a:pt x="0" y="63525"/>
                </a:lnTo>
                <a:lnTo>
                  <a:pt x="54101" y="67729"/>
                </a:lnTo>
                <a:lnTo>
                  <a:pt x="38226" y="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134"/>
          <p:cNvSpPr/>
          <p:nvPr/>
        </p:nvSpPr>
        <p:spPr>
          <a:xfrm>
            <a:off x="7476748" y="4871660"/>
            <a:ext cx="23431" cy="3304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135"/>
          <p:cNvSpPr/>
          <p:nvPr/>
        </p:nvSpPr>
        <p:spPr>
          <a:xfrm>
            <a:off x="7476748" y="4871660"/>
            <a:ext cx="23495" cy="33655"/>
          </a:xfrm>
          <a:custGeom>
            <a:avLst/>
            <a:gdLst/>
            <a:ahLst/>
            <a:cxnLst/>
            <a:rect l="l" t="t" r="r" b="b"/>
            <a:pathLst>
              <a:path w="23495" h="33654">
                <a:moveTo>
                  <a:pt x="0" y="28384"/>
                </a:moveTo>
                <a:lnTo>
                  <a:pt x="9321" y="26123"/>
                </a:lnTo>
                <a:lnTo>
                  <a:pt x="18122" y="29781"/>
                </a:lnTo>
                <a:lnTo>
                  <a:pt x="20853" y="33045"/>
                </a:lnTo>
                <a:lnTo>
                  <a:pt x="23431" y="0"/>
                </a:lnTo>
                <a:lnTo>
                  <a:pt x="14325" y="8800"/>
                </a:lnTo>
                <a:lnTo>
                  <a:pt x="6550" y="18464"/>
                </a:lnTo>
                <a:lnTo>
                  <a:pt x="0" y="28384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136"/>
          <p:cNvSpPr/>
          <p:nvPr/>
        </p:nvSpPr>
        <p:spPr>
          <a:xfrm>
            <a:off x="4667932" y="2296032"/>
            <a:ext cx="32575" cy="2914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137"/>
          <p:cNvSpPr/>
          <p:nvPr/>
        </p:nvSpPr>
        <p:spPr>
          <a:xfrm>
            <a:off x="4667932" y="2296032"/>
            <a:ext cx="33020" cy="29209"/>
          </a:xfrm>
          <a:custGeom>
            <a:avLst/>
            <a:gdLst/>
            <a:ahLst/>
            <a:cxnLst/>
            <a:rect l="l" t="t" r="r" b="b"/>
            <a:pathLst>
              <a:path w="33020" h="29210">
                <a:moveTo>
                  <a:pt x="18707" y="1409"/>
                </a:moveTo>
                <a:lnTo>
                  <a:pt x="9740" y="723"/>
                </a:lnTo>
                <a:lnTo>
                  <a:pt x="685" y="0"/>
                </a:lnTo>
                <a:lnTo>
                  <a:pt x="0" y="9029"/>
                </a:lnTo>
                <a:lnTo>
                  <a:pt x="3018" y="22362"/>
                </a:lnTo>
                <a:lnTo>
                  <a:pt x="14745" y="28250"/>
                </a:lnTo>
                <a:lnTo>
                  <a:pt x="25628" y="29146"/>
                </a:lnTo>
                <a:lnTo>
                  <a:pt x="26327" y="20142"/>
                </a:lnTo>
                <a:lnTo>
                  <a:pt x="32575" y="17614"/>
                </a:lnTo>
                <a:lnTo>
                  <a:pt x="27051" y="11137"/>
                </a:lnTo>
                <a:lnTo>
                  <a:pt x="18707" y="140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138"/>
          <p:cNvSpPr/>
          <p:nvPr/>
        </p:nvSpPr>
        <p:spPr>
          <a:xfrm>
            <a:off x="4681426" y="2466898"/>
            <a:ext cx="62091" cy="595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139"/>
          <p:cNvSpPr/>
          <p:nvPr/>
        </p:nvSpPr>
        <p:spPr>
          <a:xfrm>
            <a:off x="4681426" y="2466898"/>
            <a:ext cx="62230" cy="59690"/>
          </a:xfrm>
          <a:custGeom>
            <a:avLst/>
            <a:gdLst/>
            <a:ahLst/>
            <a:cxnLst/>
            <a:rect l="l" t="t" r="r" b="b"/>
            <a:pathLst>
              <a:path w="62229" h="59689">
                <a:moveTo>
                  <a:pt x="19176" y="939"/>
                </a:moveTo>
                <a:lnTo>
                  <a:pt x="7150" y="0"/>
                </a:lnTo>
                <a:lnTo>
                  <a:pt x="9702" y="6223"/>
                </a:lnTo>
                <a:lnTo>
                  <a:pt x="3670" y="5765"/>
                </a:lnTo>
                <a:lnTo>
                  <a:pt x="0" y="14541"/>
                </a:lnTo>
                <a:lnTo>
                  <a:pt x="2743" y="17780"/>
                </a:lnTo>
                <a:lnTo>
                  <a:pt x="2285" y="23749"/>
                </a:lnTo>
                <a:lnTo>
                  <a:pt x="4945" y="34197"/>
                </a:lnTo>
                <a:lnTo>
                  <a:pt x="14701" y="43328"/>
                </a:lnTo>
                <a:lnTo>
                  <a:pt x="27572" y="55091"/>
                </a:lnTo>
                <a:lnTo>
                  <a:pt x="36406" y="59519"/>
                </a:lnTo>
                <a:lnTo>
                  <a:pt x="46432" y="53007"/>
                </a:lnTo>
                <a:lnTo>
                  <a:pt x="56774" y="39735"/>
                </a:lnTo>
                <a:lnTo>
                  <a:pt x="62091" y="31552"/>
                </a:lnTo>
                <a:lnTo>
                  <a:pt x="58358" y="20126"/>
                </a:lnTo>
                <a:lnTo>
                  <a:pt x="47829" y="11081"/>
                </a:lnTo>
                <a:lnTo>
                  <a:pt x="34487" y="4720"/>
                </a:lnTo>
                <a:lnTo>
                  <a:pt x="22313" y="1349"/>
                </a:lnTo>
                <a:lnTo>
                  <a:pt x="19176" y="93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140"/>
          <p:cNvSpPr/>
          <p:nvPr/>
        </p:nvSpPr>
        <p:spPr>
          <a:xfrm>
            <a:off x="4691845" y="2295692"/>
            <a:ext cx="148537" cy="1778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141"/>
          <p:cNvSpPr/>
          <p:nvPr/>
        </p:nvSpPr>
        <p:spPr>
          <a:xfrm>
            <a:off x="4691845" y="2295692"/>
            <a:ext cx="148590" cy="177800"/>
          </a:xfrm>
          <a:custGeom>
            <a:avLst/>
            <a:gdLst/>
            <a:ahLst/>
            <a:cxnLst/>
            <a:rect l="l" t="t" r="r" b="b"/>
            <a:pathLst>
              <a:path w="148589" h="177800">
                <a:moveTo>
                  <a:pt x="127203" y="48361"/>
                </a:moveTo>
                <a:lnTo>
                  <a:pt x="120257" y="41891"/>
                </a:lnTo>
                <a:lnTo>
                  <a:pt x="114694" y="27895"/>
                </a:lnTo>
                <a:lnTo>
                  <a:pt x="108985" y="12574"/>
                </a:lnTo>
                <a:lnTo>
                  <a:pt x="101599" y="2132"/>
                </a:lnTo>
                <a:lnTo>
                  <a:pt x="88671" y="0"/>
                </a:lnTo>
                <a:lnTo>
                  <a:pt x="87922" y="9016"/>
                </a:lnTo>
                <a:lnTo>
                  <a:pt x="87693" y="12014"/>
                </a:lnTo>
                <a:lnTo>
                  <a:pt x="71268" y="23723"/>
                </a:lnTo>
                <a:lnTo>
                  <a:pt x="66064" y="27752"/>
                </a:lnTo>
                <a:lnTo>
                  <a:pt x="54664" y="30675"/>
                </a:lnTo>
                <a:lnTo>
                  <a:pt x="41272" y="38141"/>
                </a:lnTo>
                <a:lnTo>
                  <a:pt x="31654" y="48053"/>
                </a:lnTo>
                <a:lnTo>
                  <a:pt x="34778" y="62905"/>
                </a:lnTo>
                <a:lnTo>
                  <a:pt x="42034" y="71339"/>
                </a:lnTo>
                <a:lnTo>
                  <a:pt x="39707" y="85688"/>
                </a:lnTo>
                <a:lnTo>
                  <a:pt x="33133" y="98260"/>
                </a:lnTo>
                <a:lnTo>
                  <a:pt x="23600" y="106753"/>
                </a:lnTo>
                <a:lnTo>
                  <a:pt x="13208" y="115049"/>
                </a:lnTo>
                <a:lnTo>
                  <a:pt x="12979" y="118059"/>
                </a:lnTo>
                <a:lnTo>
                  <a:pt x="12661" y="121043"/>
                </a:lnTo>
                <a:lnTo>
                  <a:pt x="6464" y="123596"/>
                </a:lnTo>
                <a:lnTo>
                  <a:pt x="254" y="126123"/>
                </a:lnTo>
                <a:lnTo>
                  <a:pt x="0" y="129146"/>
                </a:lnTo>
                <a:lnTo>
                  <a:pt x="6675" y="139673"/>
                </a:lnTo>
                <a:lnTo>
                  <a:pt x="19509" y="144547"/>
                </a:lnTo>
                <a:lnTo>
                  <a:pt x="28007" y="154981"/>
                </a:lnTo>
                <a:lnTo>
                  <a:pt x="33701" y="166831"/>
                </a:lnTo>
                <a:lnTo>
                  <a:pt x="40056" y="176763"/>
                </a:lnTo>
                <a:lnTo>
                  <a:pt x="56933" y="177804"/>
                </a:lnTo>
                <a:lnTo>
                  <a:pt x="69060" y="174607"/>
                </a:lnTo>
                <a:lnTo>
                  <a:pt x="78310" y="169055"/>
                </a:lnTo>
                <a:lnTo>
                  <a:pt x="86557" y="163030"/>
                </a:lnTo>
                <a:lnTo>
                  <a:pt x="95675" y="158414"/>
                </a:lnTo>
                <a:lnTo>
                  <a:pt x="108363" y="156662"/>
                </a:lnTo>
                <a:lnTo>
                  <a:pt x="123449" y="154035"/>
                </a:lnTo>
                <a:lnTo>
                  <a:pt x="136766" y="148921"/>
                </a:lnTo>
                <a:lnTo>
                  <a:pt x="144151" y="139709"/>
                </a:lnTo>
                <a:lnTo>
                  <a:pt x="140349" y="128636"/>
                </a:lnTo>
                <a:lnTo>
                  <a:pt x="131688" y="119559"/>
                </a:lnTo>
                <a:lnTo>
                  <a:pt x="125890" y="108968"/>
                </a:lnTo>
                <a:lnTo>
                  <a:pt x="131159" y="98039"/>
                </a:lnTo>
                <a:lnTo>
                  <a:pt x="140950" y="89677"/>
                </a:lnTo>
                <a:lnTo>
                  <a:pt x="148537" y="78783"/>
                </a:lnTo>
                <a:lnTo>
                  <a:pt x="146789" y="62937"/>
                </a:lnTo>
                <a:lnTo>
                  <a:pt x="139307" y="52885"/>
                </a:lnTo>
                <a:lnTo>
                  <a:pt x="128594" y="48511"/>
                </a:lnTo>
                <a:lnTo>
                  <a:pt x="127203" y="4836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142"/>
          <p:cNvSpPr/>
          <p:nvPr/>
        </p:nvSpPr>
        <p:spPr>
          <a:xfrm>
            <a:off x="4732867" y="2459866"/>
            <a:ext cx="160295" cy="1891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143"/>
          <p:cNvSpPr/>
          <p:nvPr/>
        </p:nvSpPr>
        <p:spPr>
          <a:xfrm>
            <a:off x="4732867" y="2459866"/>
            <a:ext cx="160655" cy="189230"/>
          </a:xfrm>
          <a:custGeom>
            <a:avLst/>
            <a:gdLst/>
            <a:ahLst/>
            <a:cxnLst/>
            <a:rect l="l" t="t" r="r" b="b"/>
            <a:pathLst>
              <a:path w="160654" h="189230">
                <a:moveTo>
                  <a:pt x="98353" y="0"/>
                </a:moveTo>
                <a:lnTo>
                  <a:pt x="47710" y="15364"/>
                </a:lnTo>
                <a:lnTo>
                  <a:pt x="28729" y="46942"/>
                </a:lnTo>
                <a:lnTo>
                  <a:pt x="19454" y="59046"/>
                </a:lnTo>
                <a:lnTo>
                  <a:pt x="8284" y="68207"/>
                </a:lnTo>
                <a:lnTo>
                  <a:pt x="0" y="75912"/>
                </a:lnTo>
                <a:lnTo>
                  <a:pt x="2886" y="87268"/>
                </a:lnTo>
                <a:lnTo>
                  <a:pt x="11873" y="95518"/>
                </a:lnTo>
                <a:lnTo>
                  <a:pt x="21398" y="103456"/>
                </a:lnTo>
                <a:lnTo>
                  <a:pt x="25898" y="113879"/>
                </a:lnTo>
                <a:lnTo>
                  <a:pt x="26950" y="129605"/>
                </a:lnTo>
                <a:lnTo>
                  <a:pt x="32400" y="141854"/>
                </a:lnTo>
                <a:lnTo>
                  <a:pt x="41936" y="149039"/>
                </a:lnTo>
                <a:lnTo>
                  <a:pt x="55637" y="152154"/>
                </a:lnTo>
                <a:lnTo>
                  <a:pt x="67338" y="157870"/>
                </a:lnTo>
                <a:lnTo>
                  <a:pt x="77764" y="165151"/>
                </a:lnTo>
                <a:lnTo>
                  <a:pt x="87640" y="172961"/>
                </a:lnTo>
                <a:lnTo>
                  <a:pt x="97691" y="180263"/>
                </a:lnTo>
                <a:lnTo>
                  <a:pt x="108643" y="186020"/>
                </a:lnTo>
                <a:lnTo>
                  <a:pt x="121221" y="189196"/>
                </a:lnTo>
                <a:lnTo>
                  <a:pt x="136953" y="188638"/>
                </a:lnTo>
                <a:lnTo>
                  <a:pt x="149338" y="184082"/>
                </a:lnTo>
                <a:lnTo>
                  <a:pt x="157676" y="175172"/>
                </a:lnTo>
                <a:lnTo>
                  <a:pt x="158410" y="157326"/>
                </a:lnTo>
                <a:lnTo>
                  <a:pt x="155407" y="145391"/>
                </a:lnTo>
                <a:lnTo>
                  <a:pt x="151380" y="136497"/>
                </a:lnTo>
                <a:lnTo>
                  <a:pt x="149040" y="127775"/>
                </a:lnTo>
                <a:lnTo>
                  <a:pt x="149306" y="121869"/>
                </a:lnTo>
                <a:lnTo>
                  <a:pt x="156265" y="110286"/>
                </a:lnTo>
                <a:lnTo>
                  <a:pt x="157768" y="91100"/>
                </a:lnTo>
                <a:lnTo>
                  <a:pt x="158822" y="77562"/>
                </a:lnTo>
                <a:lnTo>
                  <a:pt x="159619" y="67308"/>
                </a:lnTo>
                <a:lnTo>
                  <a:pt x="160350" y="57973"/>
                </a:lnTo>
                <a:lnTo>
                  <a:pt x="150064" y="16748"/>
                </a:lnTo>
                <a:lnTo>
                  <a:pt x="130725" y="11607"/>
                </a:lnTo>
                <a:lnTo>
                  <a:pt x="133011" y="20828"/>
                </a:lnTo>
                <a:lnTo>
                  <a:pt x="132554" y="26847"/>
                </a:lnTo>
                <a:lnTo>
                  <a:pt x="125589" y="39329"/>
                </a:lnTo>
                <a:lnTo>
                  <a:pt x="117619" y="50371"/>
                </a:lnTo>
                <a:lnTo>
                  <a:pt x="109234" y="58669"/>
                </a:lnTo>
                <a:lnTo>
                  <a:pt x="103141" y="54787"/>
                </a:lnTo>
                <a:lnTo>
                  <a:pt x="100385" y="51549"/>
                </a:lnTo>
                <a:lnTo>
                  <a:pt x="100830" y="45542"/>
                </a:lnTo>
                <a:lnTo>
                  <a:pt x="105339" y="33714"/>
                </a:lnTo>
                <a:lnTo>
                  <a:pt x="112408" y="22758"/>
                </a:lnTo>
                <a:lnTo>
                  <a:pt x="113153" y="5636"/>
                </a:lnTo>
                <a:lnTo>
                  <a:pt x="107232" y="684"/>
                </a:lnTo>
                <a:lnTo>
                  <a:pt x="98353" y="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144"/>
          <p:cNvSpPr/>
          <p:nvPr/>
        </p:nvSpPr>
        <p:spPr>
          <a:xfrm>
            <a:off x="4892388" y="2557732"/>
            <a:ext cx="151064" cy="20709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145"/>
          <p:cNvSpPr/>
          <p:nvPr/>
        </p:nvSpPr>
        <p:spPr>
          <a:xfrm>
            <a:off x="4892388" y="2557732"/>
            <a:ext cx="151130" cy="207645"/>
          </a:xfrm>
          <a:custGeom>
            <a:avLst/>
            <a:gdLst/>
            <a:ahLst/>
            <a:cxnLst/>
            <a:rect l="l" t="t" r="r" b="b"/>
            <a:pathLst>
              <a:path w="151129" h="207644">
                <a:moveTo>
                  <a:pt x="80632" y="21996"/>
                </a:moveTo>
                <a:lnTo>
                  <a:pt x="81076" y="15989"/>
                </a:lnTo>
                <a:lnTo>
                  <a:pt x="81318" y="12966"/>
                </a:lnTo>
                <a:lnTo>
                  <a:pt x="81826" y="6946"/>
                </a:lnTo>
                <a:lnTo>
                  <a:pt x="76238" y="482"/>
                </a:lnTo>
                <a:lnTo>
                  <a:pt x="70269" y="0"/>
                </a:lnTo>
                <a:lnTo>
                  <a:pt x="63077" y="5691"/>
                </a:lnTo>
                <a:lnTo>
                  <a:pt x="52063" y="17708"/>
                </a:lnTo>
                <a:lnTo>
                  <a:pt x="44123" y="27794"/>
                </a:lnTo>
                <a:lnTo>
                  <a:pt x="41528" y="58254"/>
                </a:lnTo>
                <a:lnTo>
                  <a:pt x="37659" y="72353"/>
                </a:lnTo>
                <a:lnTo>
                  <a:pt x="26984" y="109647"/>
                </a:lnTo>
                <a:lnTo>
                  <a:pt x="18212" y="130966"/>
                </a:lnTo>
                <a:lnTo>
                  <a:pt x="15557" y="159016"/>
                </a:lnTo>
                <a:lnTo>
                  <a:pt x="8977" y="168578"/>
                </a:lnTo>
                <a:lnTo>
                  <a:pt x="3442" y="182236"/>
                </a:lnTo>
                <a:lnTo>
                  <a:pt x="700" y="194115"/>
                </a:lnTo>
                <a:lnTo>
                  <a:pt x="0" y="203174"/>
                </a:lnTo>
                <a:lnTo>
                  <a:pt x="5753" y="206654"/>
                </a:lnTo>
                <a:lnTo>
                  <a:pt x="11785" y="207098"/>
                </a:lnTo>
                <a:lnTo>
                  <a:pt x="24268" y="203284"/>
                </a:lnTo>
                <a:lnTo>
                  <a:pt x="33554" y="194540"/>
                </a:lnTo>
                <a:lnTo>
                  <a:pt x="44607" y="185943"/>
                </a:lnTo>
                <a:lnTo>
                  <a:pt x="55958" y="179108"/>
                </a:lnTo>
                <a:lnTo>
                  <a:pt x="67533" y="173773"/>
                </a:lnTo>
                <a:lnTo>
                  <a:pt x="79255" y="169675"/>
                </a:lnTo>
                <a:lnTo>
                  <a:pt x="91051" y="166552"/>
                </a:lnTo>
                <a:lnTo>
                  <a:pt x="104614" y="162207"/>
                </a:lnTo>
                <a:lnTo>
                  <a:pt x="138755" y="140968"/>
                </a:lnTo>
                <a:lnTo>
                  <a:pt x="151064" y="117975"/>
                </a:lnTo>
                <a:lnTo>
                  <a:pt x="150383" y="104819"/>
                </a:lnTo>
                <a:lnTo>
                  <a:pt x="132065" y="64345"/>
                </a:lnTo>
                <a:lnTo>
                  <a:pt x="107473" y="42317"/>
                </a:lnTo>
                <a:lnTo>
                  <a:pt x="92918" y="44518"/>
                </a:lnTo>
                <a:lnTo>
                  <a:pt x="83500" y="52637"/>
                </a:lnTo>
                <a:lnTo>
                  <a:pt x="78268" y="64641"/>
                </a:lnTo>
                <a:lnTo>
                  <a:pt x="67436" y="75412"/>
                </a:lnTo>
                <a:lnTo>
                  <a:pt x="68821" y="57353"/>
                </a:lnTo>
                <a:lnTo>
                  <a:pt x="80632" y="2199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146"/>
          <p:cNvSpPr/>
          <p:nvPr/>
        </p:nvSpPr>
        <p:spPr>
          <a:xfrm>
            <a:off x="278490" y="4848663"/>
            <a:ext cx="354322" cy="4680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147"/>
          <p:cNvSpPr/>
          <p:nvPr/>
        </p:nvSpPr>
        <p:spPr>
          <a:xfrm>
            <a:off x="278490" y="4848663"/>
            <a:ext cx="354330" cy="467995"/>
          </a:xfrm>
          <a:custGeom>
            <a:avLst/>
            <a:gdLst/>
            <a:ahLst/>
            <a:cxnLst/>
            <a:rect l="l" t="t" r="r" b="b"/>
            <a:pathLst>
              <a:path w="354330" h="467995">
                <a:moveTo>
                  <a:pt x="338553" y="287890"/>
                </a:moveTo>
                <a:lnTo>
                  <a:pt x="338083" y="293923"/>
                </a:lnTo>
                <a:lnTo>
                  <a:pt x="334591" y="299651"/>
                </a:lnTo>
                <a:lnTo>
                  <a:pt x="325574" y="298939"/>
                </a:lnTo>
                <a:lnTo>
                  <a:pt x="314008" y="291709"/>
                </a:lnTo>
                <a:lnTo>
                  <a:pt x="305371" y="282729"/>
                </a:lnTo>
                <a:lnTo>
                  <a:pt x="299174" y="287552"/>
                </a:lnTo>
                <a:lnTo>
                  <a:pt x="290216" y="299777"/>
                </a:lnTo>
                <a:lnTo>
                  <a:pt x="281418" y="314194"/>
                </a:lnTo>
                <a:lnTo>
                  <a:pt x="275699" y="325593"/>
                </a:lnTo>
                <a:lnTo>
                  <a:pt x="278780" y="335405"/>
                </a:lnTo>
                <a:lnTo>
                  <a:pt x="285846" y="340228"/>
                </a:lnTo>
                <a:lnTo>
                  <a:pt x="286347" y="353843"/>
                </a:lnTo>
                <a:lnTo>
                  <a:pt x="284178" y="403338"/>
                </a:lnTo>
                <a:lnTo>
                  <a:pt x="268205" y="408168"/>
                </a:lnTo>
                <a:lnTo>
                  <a:pt x="257319" y="415089"/>
                </a:lnTo>
                <a:lnTo>
                  <a:pt x="250857" y="425077"/>
                </a:lnTo>
                <a:lnTo>
                  <a:pt x="247761" y="444024"/>
                </a:lnTo>
                <a:lnTo>
                  <a:pt x="239544" y="456904"/>
                </a:lnTo>
                <a:lnTo>
                  <a:pt x="230506" y="464615"/>
                </a:lnTo>
                <a:lnTo>
                  <a:pt x="219347" y="468003"/>
                </a:lnTo>
                <a:lnTo>
                  <a:pt x="206195" y="465919"/>
                </a:lnTo>
                <a:lnTo>
                  <a:pt x="197500" y="461825"/>
                </a:lnTo>
                <a:lnTo>
                  <a:pt x="191952" y="456372"/>
                </a:lnTo>
                <a:lnTo>
                  <a:pt x="188237" y="450215"/>
                </a:lnTo>
                <a:lnTo>
                  <a:pt x="185045" y="444009"/>
                </a:lnTo>
                <a:lnTo>
                  <a:pt x="181062" y="438407"/>
                </a:lnTo>
                <a:lnTo>
                  <a:pt x="174978" y="434064"/>
                </a:lnTo>
                <a:lnTo>
                  <a:pt x="165480" y="431633"/>
                </a:lnTo>
                <a:lnTo>
                  <a:pt x="152892" y="432161"/>
                </a:lnTo>
                <a:lnTo>
                  <a:pt x="139187" y="435437"/>
                </a:lnTo>
                <a:lnTo>
                  <a:pt x="125888" y="441215"/>
                </a:lnTo>
                <a:lnTo>
                  <a:pt x="114519" y="449248"/>
                </a:lnTo>
                <a:lnTo>
                  <a:pt x="106600" y="459290"/>
                </a:lnTo>
                <a:lnTo>
                  <a:pt x="95971" y="457932"/>
                </a:lnTo>
                <a:lnTo>
                  <a:pt x="86161" y="449017"/>
                </a:lnTo>
                <a:lnTo>
                  <a:pt x="78358" y="438120"/>
                </a:lnTo>
                <a:lnTo>
                  <a:pt x="73745" y="430819"/>
                </a:lnTo>
                <a:lnTo>
                  <a:pt x="64906" y="423768"/>
                </a:lnTo>
                <a:lnTo>
                  <a:pt x="58912" y="423323"/>
                </a:lnTo>
                <a:lnTo>
                  <a:pt x="52435" y="428822"/>
                </a:lnTo>
                <a:lnTo>
                  <a:pt x="48636" y="415274"/>
                </a:lnTo>
                <a:lnTo>
                  <a:pt x="45957" y="402994"/>
                </a:lnTo>
                <a:lnTo>
                  <a:pt x="43909" y="391417"/>
                </a:lnTo>
                <a:lnTo>
                  <a:pt x="42649" y="376326"/>
                </a:lnTo>
                <a:lnTo>
                  <a:pt x="42197" y="362405"/>
                </a:lnTo>
                <a:lnTo>
                  <a:pt x="42295" y="349446"/>
                </a:lnTo>
                <a:lnTo>
                  <a:pt x="42686" y="337236"/>
                </a:lnTo>
                <a:lnTo>
                  <a:pt x="43111" y="325564"/>
                </a:lnTo>
                <a:lnTo>
                  <a:pt x="43314" y="314221"/>
                </a:lnTo>
                <a:lnTo>
                  <a:pt x="33080" y="263317"/>
                </a:lnTo>
                <a:lnTo>
                  <a:pt x="21151" y="245837"/>
                </a:lnTo>
                <a:lnTo>
                  <a:pt x="18052" y="240351"/>
                </a:lnTo>
                <a:lnTo>
                  <a:pt x="18134" y="233876"/>
                </a:lnTo>
                <a:lnTo>
                  <a:pt x="23644" y="226623"/>
                </a:lnTo>
                <a:lnTo>
                  <a:pt x="25868" y="217725"/>
                </a:lnTo>
                <a:lnTo>
                  <a:pt x="25484" y="207504"/>
                </a:lnTo>
                <a:lnTo>
                  <a:pt x="23167" y="196283"/>
                </a:lnTo>
                <a:lnTo>
                  <a:pt x="19596" y="184386"/>
                </a:lnTo>
                <a:lnTo>
                  <a:pt x="15444" y="172135"/>
                </a:lnTo>
                <a:lnTo>
                  <a:pt x="11391" y="159854"/>
                </a:lnTo>
                <a:lnTo>
                  <a:pt x="8111" y="147866"/>
                </a:lnTo>
                <a:lnTo>
                  <a:pt x="6281" y="136493"/>
                </a:lnTo>
                <a:lnTo>
                  <a:pt x="7137" y="121776"/>
                </a:lnTo>
                <a:lnTo>
                  <a:pt x="7743" y="107020"/>
                </a:lnTo>
                <a:lnTo>
                  <a:pt x="7716" y="92812"/>
                </a:lnTo>
                <a:lnTo>
                  <a:pt x="6672" y="79740"/>
                </a:lnTo>
                <a:lnTo>
                  <a:pt x="4228" y="68391"/>
                </a:lnTo>
                <a:lnTo>
                  <a:pt x="0" y="59355"/>
                </a:lnTo>
                <a:lnTo>
                  <a:pt x="25282" y="39770"/>
                </a:lnTo>
                <a:lnTo>
                  <a:pt x="57375" y="93682"/>
                </a:lnTo>
                <a:lnTo>
                  <a:pt x="62931" y="99298"/>
                </a:lnTo>
                <a:lnTo>
                  <a:pt x="69383" y="103501"/>
                </a:lnTo>
                <a:lnTo>
                  <a:pt x="76748" y="105245"/>
                </a:lnTo>
                <a:lnTo>
                  <a:pt x="85043" y="103482"/>
                </a:lnTo>
                <a:lnTo>
                  <a:pt x="94286" y="97166"/>
                </a:lnTo>
                <a:lnTo>
                  <a:pt x="104492" y="85251"/>
                </a:lnTo>
                <a:lnTo>
                  <a:pt x="112715" y="76384"/>
                </a:lnTo>
                <a:lnTo>
                  <a:pt x="122902" y="72105"/>
                </a:lnTo>
                <a:lnTo>
                  <a:pt x="134369" y="71540"/>
                </a:lnTo>
                <a:lnTo>
                  <a:pt x="146431" y="73815"/>
                </a:lnTo>
                <a:lnTo>
                  <a:pt x="186953" y="93812"/>
                </a:lnTo>
                <a:lnTo>
                  <a:pt x="191731" y="97163"/>
                </a:lnTo>
                <a:lnTo>
                  <a:pt x="198753" y="86814"/>
                </a:lnTo>
                <a:lnTo>
                  <a:pt x="201660" y="76958"/>
                </a:lnTo>
                <a:lnTo>
                  <a:pt x="201087" y="67442"/>
                </a:lnTo>
                <a:lnTo>
                  <a:pt x="197667" y="58118"/>
                </a:lnTo>
                <a:lnTo>
                  <a:pt x="192035" y="48836"/>
                </a:lnTo>
                <a:lnTo>
                  <a:pt x="184825" y="39445"/>
                </a:lnTo>
                <a:lnTo>
                  <a:pt x="186839" y="34521"/>
                </a:lnTo>
                <a:lnTo>
                  <a:pt x="188167" y="27546"/>
                </a:lnTo>
                <a:lnTo>
                  <a:pt x="189222" y="19609"/>
                </a:lnTo>
                <a:lnTo>
                  <a:pt x="190414" y="11798"/>
                </a:lnTo>
                <a:lnTo>
                  <a:pt x="192154" y="5200"/>
                </a:lnTo>
                <a:lnTo>
                  <a:pt x="194854" y="905"/>
                </a:lnTo>
                <a:lnTo>
                  <a:pt x="198923" y="0"/>
                </a:lnTo>
                <a:lnTo>
                  <a:pt x="204773" y="3573"/>
                </a:lnTo>
                <a:lnTo>
                  <a:pt x="212816" y="12712"/>
                </a:lnTo>
                <a:lnTo>
                  <a:pt x="220244" y="20000"/>
                </a:lnTo>
                <a:lnTo>
                  <a:pt x="254291" y="38870"/>
                </a:lnTo>
                <a:lnTo>
                  <a:pt x="278520" y="47390"/>
                </a:lnTo>
                <a:lnTo>
                  <a:pt x="277247" y="57482"/>
                </a:lnTo>
                <a:lnTo>
                  <a:pt x="275545" y="70468"/>
                </a:lnTo>
                <a:lnTo>
                  <a:pt x="274988" y="84538"/>
                </a:lnTo>
                <a:lnTo>
                  <a:pt x="287260" y="87150"/>
                </a:lnTo>
                <a:lnTo>
                  <a:pt x="300861" y="91494"/>
                </a:lnTo>
                <a:lnTo>
                  <a:pt x="338648" y="112566"/>
                </a:lnTo>
                <a:lnTo>
                  <a:pt x="350353" y="130958"/>
                </a:lnTo>
                <a:lnTo>
                  <a:pt x="347057" y="143029"/>
                </a:lnTo>
                <a:lnTo>
                  <a:pt x="340499" y="152657"/>
                </a:lnTo>
                <a:lnTo>
                  <a:pt x="333088" y="162281"/>
                </a:lnTo>
                <a:lnTo>
                  <a:pt x="327239" y="174337"/>
                </a:lnTo>
                <a:lnTo>
                  <a:pt x="327993" y="190503"/>
                </a:lnTo>
                <a:lnTo>
                  <a:pt x="332835" y="203122"/>
                </a:lnTo>
                <a:lnTo>
                  <a:pt x="339826" y="213308"/>
                </a:lnTo>
                <a:lnTo>
                  <a:pt x="347029" y="222178"/>
                </a:lnTo>
                <a:lnTo>
                  <a:pt x="352507" y="230846"/>
                </a:lnTo>
                <a:lnTo>
                  <a:pt x="354322" y="240426"/>
                </a:lnTo>
                <a:lnTo>
                  <a:pt x="352065" y="253230"/>
                </a:lnTo>
                <a:lnTo>
                  <a:pt x="348573" y="265170"/>
                </a:lnTo>
                <a:lnTo>
                  <a:pt x="345633" y="277384"/>
                </a:lnTo>
                <a:lnTo>
                  <a:pt x="338553" y="287890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148"/>
          <p:cNvSpPr/>
          <p:nvPr/>
        </p:nvSpPr>
        <p:spPr>
          <a:xfrm>
            <a:off x="526686" y="5131743"/>
            <a:ext cx="309880" cy="436245"/>
          </a:xfrm>
          <a:custGeom>
            <a:avLst/>
            <a:gdLst/>
            <a:ahLst/>
            <a:cxnLst/>
            <a:rect l="l" t="t" r="r" b="b"/>
            <a:pathLst>
              <a:path w="309880" h="436245">
                <a:moveTo>
                  <a:pt x="212938" y="418437"/>
                </a:moveTo>
                <a:lnTo>
                  <a:pt x="160890" y="418437"/>
                </a:lnTo>
                <a:lnTo>
                  <a:pt x="184957" y="420266"/>
                </a:lnTo>
                <a:lnTo>
                  <a:pt x="186989" y="432572"/>
                </a:lnTo>
                <a:lnTo>
                  <a:pt x="208045" y="434198"/>
                </a:lnTo>
                <a:lnTo>
                  <a:pt x="212052" y="435862"/>
                </a:lnTo>
                <a:lnTo>
                  <a:pt x="210625" y="426860"/>
                </a:lnTo>
                <a:lnTo>
                  <a:pt x="212004" y="421002"/>
                </a:lnTo>
                <a:lnTo>
                  <a:pt x="212938" y="418437"/>
                </a:lnTo>
                <a:close/>
              </a:path>
              <a:path w="309880" h="436245">
                <a:moveTo>
                  <a:pt x="122079" y="373111"/>
                </a:moveTo>
                <a:lnTo>
                  <a:pt x="115361" y="381620"/>
                </a:lnTo>
                <a:lnTo>
                  <a:pt x="125379" y="389232"/>
                </a:lnTo>
                <a:lnTo>
                  <a:pt x="136279" y="395616"/>
                </a:lnTo>
                <a:lnTo>
                  <a:pt x="143742" y="406290"/>
                </a:lnTo>
                <a:lnTo>
                  <a:pt x="148647" y="420482"/>
                </a:lnTo>
                <a:lnTo>
                  <a:pt x="160890" y="418437"/>
                </a:lnTo>
                <a:lnTo>
                  <a:pt x="212938" y="418437"/>
                </a:lnTo>
                <a:lnTo>
                  <a:pt x="214549" y="414011"/>
                </a:lnTo>
                <a:lnTo>
                  <a:pt x="216618" y="401609"/>
                </a:lnTo>
                <a:lnTo>
                  <a:pt x="217329" y="392580"/>
                </a:lnTo>
                <a:lnTo>
                  <a:pt x="229164" y="392580"/>
                </a:lnTo>
                <a:lnTo>
                  <a:pt x="235591" y="390979"/>
                </a:lnTo>
                <a:lnTo>
                  <a:pt x="235963" y="373326"/>
                </a:lnTo>
                <a:lnTo>
                  <a:pt x="125101" y="373326"/>
                </a:lnTo>
                <a:lnTo>
                  <a:pt x="122079" y="373111"/>
                </a:lnTo>
                <a:close/>
              </a:path>
              <a:path w="309880" h="436245">
                <a:moveTo>
                  <a:pt x="229164" y="392580"/>
                </a:moveTo>
                <a:lnTo>
                  <a:pt x="217329" y="392580"/>
                </a:lnTo>
                <a:lnTo>
                  <a:pt x="226308" y="393291"/>
                </a:lnTo>
                <a:lnTo>
                  <a:pt x="229164" y="392580"/>
                </a:lnTo>
                <a:close/>
              </a:path>
              <a:path w="309880" h="436245">
                <a:moveTo>
                  <a:pt x="308894" y="341947"/>
                </a:moveTo>
                <a:lnTo>
                  <a:pt x="100417" y="341947"/>
                </a:lnTo>
                <a:lnTo>
                  <a:pt x="108953" y="351195"/>
                </a:lnTo>
                <a:lnTo>
                  <a:pt x="118533" y="359267"/>
                </a:lnTo>
                <a:lnTo>
                  <a:pt x="128556" y="367548"/>
                </a:lnTo>
                <a:lnTo>
                  <a:pt x="125101" y="373326"/>
                </a:lnTo>
                <a:lnTo>
                  <a:pt x="235963" y="373326"/>
                </a:lnTo>
                <a:lnTo>
                  <a:pt x="236163" y="363803"/>
                </a:lnTo>
                <a:lnTo>
                  <a:pt x="277356" y="363803"/>
                </a:lnTo>
                <a:lnTo>
                  <a:pt x="287306" y="362119"/>
                </a:lnTo>
                <a:lnTo>
                  <a:pt x="298003" y="358694"/>
                </a:lnTo>
                <a:lnTo>
                  <a:pt x="308024" y="353495"/>
                </a:lnTo>
                <a:lnTo>
                  <a:pt x="308894" y="341947"/>
                </a:lnTo>
                <a:close/>
              </a:path>
              <a:path w="309880" h="436245">
                <a:moveTo>
                  <a:pt x="277356" y="363803"/>
                </a:moveTo>
                <a:lnTo>
                  <a:pt x="236163" y="363803"/>
                </a:lnTo>
                <a:lnTo>
                  <a:pt x="250361" y="364613"/>
                </a:lnTo>
                <a:lnTo>
                  <a:pt x="263565" y="364793"/>
                </a:lnTo>
                <a:lnTo>
                  <a:pt x="275854" y="364057"/>
                </a:lnTo>
                <a:lnTo>
                  <a:pt x="277356" y="363803"/>
                </a:lnTo>
                <a:close/>
              </a:path>
              <a:path w="309880" h="436245">
                <a:moveTo>
                  <a:pt x="51702" y="1591"/>
                </a:moveTo>
                <a:lnTo>
                  <a:pt x="44885" y="11788"/>
                </a:lnTo>
                <a:lnTo>
                  <a:pt x="36995" y="26084"/>
                </a:lnTo>
                <a:lnTo>
                  <a:pt x="30667" y="40618"/>
                </a:lnTo>
                <a:lnTo>
                  <a:pt x="28538" y="51526"/>
                </a:lnTo>
                <a:lnTo>
                  <a:pt x="36156" y="56234"/>
                </a:lnTo>
                <a:lnTo>
                  <a:pt x="40328" y="64560"/>
                </a:lnTo>
                <a:lnTo>
                  <a:pt x="29469" y="108823"/>
                </a:lnTo>
                <a:lnTo>
                  <a:pt x="9821" y="131579"/>
                </a:lnTo>
                <a:lnTo>
                  <a:pt x="2980" y="141436"/>
                </a:lnTo>
                <a:lnTo>
                  <a:pt x="0" y="155658"/>
                </a:lnTo>
                <a:lnTo>
                  <a:pt x="2203" y="167399"/>
                </a:lnTo>
                <a:lnTo>
                  <a:pt x="8780" y="176988"/>
                </a:lnTo>
                <a:lnTo>
                  <a:pt x="17497" y="185646"/>
                </a:lnTo>
                <a:lnTo>
                  <a:pt x="26117" y="194594"/>
                </a:lnTo>
                <a:lnTo>
                  <a:pt x="32408" y="205050"/>
                </a:lnTo>
                <a:lnTo>
                  <a:pt x="34132" y="218235"/>
                </a:lnTo>
                <a:lnTo>
                  <a:pt x="28727" y="225073"/>
                </a:lnTo>
                <a:lnTo>
                  <a:pt x="20391" y="228141"/>
                </a:lnTo>
                <a:lnTo>
                  <a:pt x="12500" y="231932"/>
                </a:lnTo>
                <a:lnTo>
                  <a:pt x="8433" y="240939"/>
                </a:lnTo>
                <a:lnTo>
                  <a:pt x="9584" y="251800"/>
                </a:lnTo>
                <a:lnTo>
                  <a:pt x="12630" y="262873"/>
                </a:lnTo>
                <a:lnTo>
                  <a:pt x="15139" y="275066"/>
                </a:lnTo>
                <a:lnTo>
                  <a:pt x="14679" y="289284"/>
                </a:lnTo>
                <a:lnTo>
                  <a:pt x="27152" y="294056"/>
                </a:lnTo>
                <a:lnTo>
                  <a:pt x="37700" y="301210"/>
                </a:lnTo>
                <a:lnTo>
                  <a:pt x="46832" y="309842"/>
                </a:lnTo>
                <a:lnTo>
                  <a:pt x="55058" y="319045"/>
                </a:lnTo>
                <a:lnTo>
                  <a:pt x="62887" y="327914"/>
                </a:lnTo>
                <a:lnTo>
                  <a:pt x="70828" y="335544"/>
                </a:lnTo>
                <a:lnTo>
                  <a:pt x="79391" y="341030"/>
                </a:lnTo>
                <a:lnTo>
                  <a:pt x="89084" y="343466"/>
                </a:lnTo>
                <a:lnTo>
                  <a:pt x="100417" y="341947"/>
                </a:lnTo>
                <a:lnTo>
                  <a:pt x="308894" y="341947"/>
                </a:lnTo>
                <a:lnTo>
                  <a:pt x="300618" y="296060"/>
                </a:lnTo>
                <a:lnTo>
                  <a:pt x="281528" y="265158"/>
                </a:lnTo>
                <a:lnTo>
                  <a:pt x="274864" y="254461"/>
                </a:lnTo>
                <a:lnTo>
                  <a:pt x="268729" y="243328"/>
                </a:lnTo>
                <a:lnTo>
                  <a:pt x="263530" y="231616"/>
                </a:lnTo>
                <a:lnTo>
                  <a:pt x="259677" y="219183"/>
                </a:lnTo>
                <a:lnTo>
                  <a:pt x="257576" y="205887"/>
                </a:lnTo>
                <a:lnTo>
                  <a:pt x="257636" y="191585"/>
                </a:lnTo>
                <a:lnTo>
                  <a:pt x="261213" y="183276"/>
                </a:lnTo>
                <a:lnTo>
                  <a:pt x="265338" y="172199"/>
                </a:lnTo>
                <a:lnTo>
                  <a:pt x="267580" y="153223"/>
                </a:lnTo>
                <a:lnTo>
                  <a:pt x="263114" y="142990"/>
                </a:lnTo>
                <a:lnTo>
                  <a:pt x="256006" y="133851"/>
                </a:lnTo>
                <a:lnTo>
                  <a:pt x="247414" y="124962"/>
                </a:lnTo>
                <a:lnTo>
                  <a:pt x="238494" y="115477"/>
                </a:lnTo>
                <a:lnTo>
                  <a:pt x="230403" y="104550"/>
                </a:lnTo>
                <a:lnTo>
                  <a:pt x="224298" y="91337"/>
                </a:lnTo>
                <a:lnTo>
                  <a:pt x="221862" y="82294"/>
                </a:lnTo>
                <a:lnTo>
                  <a:pt x="210867" y="72439"/>
                </a:lnTo>
                <a:lnTo>
                  <a:pt x="199865" y="69735"/>
                </a:lnTo>
                <a:lnTo>
                  <a:pt x="190325" y="67734"/>
                </a:lnTo>
                <a:lnTo>
                  <a:pt x="182272" y="64234"/>
                </a:lnTo>
                <a:lnTo>
                  <a:pt x="175733" y="57034"/>
                </a:lnTo>
                <a:lnTo>
                  <a:pt x="171959" y="47143"/>
                </a:lnTo>
                <a:lnTo>
                  <a:pt x="161585" y="47143"/>
                </a:lnTo>
                <a:lnTo>
                  <a:pt x="146301" y="46714"/>
                </a:lnTo>
                <a:lnTo>
                  <a:pt x="137714" y="38828"/>
                </a:lnTo>
                <a:lnTo>
                  <a:pt x="130426" y="26474"/>
                </a:lnTo>
                <a:lnTo>
                  <a:pt x="126046" y="13983"/>
                </a:lnTo>
                <a:lnTo>
                  <a:pt x="71439" y="13983"/>
                </a:lnTo>
                <a:lnTo>
                  <a:pt x="62470" y="5612"/>
                </a:lnTo>
                <a:lnTo>
                  <a:pt x="51702" y="1591"/>
                </a:lnTo>
                <a:close/>
              </a:path>
              <a:path w="309880" h="436245">
                <a:moveTo>
                  <a:pt x="170733" y="43930"/>
                </a:moveTo>
                <a:lnTo>
                  <a:pt x="161585" y="47143"/>
                </a:lnTo>
                <a:lnTo>
                  <a:pt x="171959" y="47143"/>
                </a:lnTo>
                <a:lnTo>
                  <a:pt x="170733" y="43930"/>
                </a:lnTo>
                <a:close/>
              </a:path>
              <a:path w="309880" h="436245">
                <a:moveTo>
                  <a:pt x="102228" y="0"/>
                </a:moveTo>
                <a:lnTo>
                  <a:pt x="94835" y="3145"/>
                </a:lnTo>
                <a:lnTo>
                  <a:pt x="90092" y="8598"/>
                </a:lnTo>
                <a:lnTo>
                  <a:pt x="83711" y="13257"/>
                </a:lnTo>
                <a:lnTo>
                  <a:pt x="71439" y="13983"/>
                </a:lnTo>
                <a:lnTo>
                  <a:pt x="126046" y="13983"/>
                </a:lnTo>
                <a:lnTo>
                  <a:pt x="124911" y="10747"/>
                </a:lnTo>
                <a:lnTo>
                  <a:pt x="115704" y="3145"/>
                </a:lnTo>
                <a:lnTo>
                  <a:pt x="102228" y="0"/>
                </a:lnTo>
                <a:close/>
              </a:path>
            </a:pathLst>
          </a:custGeom>
          <a:solidFill>
            <a:srgbClr val="648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149"/>
          <p:cNvSpPr/>
          <p:nvPr/>
        </p:nvSpPr>
        <p:spPr>
          <a:xfrm>
            <a:off x="526686" y="5131743"/>
            <a:ext cx="309880" cy="436245"/>
          </a:xfrm>
          <a:custGeom>
            <a:avLst/>
            <a:gdLst/>
            <a:ahLst/>
            <a:cxnLst/>
            <a:rect l="l" t="t" r="r" b="b"/>
            <a:pathLst>
              <a:path w="309880" h="436245">
                <a:moveTo>
                  <a:pt x="115361" y="381620"/>
                </a:moveTo>
                <a:lnTo>
                  <a:pt x="122079" y="373111"/>
                </a:lnTo>
                <a:lnTo>
                  <a:pt x="125101" y="373326"/>
                </a:lnTo>
                <a:lnTo>
                  <a:pt x="128556" y="367548"/>
                </a:lnTo>
                <a:lnTo>
                  <a:pt x="118533" y="359267"/>
                </a:lnTo>
                <a:lnTo>
                  <a:pt x="108953" y="351195"/>
                </a:lnTo>
                <a:lnTo>
                  <a:pt x="100417" y="341947"/>
                </a:lnTo>
                <a:lnTo>
                  <a:pt x="89084" y="343466"/>
                </a:lnTo>
                <a:lnTo>
                  <a:pt x="79391" y="341030"/>
                </a:lnTo>
                <a:lnTo>
                  <a:pt x="70828" y="335544"/>
                </a:lnTo>
                <a:lnTo>
                  <a:pt x="62887" y="327914"/>
                </a:lnTo>
                <a:lnTo>
                  <a:pt x="55058" y="319045"/>
                </a:lnTo>
                <a:lnTo>
                  <a:pt x="46832" y="309842"/>
                </a:lnTo>
                <a:lnTo>
                  <a:pt x="37700" y="301210"/>
                </a:lnTo>
                <a:lnTo>
                  <a:pt x="27152" y="294056"/>
                </a:lnTo>
                <a:lnTo>
                  <a:pt x="14679" y="289284"/>
                </a:lnTo>
                <a:lnTo>
                  <a:pt x="15139" y="275066"/>
                </a:lnTo>
                <a:lnTo>
                  <a:pt x="12630" y="262873"/>
                </a:lnTo>
                <a:lnTo>
                  <a:pt x="9584" y="251800"/>
                </a:lnTo>
                <a:lnTo>
                  <a:pt x="8433" y="240939"/>
                </a:lnTo>
                <a:lnTo>
                  <a:pt x="12500" y="231932"/>
                </a:lnTo>
                <a:lnTo>
                  <a:pt x="20391" y="228141"/>
                </a:lnTo>
                <a:lnTo>
                  <a:pt x="28727" y="225073"/>
                </a:lnTo>
                <a:lnTo>
                  <a:pt x="34132" y="218235"/>
                </a:lnTo>
                <a:lnTo>
                  <a:pt x="32408" y="205050"/>
                </a:lnTo>
                <a:lnTo>
                  <a:pt x="26117" y="194594"/>
                </a:lnTo>
                <a:lnTo>
                  <a:pt x="17497" y="185646"/>
                </a:lnTo>
                <a:lnTo>
                  <a:pt x="8780" y="176988"/>
                </a:lnTo>
                <a:lnTo>
                  <a:pt x="2203" y="167399"/>
                </a:lnTo>
                <a:lnTo>
                  <a:pt x="0" y="155658"/>
                </a:lnTo>
                <a:lnTo>
                  <a:pt x="2980" y="141436"/>
                </a:lnTo>
                <a:lnTo>
                  <a:pt x="9821" y="131579"/>
                </a:lnTo>
                <a:lnTo>
                  <a:pt x="21195" y="125145"/>
                </a:lnTo>
                <a:lnTo>
                  <a:pt x="29469" y="108823"/>
                </a:lnTo>
                <a:lnTo>
                  <a:pt x="34744" y="95779"/>
                </a:lnTo>
                <a:lnTo>
                  <a:pt x="37797" y="84837"/>
                </a:lnTo>
                <a:lnTo>
                  <a:pt x="39400" y="74822"/>
                </a:lnTo>
                <a:lnTo>
                  <a:pt x="40328" y="64560"/>
                </a:lnTo>
                <a:lnTo>
                  <a:pt x="36156" y="56234"/>
                </a:lnTo>
                <a:lnTo>
                  <a:pt x="28538" y="51526"/>
                </a:lnTo>
                <a:lnTo>
                  <a:pt x="30667" y="40618"/>
                </a:lnTo>
                <a:lnTo>
                  <a:pt x="36995" y="26084"/>
                </a:lnTo>
                <a:lnTo>
                  <a:pt x="44885" y="11788"/>
                </a:lnTo>
                <a:lnTo>
                  <a:pt x="51702" y="1591"/>
                </a:lnTo>
                <a:lnTo>
                  <a:pt x="62470" y="5612"/>
                </a:lnTo>
                <a:lnTo>
                  <a:pt x="71439" y="13983"/>
                </a:lnTo>
                <a:lnTo>
                  <a:pt x="83711" y="13257"/>
                </a:lnTo>
                <a:lnTo>
                  <a:pt x="90092" y="8598"/>
                </a:lnTo>
                <a:lnTo>
                  <a:pt x="94843" y="3136"/>
                </a:lnTo>
                <a:lnTo>
                  <a:pt x="102228" y="0"/>
                </a:lnTo>
                <a:lnTo>
                  <a:pt x="115704" y="3145"/>
                </a:lnTo>
                <a:lnTo>
                  <a:pt x="124911" y="10747"/>
                </a:lnTo>
                <a:lnTo>
                  <a:pt x="130426" y="26474"/>
                </a:lnTo>
                <a:lnTo>
                  <a:pt x="137714" y="38828"/>
                </a:lnTo>
                <a:lnTo>
                  <a:pt x="146301" y="46714"/>
                </a:lnTo>
                <a:lnTo>
                  <a:pt x="161585" y="47143"/>
                </a:lnTo>
                <a:lnTo>
                  <a:pt x="170733" y="43930"/>
                </a:lnTo>
                <a:lnTo>
                  <a:pt x="175733" y="57034"/>
                </a:lnTo>
                <a:lnTo>
                  <a:pt x="182272" y="64234"/>
                </a:lnTo>
                <a:lnTo>
                  <a:pt x="190325" y="67734"/>
                </a:lnTo>
                <a:lnTo>
                  <a:pt x="199865" y="69735"/>
                </a:lnTo>
                <a:lnTo>
                  <a:pt x="210867" y="72439"/>
                </a:lnTo>
                <a:lnTo>
                  <a:pt x="221862" y="82294"/>
                </a:lnTo>
                <a:lnTo>
                  <a:pt x="224298" y="91337"/>
                </a:lnTo>
                <a:lnTo>
                  <a:pt x="230403" y="104550"/>
                </a:lnTo>
                <a:lnTo>
                  <a:pt x="238494" y="115477"/>
                </a:lnTo>
                <a:lnTo>
                  <a:pt x="247414" y="124962"/>
                </a:lnTo>
                <a:lnTo>
                  <a:pt x="256006" y="133851"/>
                </a:lnTo>
                <a:lnTo>
                  <a:pt x="263114" y="142990"/>
                </a:lnTo>
                <a:lnTo>
                  <a:pt x="267580" y="153223"/>
                </a:lnTo>
                <a:lnTo>
                  <a:pt x="265338" y="172199"/>
                </a:lnTo>
                <a:lnTo>
                  <a:pt x="261213" y="183276"/>
                </a:lnTo>
                <a:lnTo>
                  <a:pt x="257636" y="191585"/>
                </a:lnTo>
                <a:lnTo>
                  <a:pt x="257576" y="205887"/>
                </a:lnTo>
                <a:lnTo>
                  <a:pt x="268729" y="243328"/>
                </a:lnTo>
                <a:lnTo>
                  <a:pt x="288314" y="275562"/>
                </a:lnTo>
                <a:lnTo>
                  <a:pt x="294813" y="285815"/>
                </a:lnTo>
                <a:lnTo>
                  <a:pt x="300618" y="296060"/>
                </a:lnTo>
                <a:lnTo>
                  <a:pt x="305321" y="306439"/>
                </a:lnTo>
                <a:lnTo>
                  <a:pt x="308515" y="317095"/>
                </a:lnTo>
                <a:lnTo>
                  <a:pt x="309790" y="328170"/>
                </a:lnTo>
                <a:lnTo>
                  <a:pt x="308838" y="342812"/>
                </a:lnTo>
                <a:lnTo>
                  <a:pt x="275854" y="364057"/>
                </a:lnTo>
                <a:lnTo>
                  <a:pt x="263565" y="364793"/>
                </a:lnTo>
                <a:lnTo>
                  <a:pt x="250361" y="364613"/>
                </a:lnTo>
                <a:lnTo>
                  <a:pt x="236163" y="363803"/>
                </a:lnTo>
                <a:lnTo>
                  <a:pt x="235591" y="390979"/>
                </a:lnTo>
                <a:lnTo>
                  <a:pt x="226308" y="393291"/>
                </a:lnTo>
                <a:lnTo>
                  <a:pt x="217329" y="392580"/>
                </a:lnTo>
                <a:lnTo>
                  <a:pt x="216618" y="401609"/>
                </a:lnTo>
                <a:lnTo>
                  <a:pt x="214549" y="414011"/>
                </a:lnTo>
                <a:lnTo>
                  <a:pt x="212004" y="421002"/>
                </a:lnTo>
                <a:lnTo>
                  <a:pt x="210625" y="426860"/>
                </a:lnTo>
                <a:lnTo>
                  <a:pt x="212052" y="435862"/>
                </a:lnTo>
                <a:lnTo>
                  <a:pt x="208045" y="434198"/>
                </a:lnTo>
                <a:lnTo>
                  <a:pt x="205023" y="433956"/>
                </a:lnTo>
                <a:lnTo>
                  <a:pt x="199041" y="433512"/>
                </a:lnTo>
                <a:lnTo>
                  <a:pt x="193008" y="433029"/>
                </a:lnTo>
                <a:lnTo>
                  <a:pt x="186989" y="432572"/>
                </a:lnTo>
                <a:lnTo>
                  <a:pt x="184957" y="420266"/>
                </a:lnTo>
                <a:lnTo>
                  <a:pt x="172917" y="419313"/>
                </a:lnTo>
                <a:lnTo>
                  <a:pt x="169907" y="419097"/>
                </a:lnTo>
                <a:lnTo>
                  <a:pt x="160890" y="418437"/>
                </a:lnTo>
                <a:lnTo>
                  <a:pt x="148647" y="420482"/>
                </a:lnTo>
                <a:lnTo>
                  <a:pt x="143742" y="406290"/>
                </a:lnTo>
                <a:lnTo>
                  <a:pt x="136279" y="395616"/>
                </a:lnTo>
                <a:lnTo>
                  <a:pt x="125379" y="389232"/>
                </a:lnTo>
                <a:lnTo>
                  <a:pt x="115361" y="38162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150"/>
          <p:cNvSpPr/>
          <p:nvPr/>
        </p:nvSpPr>
        <p:spPr>
          <a:xfrm>
            <a:off x="3533040" y="5727377"/>
            <a:ext cx="644499" cy="49840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151"/>
          <p:cNvSpPr/>
          <p:nvPr/>
        </p:nvSpPr>
        <p:spPr>
          <a:xfrm>
            <a:off x="3533040" y="5727377"/>
            <a:ext cx="644525" cy="498475"/>
          </a:xfrm>
          <a:custGeom>
            <a:avLst/>
            <a:gdLst/>
            <a:ahLst/>
            <a:cxnLst/>
            <a:rect l="l" t="t" r="r" b="b"/>
            <a:pathLst>
              <a:path w="644525" h="498475">
                <a:moveTo>
                  <a:pt x="397325" y="495653"/>
                </a:moveTo>
                <a:lnTo>
                  <a:pt x="394111" y="498409"/>
                </a:lnTo>
                <a:lnTo>
                  <a:pt x="402295" y="491665"/>
                </a:lnTo>
                <a:lnTo>
                  <a:pt x="412117" y="487873"/>
                </a:lnTo>
                <a:lnTo>
                  <a:pt x="421408" y="483690"/>
                </a:lnTo>
                <a:lnTo>
                  <a:pt x="427998" y="475774"/>
                </a:lnTo>
                <a:lnTo>
                  <a:pt x="425640" y="462417"/>
                </a:lnTo>
                <a:lnTo>
                  <a:pt x="417357" y="452915"/>
                </a:lnTo>
                <a:lnTo>
                  <a:pt x="407123" y="445276"/>
                </a:lnTo>
                <a:lnTo>
                  <a:pt x="398913" y="437510"/>
                </a:lnTo>
                <a:lnTo>
                  <a:pt x="433333" y="407198"/>
                </a:lnTo>
                <a:lnTo>
                  <a:pt x="478634" y="387493"/>
                </a:lnTo>
                <a:lnTo>
                  <a:pt x="501166" y="379076"/>
                </a:lnTo>
                <a:lnTo>
                  <a:pt x="515600" y="372353"/>
                </a:lnTo>
                <a:lnTo>
                  <a:pt x="525409" y="367996"/>
                </a:lnTo>
                <a:lnTo>
                  <a:pt x="540105" y="366574"/>
                </a:lnTo>
                <a:lnTo>
                  <a:pt x="555660" y="365514"/>
                </a:lnTo>
                <a:lnTo>
                  <a:pt x="571200" y="364311"/>
                </a:lnTo>
                <a:lnTo>
                  <a:pt x="608983" y="354826"/>
                </a:lnTo>
                <a:lnTo>
                  <a:pt x="615927" y="332613"/>
                </a:lnTo>
                <a:lnTo>
                  <a:pt x="612928" y="321942"/>
                </a:lnTo>
                <a:lnTo>
                  <a:pt x="609018" y="312798"/>
                </a:lnTo>
                <a:lnTo>
                  <a:pt x="606494" y="301963"/>
                </a:lnTo>
                <a:lnTo>
                  <a:pt x="610773" y="287397"/>
                </a:lnTo>
                <a:lnTo>
                  <a:pt x="620428" y="278803"/>
                </a:lnTo>
                <a:lnTo>
                  <a:pt x="633487" y="274485"/>
                </a:lnTo>
                <a:lnTo>
                  <a:pt x="637291" y="248296"/>
                </a:lnTo>
                <a:lnTo>
                  <a:pt x="640591" y="238699"/>
                </a:lnTo>
                <a:lnTo>
                  <a:pt x="644499" y="231047"/>
                </a:lnTo>
                <a:lnTo>
                  <a:pt x="641485" y="218216"/>
                </a:lnTo>
                <a:lnTo>
                  <a:pt x="633709" y="208684"/>
                </a:lnTo>
                <a:lnTo>
                  <a:pt x="627266" y="199159"/>
                </a:lnTo>
                <a:lnTo>
                  <a:pt x="631650" y="186231"/>
                </a:lnTo>
                <a:lnTo>
                  <a:pt x="639742" y="176381"/>
                </a:lnTo>
                <a:lnTo>
                  <a:pt x="628434" y="170565"/>
                </a:lnTo>
                <a:lnTo>
                  <a:pt x="605060" y="127377"/>
                </a:lnTo>
                <a:lnTo>
                  <a:pt x="601400" y="115123"/>
                </a:lnTo>
                <a:lnTo>
                  <a:pt x="597301" y="103697"/>
                </a:lnTo>
                <a:lnTo>
                  <a:pt x="592106" y="93804"/>
                </a:lnTo>
                <a:lnTo>
                  <a:pt x="581777" y="83918"/>
                </a:lnTo>
                <a:lnTo>
                  <a:pt x="571188" y="74873"/>
                </a:lnTo>
                <a:lnTo>
                  <a:pt x="560785" y="66284"/>
                </a:lnTo>
                <a:lnTo>
                  <a:pt x="551012" y="57769"/>
                </a:lnTo>
                <a:lnTo>
                  <a:pt x="542315" y="48943"/>
                </a:lnTo>
                <a:lnTo>
                  <a:pt x="535139" y="39422"/>
                </a:lnTo>
                <a:lnTo>
                  <a:pt x="529928" y="28822"/>
                </a:lnTo>
                <a:lnTo>
                  <a:pt x="517457" y="32412"/>
                </a:lnTo>
                <a:lnTo>
                  <a:pt x="509867" y="40087"/>
                </a:lnTo>
                <a:lnTo>
                  <a:pt x="503409" y="48542"/>
                </a:lnTo>
                <a:lnTo>
                  <a:pt x="494332" y="54469"/>
                </a:lnTo>
                <a:lnTo>
                  <a:pt x="482199" y="54504"/>
                </a:lnTo>
                <a:lnTo>
                  <a:pt x="470440" y="52736"/>
                </a:lnTo>
                <a:lnTo>
                  <a:pt x="458792" y="50376"/>
                </a:lnTo>
                <a:lnTo>
                  <a:pt x="446991" y="48634"/>
                </a:lnTo>
                <a:lnTo>
                  <a:pt x="434774" y="48718"/>
                </a:lnTo>
                <a:lnTo>
                  <a:pt x="421406" y="54844"/>
                </a:lnTo>
                <a:lnTo>
                  <a:pt x="411834" y="61113"/>
                </a:lnTo>
                <a:lnTo>
                  <a:pt x="400344" y="60508"/>
                </a:lnTo>
                <a:lnTo>
                  <a:pt x="388190" y="59628"/>
                </a:lnTo>
                <a:lnTo>
                  <a:pt x="374805" y="82248"/>
                </a:lnTo>
                <a:lnTo>
                  <a:pt x="364930" y="97981"/>
                </a:lnTo>
                <a:lnTo>
                  <a:pt x="357328" y="108023"/>
                </a:lnTo>
                <a:lnTo>
                  <a:pt x="350760" y="113567"/>
                </a:lnTo>
                <a:lnTo>
                  <a:pt x="343987" y="115807"/>
                </a:lnTo>
                <a:lnTo>
                  <a:pt x="335770" y="115937"/>
                </a:lnTo>
                <a:lnTo>
                  <a:pt x="325199" y="112291"/>
                </a:lnTo>
                <a:lnTo>
                  <a:pt x="292337" y="81812"/>
                </a:lnTo>
                <a:lnTo>
                  <a:pt x="286487" y="58178"/>
                </a:lnTo>
                <a:lnTo>
                  <a:pt x="287228" y="46486"/>
                </a:lnTo>
                <a:lnTo>
                  <a:pt x="277140" y="38756"/>
                </a:lnTo>
                <a:lnTo>
                  <a:pt x="269761" y="27405"/>
                </a:lnTo>
                <a:lnTo>
                  <a:pt x="263074" y="15272"/>
                </a:lnTo>
                <a:lnTo>
                  <a:pt x="255061" y="5191"/>
                </a:lnTo>
                <a:lnTo>
                  <a:pt x="243705" y="0"/>
                </a:lnTo>
                <a:lnTo>
                  <a:pt x="228535" y="92"/>
                </a:lnTo>
                <a:lnTo>
                  <a:pt x="215173" y="2548"/>
                </a:lnTo>
                <a:lnTo>
                  <a:pt x="203250" y="6863"/>
                </a:lnTo>
                <a:lnTo>
                  <a:pt x="192398" y="12529"/>
                </a:lnTo>
                <a:lnTo>
                  <a:pt x="182249" y="19040"/>
                </a:lnTo>
                <a:lnTo>
                  <a:pt x="172435" y="25891"/>
                </a:lnTo>
                <a:lnTo>
                  <a:pt x="162589" y="32574"/>
                </a:lnTo>
                <a:lnTo>
                  <a:pt x="152342" y="38584"/>
                </a:lnTo>
                <a:lnTo>
                  <a:pt x="141327" y="43414"/>
                </a:lnTo>
                <a:lnTo>
                  <a:pt x="127478" y="44687"/>
                </a:lnTo>
                <a:lnTo>
                  <a:pt x="114262" y="44544"/>
                </a:lnTo>
                <a:lnTo>
                  <a:pt x="101702" y="43676"/>
                </a:lnTo>
                <a:lnTo>
                  <a:pt x="89822" y="42772"/>
                </a:lnTo>
                <a:lnTo>
                  <a:pt x="78644" y="42524"/>
                </a:lnTo>
                <a:lnTo>
                  <a:pt x="68192" y="43622"/>
                </a:lnTo>
                <a:lnTo>
                  <a:pt x="58490" y="46757"/>
                </a:lnTo>
                <a:lnTo>
                  <a:pt x="49560" y="52619"/>
                </a:lnTo>
                <a:lnTo>
                  <a:pt x="39316" y="45842"/>
                </a:lnTo>
                <a:lnTo>
                  <a:pt x="28227" y="38112"/>
                </a:lnTo>
                <a:lnTo>
                  <a:pt x="16490" y="39992"/>
                </a:lnTo>
                <a:lnTo>
                  <a:pt x="8975" y="46411"/>
                </a:lnTo>
                <a:lnTo>
                  <a:pt x="0" y="53466"/>
                </a:lnTo>
                <a:lnTo>
                  <a:pt x="76129" y="389012"/>
                </a:lnTo>
                <a:lnTo>
                  <a:pt x="75697" y="394993"/>
                </a:lnTo>
                <a:lnTo>
                  <a:pt x="80955" y="404544"/>
                </a:lnTo>
                <a:lnTo>
                  <a:pt x="114329" y="383906"/>
                </a:lnTo>
                <a:lnTo>
                  <a:pt x="120578" y="372562"/>
                </a:lnTo>
                <a:lnTo>
                  <a:pt x="127710" y="363139"/>
                </a:lnTo>
                <a:lnTo>
                  <a:pt x="137113" y="358082"/>
                </a:lnTo>
                <a:lnTo>
                  <a:pt x="150548" y="361353"/>
                </a:lnTo>
                <a:lnTo>
                  <a:pt x="163856" y="368650"/>
                </a:lnTo>
                <a:lnTo>
                  <a:pt x="172398" y="377393"/>
                </a:lnTo>
                <a:lnTo>
                  <a:pt x="173328" y="390474"/>
                </a:lnTo>
                <a:lnTo>
                  <a:pt x="176427" y="399645"/>
                </a:lnTo>
                <a:lnTo>
                  <a:pt x="180517" y="407113"/>
                </a:lnTo>
                <a:lnTo>
                  <a:pt x="184418" y="415082"/>
                </a:lnTo>
                <a:lnTo>
                  <a:pt x="186950" y="425759"/>
                </a:lnTo>
                <a:lnTo>
                  <a:pt x="196338" y="433674"/>
                </a:lnTo>
                <a:lnTo>
                  <a:pt x="208578" y="439010"/>
                </a:lnTo>
                <a:lnTo>
                  <a:pt x="221816" y="442186"/>
                </a:lnTo>
                <a:lnTo>
                  <a:pt x="238386" y="442921"/>
                </a:lnTo>
                <a:lnTo>
                  <a:pt x="253227" y="442327"/>
                </a:lnTo>
                <a:lnTo>
                  <a:pt x="266625" y="440790"/>
                </a:lnTo>
                <a:lnTo>
                  <a:pt x="278864" y="438699"/>
                </a:lnTo>
                <a:lnTo>
                  <a:pt x="290229" y="436438"/>
                </a:lnTo>
                <a:lnTo>
                  <a:pt x="301002" y="434395"/>
                </a:lnTo>
                <a:lnTo>
                  <a:pt x="311470" y="432958"/>
                </a:lnTo>
                <a:lnTo>
                  <a:pt x="321916" y="432512"/>
                </a:lnTo>
                <a:lnTo>
                  <a:pt x="336770" y="435429"/>
                </a:lnTo>
                <a:lnTo>
                  <a:pt x="370230" y="459769"/>
                </a:lnTo>
                <a:lnTo>
                  <a:pt x="387781" y="493087"/>
                </a:lnTo>
                <a:lnTo>
                  <a:pt x="397325" y="495653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152"/>
          <p:cNvSpPr/>
          <p:nvPr/>
        </p:nvSpPr>
        <p:spPr>
          <a:xfrm>
            <a:off x="7753159" y="5512512"/>
            <a:ext cx="411181" cy="100005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153"/>
          <p:cNvSpPr/>
          <p:nvPr/>
        </p:nvSpPr>
        <p:spPr>
          <a:xfrm>
            <a:off x="7753159" y="5512512"/>
            <a:ext cx="411480" cy="1000125"/>
          </a:xfrm>
          <a:custGeom>
            <a:avLst/>
            <a:gdLst/>
            <a:ahLst/>
            <a:cxnLst/>
            <a:rect l="l" t="t" r="r" b="b"/>
            <a:pathLst>
              <a:path w="411479" h="1000125">
                <a:moveTo>
                  <a:pt x="90856" y="377532"/>
                </a:moveTo>
                <a:lnTo>
                  <a:pt x="105415" y="378081"/>
                </a:lnTo>
                <a:lnTo>
                  <a:pt x="118034" y="375066"/>
                </a:lnTo>
                <a:lnTo>
                  <a:pt x="125011" y="364749"/>
                </a:lnTo>
                <a:lnTo>
                  <a:pt x="123961" y="352499"/>
                </a:lnTo>
                <a:lnTo>
                  <a:pt x="120356" y="342003"/>
                </a:lnTo>
                <a:lnTo>
                  <a:pt x="117097" y="330488"/>
                </a:lnTo>
                <a:lnTo>
                  <a:pt x="133219" y="289406"/>
                </a:lnTo>
                <a:lnTo>
                  <a:pt x="151489" y="274462"/>
                </a:lnTo>
                <a:lnTo>
                  <a:pt x="165254" y="275204"/>
                </a:lnTo>
                <a:lnTo>
                  <a:pt x="179831" y="275744"/>
                </a:lnTo>
                <a:lnTo>
                  <a:pt x="224800" y="274064"/>
                </a:lnTo>
                <a:lnTo>
                  <a:pt x="263999" y="263047"/>
                </a:lnTo>
                <a:lnTo>
                  <a:pt x="290346" y="224078"/>
                </a:lnTo>
                <a:lnTo>
                  <a:pt x="287766" y="212562"/>
                </a:lnTo>
                <a:lnTo>
                  <a:pt x="281075" y="201379"/>
                </a:lnTo>
                <a:lnTo>
                  <a:pt x="274607" y="190227"/>
                </a:lnTo>
                <a:lnTo>
                  <a:pt x="277771" y="178723"/>
                </a:lnTo>
                <a:lnTo>
                  <a:pt x="286644" y="170227"/>
                </a:lnTo>
                <a:lnTo>
                  <a:pt x="298279" y="163081"/>
                </a:lnTo>
                <a:lnTo>
                  <a:pt x="309730" y="155626"/>
                </a:lnTo>
                <a:lnTo>
                  <a:pt x="321183" y="99237"/>
                </a:lnTo>
                <a:lnTo>
                  <a:pt x="310419" y="94439"/>
                </a:lnTo>
                <a:lnTo>
                  <a:pt x="303185" y="94816"/>
                </a:lnTo>
                <a:lnTo>
                  <a:pt x="294016" y="96471"/>
                </a:lnTo>
                <a:lnTo>
                  <a:pt x="282761" y="93640"/>
                </a:lnTo>
                <a:lnTo>
                  <a:pt x="267948" y="87202"/>
                </a:lnTo>
                <a:lnTo>
                  <a:pt x="252698" y="79376"/>
                </a:lnTo>
                <a:lnTo>
                  <a:pt x="240130" y="72380"/>
                </a:lnTo>
                <a:lnTo>
                  <a:pt x="233363" y="68432"/>
                </a:lnTo>
                <a:lnTo>
                  <a:pt x="289636" y="0"/>
                </a:lnTo>
                <a:lnTo>
                  <a:pt x="324743" y="18370"/>
                </a:lnTo>
                <a:lnTo>
                  <a:pt x="350703" y="45562"/>
                </a:lnTo>
                <a:lnTo>
                  <a:pt x="350683" y="58800"/>
                </a:lnTo>
                <a:lnTo>
                  <a:pt x="351028" y="71197"/>
                </a:lnTo>
                <a:lnTo>
                  <a:pt x="354706" y="79447"/>
                </a:lnTo>
                <a:lnTo>
                  <a:pt x="367205" y="78447"/>
                </a:lnTo>
                <a:lnTo>
                  <a:pt x="378007" y="73823"/>
                </a:lnTo>
                <a:lnTo>
                  <a:pt x="380567" y="82672"/>
                </a:lnTo>
                <a:lnTo>
                  <a:pt x="383143" y="92280"/>
                </a:lnTo>
                <a:lnTo>
                  <a:pt x="385793" y="102622"/>
                </a:lnTo>
                <a:lnTo>
                  <a:pt x="388573" y="113672"/>
                </a:lnTo>
                <a:lnTo>
                  <a:pt x="391540" y="125406"/>
                </a:lnTo>
                <a:lnTo>
                  <a:pt x="402136" y="164451"/>
                </a:lnTo>
                <a:lnTo>
                  <a:pt x="411181" y="193431"/>
                </a:lnTo>
                <a:lnTo>
                  <a:pt x="409785" y="222998"/>
                </a:lnTo>
                <a:lnTo>
                  <a:pt x="407379" y="282635"/>
                </a:lnTo>
                <a:lnTo>
                  <a:pt x="405301" y="342157"/>
                </a:lnTo>
                <a:lnTo>
                  <a:pt x="404316" y="371582"/>
                </a:lnTo>
                <a:lnTo>
                  <a:pt x="403331" y="400626"/>
                </a:lnTo>
                <a:lnTo>
                  <a:pt x="401250" y="457102"/>
                </a:lnTo>
                <a:lnTo>
                  <a:pt x="398836" y="510646"/>
                </a:lnTo>
                <a:lnTo>
                  <a:pt x="395870" y="560318"/>
                </a:lnTo>
                <a:lnTo>
                  <a:pt x="392130" y="605179"/>
                </a:lnTo>
                <a:lnTo>
                  <a:pt x="387397" y="644290"/>
                </a:lnTo>
                <a:lnTo>
                  <a:pt x="377952" y="690118"/>
                </a:lnTo>
                <a:lnTo>
                  <a:pt x="363661" y="727917"/>
                </a:lnTo>
                <a:lnTo>
                  <a:pt x="346922" y="764571"/>
                </a:lnTo>
                <a:lnTo>
                  <a:pt x="324957" y="802205"/>
                </a:lnTo>
                <a:lnTo>
                  <a:pt x="297704" y="835296"/>
                </a:lnTo>
                <a:lnTo>
                  <a:pt x="265105" y="858321"/>
                </a:lnTo>
                <a:lnTo>
                  <a:pt x="227098" y="865757"/>
                </a:lnTo>
                <a:lnTo>
                  <a:pt x="217430" y="863561"/>
                </a:lnTo>
                <a:lnTo>
                  <a:pt x="210421" y="859192"/>
                </a:lnTo>
                <a:lnTo>
                  <a:pt x="205392" y="853399"/>
                </a:lnTo>
                <a:lnTo>
                  <a:pt x="201665" y="846930"/>
                </a:lnTo>
                <a:lnTo>
                  <a:pt x="198560" y="840535"/>
                </a:lnTo>
                <a:lnTo>
                  <a:pt x="195400" y="834961"/>
                </a:lnTo>
                <a:lnTo>
                  <a:pt x="191504" y="830957"/>
                </a:lnTo>
                <a:lnTo>
                  <a:pt x="186194" y="829273"/>
                </a:lnTo>
                <a:lnTo>
                  <a:pt x="178792" y="830655"/>
                </a:lnTo>
                <a:lnTo>
                  <a:pt x="148866" y="863971"/>
                </a:lnTo>
                <a:lnTo>
                  <a:pt x="144603" y="901111"/>
                </a:lnTo>
                <a:lnTo>
                  <a:pt x="143223" y="918331"/>
                </a:lnTo>
                <a:lnTo>
                  <a:pt x="141248" y="938530"/>
                </a:lnTo>
                <a:lnTo>
                  <a:pt x="124617" y="946456"/>
                </a:lnTo>
                <a:lnTo>
                  <a:pt x="112144" y="952983"/>
                </a:lnTo>
                <a:lnTo>
                  <a:pt x="103600" y="958777"/>
                </a:lnTo>
                <a:lnTo>
                  <a:pt x="98758" y="964504"/>
                </a:lnTo>
                <a:lnTo>
                  <a:pt x="97390" y="970830"/>
                </a:lnTo>
                <a:lnTo>
                  <a:pt x="99270" y="978420"/>
                </a:lnTo>
                <a:lnTo>
                  <a:pt x="104170" y="987940"/>
                </a:lnTo>
                <a:lnTo>
                  <a:pt x="111862" y="1000058"/>
                </a:lnTo>
                <a:lnTo>
                  <a:pt x="103400" y="993800"/>
                </a:lnTo>
                <a:lnTo>
                  <a:pt x="78454" y="957330"/>
                </a:lnTo>
                <a:lnTo>
                  <a:pt x="79372" y="949543"/>
                </a:lnTo>
                <a:lnTo>
                  <a:pt x="83071" y="941774"/>
                </a:lnTo>
                <a:lnTo>
                  <a:pt x="89899" y="934100"/>
                </a:lnTo>
                <a:lnTo>
                  <a:pt x="100203" y="926598"/>
                </a:lnTo>
                <a:lnTo>
                  <a:pt x="104526" y="914088"/>
                </a:lnTo>
                <a:lnTo>
                  <a:pt x="105775" y="899789"/>
                </a:lnTo>
                <a:lnTo>
                  <a:pt x="104814" y="885057"/>
                </a:lnTo>
                <a:lnTo>
                  <a:pt x="102510" y="871246"/>
                </a:lnTo>
                <a:lnTo>
                  <a:pt x="87523" y="830716"/>
                </a:lnTo>
                <a:lnTo>
                  <a:pt x="61716" y="783906"/>
                </a:lnTo>
                <a:lnTo>
                  <a:pt x="33342" y="747861"/>
                </a:lnTo>
                <a:lnTo>
                  <a:pt x="20593" y="735335"/>
                </a:lnTo>
                <a:lnTo>
                  <a:pt x="14353" y="729318"/>
                </a:lnTo>
                <a:lnTo>
                  <a:pt x="8119" y="723035"/>
                </a:lnTo>
                <a:lnTo>
                  <a:pt x="1827" y="716164"/>
                </a:lnTo>
                <a:lnTo>
                  <a:pt x="0" y="710969"/>
                </a:lnTo>
                <a:lnTo>
                  <a:pt x="337" y="702997"/>
                </a:lnTo>
                <a:lnTo>
                  <a:pt x="2342" y="692706"/>
                </a:lnTo>
                <a:lnTo>
                  <a:pt x="5517" y="680557"/>
                </a:lnTo>
                <a:lnTo>
                  <a:pt x="9364" y="667010"/>
                </a:lnTo>
                <a:lnTo>
                  <a:pt x="13387" y="652525"/>
                </a:lnTo>
                <a:lnTo>
                  <a:pt x="17086" y="637561"/>
                </a:lnTo>
                <a:lnTo>
                  <a:pt x="19965" y="622580"/>
                </a:lnTo>
                <a:lnTo>
                  <a:pt x="30464" y="617212"/>
                </a:lnTo>
                <a:lnTo>
                  <a:pt x="68796" y="608382"/>
                </a:lnTo>
                <a:lnTo>
                  <a:pt x="95888" y="605809"/>
                </a:lnTo>
                <a:lnTo>
                  <a:pt x="108649" y="604692"/>
                </a:lnTo>
                <a:lnTo>
                  <a:pt x="120331" y="603322"/>
                </a:lnTo>
                <a:lnTo>
                  <a:pt x="130521" y="601424"/>
                </a:lnTo>
                <a:lnTo>
                  <a:pt x="130625" y="585287"/>
                </a:lnTo>
                <a:lnTo>
                  <a:pt x="130274" y="569741"/>
                </a:lnTo>
                <a:lnTo>
                  <a:pt x="126835" y="526343"/>
                </a:lnTo>
                <a:lnTo>
                  <a:pt x="120572" y="487166"/>
                </a:lnTo>
                <a:lnTo>
                  <a:pt x="109495" y="440071"/>
                </a:lnTo>
                <a:lnTo>
                  <a:pt x="97399" y="397064"/>
                </a:lnTo>
                <a:lnTo>
                  <a:pt x="94484" y="386722"/>
                </a:lnTo>
                <a:lnTo>
                  <a:pt x="91683" y="376483"/>
                </a:lnTo>
                <a:lnTo>
                  <a:pt x="90856" y="37753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154"/>
          <p:cNvSpPr/>
          <p:nvPr/>
        </p:nvSpPr>
        <p:spPr>
          <a:xfrm>
            <a:off x="4083635" y="2797481"/>
            <a:ext cx="1391067" cy="33401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155"/>
          <p:cNvSpPr/>
          <p:nvPr/>
        </p:nvSpPr>
        <p:spPr>
          <a:xfrm>
            <a:off x="4083635" y="2789478"/>
            <a:ext cx="1391285" cy="3348354"/>
          </a:xfrm>
          <a:custGeom>
            <a:avLst/>
            <a:gdLst/>
            <a:ahLst/>
            <a:cxnLst/>
            <a:rect l="l" t="t" r="r" b="b"/>
            <a:pathLst>
              <a:path w="1391285" h="3348354">
                <a:moveTo>
                  <a:pt x="122196" y="1217907"/>
                </a:moveTo>
                <a:lnTo>
                  <a:pt x="119847" y="1208623"/>
                </a:lnTo>
                <a:lnTo>
                  <a:pt x="122196" y="1217907"/>
                </a:lnTo>
                <a:lnTo>
                  <a:pt x="119148" y="1217615"/>
                </a:lnTo>
                <a:lnTo>
                  <a:pt x="101904" y="1252183"/>
                </a:lnTo>
                <a:lnTo>
                  <a:pt x="76057" y="1259785"/>
                </a:lnTo>
                <a:lnTo>
                  <a:pt x="68209" y="1265380"/>
                </a:lnTo>
                <a:lnTo>
                  <a:pt x="71760" y="1318368"/>
                </a:lnTo>
                <a:lnTo>
                  <a:pt x="75108" y="1357390"/>
                </a:lnTo>
                <a:lnTo>
                  <a:pt x="94249" y="1389271"/>
                </a:lnTo>
                <a:lnTo>
                  <a:pt x="99813" y="1395568"/>
                </a:lnTo>
                <a:lnTo>
                  <a:pt x="103106" y="1404182"/>
                </a:lnTo>
                <a:lnTo>
                  <a:pt x="103549" y="1417998"/>
                </a:lnTo>
                <a:lnTo>
                  <a:pt x="102512" y="1431163"/>
                </a:lnTo>
                <a:lnTo>
                  <a:pt x="101614" y="1442635"/>
                </a:lnTo>
                <a:lnTo>
                  <a:pt x="100772" y="1453425"/>
                </a:lnTo>
                <a:lnTo>
                  <a:pt x="99908" y="1464543"/>
                </a:lnTo>
                <a:lnTo>
                  <a:pt x="98939" y="1476998"/>
                </a:lnTo>
                <a:lnTo>
                  <a:pt x="97785" y="1491801"/>
                </a:lnTo>
                <a:lnTo>
                  <a:pt x="98073" y="1508249"/>
                </a:lnTo>
                <a:lnTo>
                  <a:pt x="101366" y="1521882"/>
                </a:lnTo>
                <a:lnTo>
                  <a:pt x="133032" y="1557971"/>
                </a:lnTo>
                <a:lnTo>
                  <a:pt x="142682" y="1564813"/>
                </a:lnTo>
                <a:lnTo>
                  <a:pt x="144841" y="1624739"/>
                </a:lnTo>
                <a:lnTo>
                  <a:pt x="137493" y="1633197"/>
                </a:lnTo>
                <a:lnTo>
                  <a:pt x="131173" y="1646260"/>
                </a:lnTo>
                <a:lnTo>
                  <a:pt x="133573" y="1655867"/>
                </a:lnTo>
                <a:lnTo>
                  <a:pt x="166444" y="1679489"/>
                </a:lnTo>
                <a:lnTo>
                  <a:pt x="193816" y="1688294"/>
                </a:lnTo>
                <a:lnTo>
                  <a:pt x="198221" y="1699880"/>
                </a:lnTo>
                <a:lnTo>
                  <a:pt x="201642" y="1711543"/>
                </a:lnTo>
                <a:lnTo>
                  <a:pt x="203941" y="1723592"/>
                </a:lnTo>
                <a:lnTo>
                  <a:pt x="204981" y="1736337"/>
                </a:lnTo>
                <a:lnTo>
                  <a:pt x="204624" y="1750085"/>
                </a:lnTo>
                <a:lnTo>
                  <a:pt x="184564" y="1788571"/>
                </a:lnTo>
                <a:lnTo>
                  <a:pt x="168767" y="1799146"/>
                </a:lnTo>
                <a:lnTo>
                  <a:pt x="161097" y="1804613"/>
                </a:lnTo>
                <a:lnTo>
                  <a:pt x="154215" y="1811094"/>
                </a:lnTo>
                <a:lnTo>
                  <a:pt x="148599" y="1819259"/>
                </a:lnTo>
                <a:lnTo>
                  <a:pt x="144725" y="1829780"/>
                </a:lnTo>
                <a:lnTo>
                  <a:pt x="145083" y="1843067"/>
                </a:lnTo>
                <a:lnTo>
                  <a:pt x="148202" y="1854693"/>
                </a:lnTo>
                <a:lnTo>
                  <a:pt x="152635" y="1865531"/>
                </a:lnTo>
                <a:lnTo>
                  <a:pt x="156936" y="1876452"/>
                </a:lnTo>
                <a:lnTo>
                  <a:pt x="149520" y="1915694"/>
                </a:lnTo>
                <a:lnTo>
                  <a:pt x="131075" y="1932855"/>
                </a:lnTo>
                <a:lnTo>
                  <a:pt x="122586" y="1941197"/>
                </a:lnTo>
                <a:lnTo>
                  <a:pt x="116638" y="1951291"/>
                </a:lnTo>
                <a:lnTo>
                  <a:pt x="113703" y="1965881"/>
                </a:lnTo>
                <a:lnTo>
                  <a:pt x="111159" y="1978381"/>
                </a:lnTo>
                <a:lnTo>
                  <a:pt x="105470" y="1986852"/>
                </a:lnTo>
                <a:lnTo>
                  <a:pt x="94301" y="1989224"/>
                </a:lnTo>
                <a:lnTo>
                  <a:pt x="84338" y="1988547"/>
                </a:lnTo>
                <a:lnTo>
                  <a:pt x="83680" y="2003862"/>
                </a:lnTo>
                <a:lnTo>
                  <a:pt x="92040" y="2045119"/>
                </a:lnTo>
                <a:lnTo>
                  <a:pt x="126256" y="2081474"/>
                </a:lnTo>
                <a:lnTo>
                  <a:pt x="138743" y="2085852"/>
                </a:lnTo>
                <a:lnTo>
                  <a:pt x="140455" y="2098306"/>
                </a:lnTo>
                <a:lnTo>
                  <a:pt x="114970" y="2132461"/>
                </a:lnTo>
                <a:lnTo>
                  <a:pt x="86346" y="2141554"/>
                </a:lnTo>
                <a:lnTo>
                  <a:pt x="76899" y="2144534"/>
                </a:lnTo>
                <a:lnTo>
                  <a:pt x="47753" y="2172917"/>
                </a:lnTo>
                <a:lnTo>
                  <a:pt x="49234" y="2186469"/>
                </a:lnTo>
                <a:lnTo>
                  <a:pt x="54346" y="2196814"/>
                </a:lnTo>
                <a:lnTo>
                  <a:pt x="60324" y="2206343"/>
                </a:lnTo>
                <a:lnTo>
                  <a:pt x="64404" y="2217451"/>
                </a:lnTo>
                <a:lnTo>
                  <a:pt x="63555" y="2235658"/>
                </a:lnTo>
                <a:lnTo>
                  <a:pt x="62701" y="2250535"/>
                </a:lnTo>
                <a:lnTo>
                  <a:pt x="61916" y="2262262"/>
                </a:lnTo>
                <a:lnTo>
                  <a:pt x="61277" y="2271025"/>
                </a:lnTo>
                <a:lnTo>
                  <a:pt x="62052" y="2283977"/>
                </a:lnTo>
                <a:lnTo>
                  <a:pt x="68464" y="2296192"/>
                </a:lnTo>
                <a:lnTo>
                  <a:pt x="84093" y="2297940"/>
                </a:lnTo>
                <a:lnTo>
                  <a:pt x="97451" y="2298217"/>
                </a:lnTo>
                <a:lnTo>
                  <a:pt x="109290" y="2297584"/>
                </a:lnTo>
                <a:lnTo>
                  <a:pt x="120356" y="2296600"/>
                </a:lnTo>
                <a:lnTo>
                  <a:pt x="131399" y="2295827"/>
                </a:lnTo>
                <a:lnTo>
                  <a:pt x="169955" y="2302491"/>
                </a:lnTo>
                <a:lnTo>
                  <a:pt x="195075" y="2328255"/>
                </a:lnTo>
                <a:lnTo>
                  <a:pt x="200688" y="2334481"/>
                </a:lnTo>
                <a:lnTo>
                  <a:pt x="207840" y="2339659"/>
                </a:lnTo>
                <a:lnTo>
                  <a:pt x="217432" y="2343307"/>
                </a:lnTo>
                <a:lnTo>
                  <a:pt x="222538" y="2354196"/>
                </a:lnTo>
                <a:lnTo>
                  <a:pt x="240873" y="2389302"/>
                </a:lnTo>
                <a:lnTo>
                  <a:pt x="263824" y="2401176"/>
                </a:lnTo>
                <a:lnTo>
                  <a:pt x="274246" y="2406041"/>
                </a:lnTo>
                <a:lnTo>
                  <a:pt x="281835" y="2412953"/>
                </a:lnTo>
                <a:lnTo>
                  <a:pt x="284993" y="2423983"/>
                </a:lnTo>
                <a:lnTo>
                  <a:pt x="282414" y="2435126"/>
                </a:lnTo>
                <a:lnTo>
                  <a:pt x="277018" y="2445254"/>
                </a:lnTo>
                <a:lnTo>
                  <a:pt x="269757" y="2454909"/>
                </a:lnTo>
                <a:lnTo>
                  <a:pt x="261582" y="2464629"/>
                </a:lnTo>
                <a:lnTo>
                  <a:pt x="253445" y="2474956"/>
                </a:lnTo>
                <a:lnTo>
                  <a:pt x="246298" y="2486428"/>
                </a:lnTo>
                <a:lnTo>
                  <a:pt x="241093" y="2499586"/>
                </a:lnTo>
                <a:lnTo>
                  <a:pt x="241236" y="2513030"/>
                </a:lnTo>
                <a:lnTo>
                  <a:pt x="264620" y="2544565"/>
                </a:lnTo>
                <a:lnTo>
                  <a:pt x="282816" y="2553224"/>
                </a:lnTo>
                <a:lnTo>
                  <a:pt x="291745" y="2557334"/>
                </a:lnTo>
                <a:lnTo>
                  <a:pt x="299877" y="2561893"/>
                </a:lnTo>
                <a:lnTo>
                  <a:pt x="306698" y="2567344"/>
                </a:lnTo>
                <a:lnTo>
                  <a:pt x="311697" y="2574134"/>
                </a:lnTo>
                <a:lnTo>
                  <a:pt x="314360" y="2582708"/>
                </a:lnTo>
                <a:lnTo>
                  <a:pt x="311254" y="2598584"/>
                </a:lnTo>
                <a:lnTo>
                  <a:pt x="304962" y="2610497"/>
                </a:lnTo>
                <a:lnTo>
                  <a:pt x="296616" y="2619604"/>
                </a:lnTo>
                <a:lnTo>
                  <a:pt x="287351" y="2627061"/>
                </a:lnTo>
                <a:lnTo>
                  <a:pt x="278299" y="2634026"/>
                </a:lnTo>
                <a:lnTo>
                  <a:pt x="270596" y="2641655"/>
                </a:lnTo>
                <a:lnTo>
                  <a:pt x="261740" y="2687626"/>
                </a:lnTo>
                <a:lnTo>
                  <a:pt x="258328" y="2729478"/>
                </a:lnTo>
                <a:lnTo>
                  <a:pt x="258972" y="2740730"/>
                </a:lnTo>
                <a:lnTo>
                  <a:pt x="262229" y="2751121"/>
                </a:lnTo>
                <a:lnTo>
                  <a:pt x="267317" y="2761059"/>
                </a:lnTo>
                <a:lnTo>
                  <a:pt x="273453" y="2770955"/>
                </a:lnTo>
                <a:lnTo>
                  <a:pt x="279851" y="2781216"/>
                </a:lnTo>
                <a:lnTo>
                  <a:pt x="285730" y="2792252"/>
                </a:lnTo>
                <a:lnTo>
                  <a:pt x="290304" y="2804471"/>
                </a:lnTo>
                <a:lnTo>
                  <a:pt x="292792" y="2818281"/>
                </a:lnTo>
                <a:lnTo>
                  <a:pt x="290215" y="2833330"/>
                </a:lnTo>
                <a:lnTo>
                  <a:pt x="285114" y="2843470"/>
                </a:lnTo>
                <a:lnTo>
                  <a:pt x="278409" y="2850129"/>
                </a:lnTo>
                <a:lnTo>
                  <a:pt x="271020" y="2854734"/>
                </a:lnTo>
                <a:lnTo>
                  <a:pt x="263866" y="2858710"/>
                </a:lnTo>
                <a:lnTo>
                  <a:pt x="257866" y="2863485"/>
                </a:lnTo>
                <a:lnTo>
                  <a:pt x="253941" y="2870485"/>
                </a:lnTo>
                <a:lnTo>
                  <a:pt x="255547" y="2880541"/>
                </a:lnTo>
                <a:lnTo>
                  <a:pt x="261319" y="2892811"/>
                </a:lnTo>
                <a:lnTo>
                  <a:pt x="269896" y="2905620"/>
                </a:lnTo>
                <a:lnTo>
                  <a:pt x="279918" y="2917297"/>
                </a:lnTo>
                <a:lnTo>
                  <a:pt x="290024" y="2926170"/>
                </a:lnTo>
                <a:lnTo>
                  <a:pt x="298854" y="2930565"/>
                </a:lnTo>
                <a:lnTo>
                  <a:pt x="313309" y="2930561"/>
                </a:lnTo>
                <a:lnTo>
                  <a:pt x="325116" y="2929056"/>
                </a:lnTo>
                <a:lnTo>
                  <a:pt x="336422" y="2927919"/>
                </a:lnTo>
                <a:lnTo>
                  <a:pt x="352330" y="2931272"/>
                </a:lnTo>
                <a:lnTo>
                  <a:pt x="362882" y="2937807"/>
                </a:lnTo>
                <a:lnTo>
                  <a:pt x="371047" y="2945944"/>
                </a:lnTo>
                <a:lnTo>
                  <a:pt x="380946" y="2954103"/>
                </a:lnTo>
                <a:lnTo>
                  <a:pt x="406261" y="2993588"/>
                </a:lnTo>
                <a:lnTo>
                  <a:pt x="417675" y="3039065"/>
                </a:lnTo>
                <a:lnTo>
                  <a:pt x="419756" y="3050595"/>
                </a:lnTo>
                <a:lnTo>
                  <a:pt x="421899" y="3061982"/>
                </a:lnTo>
                <a:lnTo>
                  <a:pt x="434841" y="3104039"/>
                </a:lnTo>
                <a:lnTo>
                  <a:pt x="440100" y="3113163"/>
                </a:lnTo>
                <a:lnTo>
                  <a:pt x="445600" y="3127822"/>
                </a:lnTo>
                <a:lnTo>
                  <a:pt x="451722" y="3138548"/>
                </a:lnTo>
                <a:lnTo>
                  <a:pt x="455198" y="3148304"/>
                </a:lnTo>
                <a:lnTo>
                  <a:pt x="449379" y="3161756"/>
                </a:lnTo>
                <a:lnTo>
                  <a:pt x="438638" y="3170508"/>
                </a:lnTo>
                <a:lnTo>
                  <a:pt x="429833" y="3177824"/>
                </a:lnTo>
                <a:lnTo>
                  <a:pt x="426032" y="3190913"/>
                </a:lnTo>
                <a:lnTo>
                  <a:pt x="424970" y="3201342"/>
                </a:lnTo>
                <a:lnTo>
                  <a:pt x="422888" y="3210203"/>
                </a:lnTo>
                <a:lnTo>
                  <a:pt x="413604" y="3220219"/>
                </a:lnTo>
                <a:lnTo>
                  <a:pt x="403400" y="3228624"/>
                </a:lnTo>
                <a:lnTo>
                  <a:pt x="392765" y="3236054"/>
                </a:lnTo>
                <a:lnTo>
                  <a:pt x="382185" y="3243144"/>
                </a:lnTo>
                <a:lnTo>
                  <a:pt x="372150" y="3250532"/>
                </a:lnTo>
                <a:lnTo>
                  <a:pt x="363148" y="3258853"/>
                </a:lnTo>
                <a:lnTo>
                  <a:pt x="355666" y="3268744"/>
                </a:lnTo>
                <a:lnTo>
                  <a:pt x="350194" y="3280841"/>
                </a:lnTo>
                <a:lnTo>
                  <a:pt x="347219" y="3295780"/>
                </a:lnTo>
                <a:lnTo>
                  <a:pt x="360906" y="3315187"/>
                </a:lnTo>
                <a:lnTo>
                  <a:pt x="366526" y="3322976"/>
                </a:lnTo>
                <a:lnTo>
                  <a:pt x="420138" y="3330069"/>
                </a:lnTo>
                <a:lnTo>
                  <a:pt x="429132" y="3339433"/>
                </a:lnTo>
                <a:lnTo>
                  <a:pt x="440725" y="3345027"/>
                </a:lnTo>
                <a:lnTo>
                  <a:pt x="453863" y="3347754"/>
                </a:lnTo>
                <a:lnTo>
                  <a:pt x="468718" y="3348102"/>
                </a:lnTo>
                <a:lnTo>
                  <a:pt x="482685" y="3346810"/>
                </a:lnTo>
                <a:lnTo>
                  <a:pt x="519639" y="3334325"/>
                </a:lnTo>
                <a:lnTo>
                  <a:pt x="558812" y="3302213"/>
                </a:lnTo>
                <a:lnTo>
                  <a:pt x="581967" y="3270857"/>
                </a:lnTo>
                <a:lnTo>
                  <a:pt x="600940" y="3236980"/>
                </a:lnTo>
                <a:lnTo>
                  <a:pt x="606516" y="3225704"/>
                </a:lnTo>
                <a:lnTo>
                  <a:pt x="617183" y="3212897"/>
                </a:lnTo>
                <a:lnTo>
                  <a:pt x="628097" y="3206964"/>
                </a:lnTo>
                <a:lnTo>
                  <a:pt x="637014" y="3203199"/>
                </a:lnTo>
                <a:lnTo>
                  <a:pt x="642387" y="3193824"/>
                </a:lnTo>
                <a:lnTo>
                  <a:pt x="644883" y="3180759"/>
                </a:lnTo>
                <a:lnTo>
                  <a:pt x="646932" y="3167488"/>
                </a:lnTo>
                <a:lnTo>
                  <a:pt x="650963" y="3157495"/>
                </a:lnTo>
                <a:lnTo>
                  <a:pt x="687206" y="3144922"/>
                </a:lnTo>
                <a:lnTo>
                  <a:pt x="728834" y="3138427"/>
                </a:lnTo>
                <a:lnTo>
                  <a:pt x="766641" y="3136852"/>
                </a:lnTo>
                <a:lnTo>
                  <a:pt x="776803" y="3137219"/>
                </a:lnTo>
                <a:lnTo>
                  <a:pt x="783513" y="3127449"/>
                </a:lnTo>
                <a:lnTo>
                  <a:pt x="781833" y="3116950"/>
                </a:lnTo>
                <a:lnTo>
                  <a:pt x="772295" y="3113008"/>
                </a:lnTo>
                <a:lnTo>
                  <a:pt x="763548" y="3104393"/>
                </a:lnTo>
                <a:lnTo>
                  <a:pt x="755377" y="3092843"/>
                </a:lnTo>
                <a:lnTo>
                  <a:pt x="747570" y="3080097"/>
                </a:lnTo>
                <a:lnTo>
                  <a:pt x="739909" y="3067896"/>
                </a:lnTo>
                <a:lnTo>
                  <a:pt x="732181" y="3057979"/>
                </a:lnTo>
                <a:lnTo>
                  <a:pt x="721588" y="3049779"/>
                </a:lnTo>
                <a:lnTo>
                  <a:pt x="714912" y="3040096"/>
                </a:lnTo>
                <a:lnTo>
                  <a:pt x="720340" y="3031897"/>
                </a:lnTo>
                <a:lnTo>
                  <a:pt x="732253" y="3021190"/>
                </a:lnTo>
                <a:lnTo>
                  <a:pt x="745174" y="3012012"/>
                </a:lnTo>
                <a:lnTo>
                  <a:pt x="764429" y="3010859"/>
                </a:lnTo>
                <a:lnTo>
                  <a:pt x="777978" y="3008318"/>
                </a:lnTo>
                <a:lnTo>
                  <a:pt x="786589" y="3002153"/>
                </a:lnTo>
                <a:lnTo>
                  <a:pt x="791032" y="2990134"/>
                </a:lnTo>
                <a:lnTo>
                  <a:pt x="790239" y="2975529"/>
                </a:lnTo>
                <a:lnTo>
                  <a:pt x="787186" y="2963800"/>
                </a:lnTo>
                <a:lnTo>
                  <a:pt x="785234" y="2953062"/>
                </a:lnTo>
                <a:lnTo>
                  <a:pt x="788056" y="2940931"/>
                </a:lnTo>
                <a:lnTo>
                  <a:pt x="793164" y="2930311"/>
                </a:lnTo>
                <a:lnTo>
                  <a:pt x="798241" y="2918889"/>
                </a:lnTo>
                <a:lnTo>
                  <a:pt x="798941" y="2901446"/>
                </a:lnTo>
                <a:lnTo>
                  <a:pt x="796997" y="2888349"/>
                </a:lnTo>
                <a:lnTo>
                  <a:pt x="794155" y="2877968"/>
                </a:lnTo>
                <a:lnTo>
                  <a:pt x="792161" y="2868672"/>
                </a:lnTo>
                <a:lnTo>
                  <a:pt x="794674" y="2858196"/>
                </a:lnTo>
                <a:lnTo>
                  <a:pt x="800137" y="2846578"/>
                </a:lnTo>
                <a:lnTo>
                  <a:pt x="806614" y="2834329"/>
                </a:lnTo>
                <a:lnTo>
                  <a:pt x="812171" y="2821959"/>
                </a:lnTo>
                <a:lnTo>
                  <a:pt x="844637" y="2797426"/>
                </a:lnTo>
                <a:lnTo>
                  <a:pt x="860360" y="2762186"/>
                </a:lnTo>
                <a:lnTo>
                  <a:pt x="859357" y="2748383"/>
                </a:lnTo>
                <a:lnTo>
                  <a:pt x="854937" y="2736454"/>
                </a:lnTo>
                <a:lnTo>
                  <a:pt x="848600" y="2725741"/>
                </a:lnTo>
                <a:lnTo>
                  <a:pt x="841842" y="2715586"/>
                </a:lnTo>
                <a:lnTo>
                  <a:pt x="836161" y="2705332"/>
                </a:lnTo>
                <a:lnTo>
                  <a:pt x="833055" y="2694321"/>
                </a:lnTo>
                <a:lnTo>
                  <a:pt x="834829" y="2677241"/>
                </a:lnTo>
                <a:lnTo>
                  <a:pt x="837853" y="2660969"/>
                </a:lnTo>
                <a:lnTo>
                  <a:pt x="853730" y="2621265"/>
                </a:lnTo>
                <a:lnTo>
                  <a:pt x="878344" y="2604194"/>
                </a:lnTo>
                <a:lnTo>
                  <a:pt x="890868" y="2605017"/>
                </a:lnTo>
                <a:lnTo>
                  <a:pt x="902414" y="2605840"/>
                </a:lnTo>
                <a:lnTo>
                  <a:pt x="915419" y="2606836"/>
                </a:lnTo>
                <a:lnTo>
                  <a:pt x="930657" y="2605456"/>
                </a:lnTo>
                <a:lnTo>
                  <a:pt x="943110" y="2599738"/>
                </a:lnTo>
                <a:lnTo>
                  <a:pt x="953454" y="2591263"/>
                </a:lnTo>
                <a:lnTo>
                  <a:pt x="962365" y="2581614"/>
                </a:lnTo>
                <a:lnTo>
                  <a:pt x="970518" y="2572373"/>
                </a:lnTo>
                <a:lnTo>
                  <a:pt x="978590" y="2565125"/>
                </a:lnTo>
                <a:lnTo>
                  <a:pt x="987256" y="2561451"/>
                </a:lnTo>
                <a:lnTo>
                  <a:pt x="998039" y="2564109"/>
                </a:lnTo>
                <a:lnTo>
                  <a:pt x="1005925" y="2569875"/>
                </a:lnTo>
                <a:lnTo>
                  <a:pt x="1011607" y="2578001"/>
                </a:lnTo>
                <a:lnTo>
                  <a:pt x="1015781" y="2587740"/>
                </a:lnTo>
                <a:lnTo>
                  <a:pt x="1019140" y="2598344"/>
                </a:lnTo>
                <a:lnTo>
                  <a:pt x="1022379" y="2609068"/>
                </a:lnTo>
                <a:lnTo>
                  <a:pt x="1026192" y="2619163"/>
                </a:lnTo>
                <a:lnTo>
                  <a:pt x="1031274" y="2627882"/>
                </a:lnTo>
                <a:lnTo>
                  <a:pt x="1038318" y="2634479"/>
                </a:lnTo>
                <a:lnTo>
                  <a:pt x="1048020" y="2638206"/>
                </a:lnTo>
                <a:lnTo>
                  <a:pt x="1055148" y="2634862"/>
                </a:lnTo>
                <a:lnTo>
                  <a:pt x="1056787" y="2624921"/>
                </a:lnTo>
                <a:lnTo>
                  <a:pt x="1055734" y="2611388"/>
                </a:lnTo>
                <a:lnTo>
                  <a:pt x="1054783" y="2597264"/>
                </a:lnTo>
                <a:lnTo>
                  <a:pt x="1065226" y="2555542"/>
                </a:lnTo>
                <a:lnTo>
                  <a:pt x="1089750" y="2536886"/>
                </a:lnTo>
                <a:lnTo>
                  <a:pt x="1094626" y="2523268"/>
                </a:lnTo>
                <a:lnTo>
                  <a:pt x="1098082" y="2513696"/>
                </a:lnTo>
                <a:lnTo>
                  <a:pt x="1108255" y="2503736"/>
                </a:lnTo>
                <a:lnTo>
                  <a:pt x="1119286" y="2494375"/>
                </a:lnTo>
                <a:lnTo>
                  <a:pt x="1130082" y="2485328"/>
                </a:lnTo>
                <a:lnTo>
                  <a:pt x="1139549" y="2476310"/>
                </a:lnTo>
                <a:lnTo>
                  <a:pt x="1146592" y="2467038"/>
                </a:lnTo>
                <a:lnTo>
                  <a:pt x="1150116" y="2457227"/>
                </a:lnTo>
                <a:lnTo>
                  <a:pt x="1151011" y="2446886"/>
                </a:lnTo>
                <a:lnTo>
                  <a:pt x="1142032" y="2446149"/>
                </a:lnTo>
                <a:lnTo>
                  <a:pt x="1139466" y="2439863"/>
                </a:lnTo>
                <a:lnTo>
                  <a:pt x="1139708" y="2436853"/>
                </a:lnTo>
                <a:lnTo>
                  <a:pt x="1140444" y="2427848"/>
                </a:lnTo>
                <a:lnTo>
                  <a:pt x="1140889" y="2421854"/>
                </a:lnTo>
                <a:lnTo>
                  <a:pt x="1141333" y="2415834"/>
                </a:lnTo>
                <a:lnTo>
                  <a:pt x="1147569" y="2413243"/>
                </a:lnTo>
                <a:lnTo>
                  <a:pt x="1156770" y="2404025"/>
                </a:lnTo>
                <a:lnTo>
                  <a:pt x="1168992" y="2398932"/>
                </a:lnTo>
                <a:lnTo>
                  <a:pt x="1181625" y="2397785"/>
                </a:lnTo>
                <a:lnTo>
                  <a:pt x="1189232" y="2405006"/>
                </a:lnTo>
                <a:lnTo>
                  <a:pt x="1193194" y="2418552"/>
                </a:lnTo>
                <a:lnTo>
                  <a:pt x="1216050" y="2435981"/>
                </a:lnTo>
                <a:lnTo>
                  <a:pt x="1251195" y="2461081"/>
                </a:lnTo>
                <a:lnTo>
                  <a:pt x="1261077" y="2464421"/>
                </a:lnTo>
                <a:lnTo>
                  <a:pt x="1279735" y="2462615"/>
                </a:lnTo>
                <a:lnTo>
                  <a:pt x="1289623" y="2455585"/>
                </a:lnTo>
                <a:lnTo>
                  <a:pt x="1293089" y="2446596"/>
                </a:lnTo>
                <a:lnTo>
                  <a:pt x="1294102" y="2433817"/>
                </a:lnTo>
                <a:lnTo>
                  <a:pt x="1294787" y="2424775"/>
                </a:lnTo>
                <a:lnTo>
                  <a:pt x="1300518" y="2412311"/>
                </a:lnTo>
                <a:lnTo>
                  <a:pt x="1307971" y="2402360"/>
                </a:lnTo>
                <a:lnTo>
                  <a:pt x="1309189" y="2395692"/>
                </a:lnTo>
                <a:lnTo>
                  <a:pt x="1309392" y="2392695"/>
                </a:lnTo>
                <a:lnTo>
                  <a:pt x="1310129" y="2383602"/>
                </a:lnTo>
                <a:lnTo>
                  <a:pt x="1303877" y="2372138"/>
                </a:lnTo>
                <a:lnTo>
                  <a:pt x="1293579" y="2361680"/>
                </a:lnTo>
                <a:lnTo>
                  <a:pt x="1282915" y="2352154"/>
                </a:lnTo>
                <a:lnTo>
                  <a:pt x="1275561" y="2343491"/>
                </a:lnTo>
                <a:lnTo>
                  <a:pt x="1279116" y="2328329"/>
                </a:lnTo>
                <a:lnTo>
                  <a:pt x="1287057" y="2317708"/>
                </a:lnTo>
                <a:lnTo>
                  <a:pt x="1296767" y="2309376"/>
                </a:lnTo>
                <a:lnTo>
                  <a:pt x="1305632" y="2301081"/>
                </a:lnTo>
                <a:lnTo>
                  <a:pt x="1311035" y="2290574"/>
                </a:lnTo>
                <a:lnTo>
                  <a:pt x="1310117" y="2275123"/>
                </a:lnTo>
                <a:lnTo>
                  <a:pt x="1306186" y="2263497"/>
                </a:lnTo>
                <a:lnTo>
                  <a:pt x="1302417" y="2254014"/>
                </a:lnTo>
                <a:lnTo>
                  <a:pt x="1248039" y="2248817"/>
                </a:lnTo>
                <a:lnTo>
                  <a:pt x="1244004" y="2240956"/>
                </a:lnTo>
                <a:lnTo>
                  <a:pt x="1241506" y="2229581"/>
                </a:lnTo>
                <a:lnTo>
                  <a:pt x="1240309" y="2215892"/>
                </a:lnTo>
                <a:lnTo>
                  <a:pt x="1240176" y="2201092"/>
                </a:lnTo>
                <a:lnTo>
                  <a:pt x="1240871" y="2186385"/>
                </a:lnTo>
                <a:lnTo>
                  <a:pt x="1243561" y="2170028"/>
                </a:lnTo>
                <a:lnTo>
                  <a:pt x="1247883" y="2159229"/>
                </a:lnTo>
                <a:lnTo>
                  <a:pt x="1252876" y="2150661"/>
                </a:lnTo>
                <a:lnTo>
                  <a:pt x="1257580" y="2140995"/>
                </a:lnTo>
                <a:lnTo>
                  <a:pt x="1254211" y="2131405"/>
                </a:lnTo>
                <a:lnTo>
                  <a:pt x="1251430" y="2128141"/>
                </a:lnTo>
                <a:lnTo>
                  <a:pt x="1249093" y="2118934"/>
                </a:lnTo>
                <a:lnTo>
                  <a:pt x="1260709" y="2112207"/>
                </a:lnTo>
                <a:lnTo>
                  <a:pt x="1268876" y="2104338"/>
                </a:lnTo>
                <a:lnTo>
                  <a:pt x="1277329" y="2095925"/>
                </a:lnTo>
                <a:lnTo>
                  <a:pt x="1290006" y="2085331"/>
                </a:lnTo>
                <a:lnTo>
                  <a:pt x="1298382" y="2077393"/>
                </a:lnTo>
                <a:lnTo>
                  <a:pt x="1302591" y="2062646"/>
                </a:lnTo>
                <a:lnTo>
                  <a:pt x="1308943" y="2051118"/>
                </a:lnTo>
                <a:lnTo>
                  <a:pt x="1315964" y="2041244"/>
                </a:lnTo>
                <a:lnTo>
                  <a:pt x="1322181" y="2031460"/>
                </a:lnTo>
                <a:lnTo>
                  <a:pt x="1326121" y="2020201"/>
                </a:lnTo>
                <a:lnTo>
                  <a:pt x="1323546" y="2008586"/>
                </a:lnTo>
                <a:lnTo>
                  <a:pt x="1318144" y="1998440"/>
                </a:lnTo>
                <a:lnTo>
                  <a:pt x="1320503" y="1983573"/>
                </a:lnTo>
                <a:lnTo>
                  <a:pt x="1326054" y="1972349"/>
                </a:lnTo>
                <a:lnTo>
                  <a:pt x="1330571" y="1962250"/>
                </a:lnTo>
                <a:lnTo>
                  <a:pt x="1329227" y="1948794"/>
                </a:lnTo>
                <a:lnTo>
                  <a:pt x="1323748" y="1938324"/>
                </a:lnTo>
                <a:lnTo>
                  <a:pt x="1315965" y="1929518"/>
                </a:lnTo>
                <a:lnTo>
                  <a:pt x="1307712" y="1921054"/>
                </a:lnTo>
                <a:lnTo>
                  <a:pt x="1300821" y="1911610"/>
                </a:lnTo>
                <a:lnTo>
                  <a:pt x="1297125" y="1899864"/>
                </a:lnTo>
                <a:lnTo>
                  <a:pt x="1301074" y="1882334"/>
                </a:lnTo>
                <a:lnTo>
                  <a:pt x="1308222" y="1870970"/>
                </a:lnTo>
                <a:lnTo>
                  <a:pt x="1315050" y="1862608"/>
                </a:lnTo>
                <a:lnTo>
                  <a:pt x="1315093" y="1850225"/>
                </a:lnTo>
                <a:lnTo>
                  <a:pt x="1311545" y="1840419"/>
                </a:lnTo>
                <a:lnTo>
                  <a:pt x="1306905" y="1830747"/>
                </a:lnTo>
                <a:lnTo>
                  <a:pt x="1303673" y="1818770"/>
                </a:lnTo>
                <a:lnTo>
                  <a:pt x="1325944" y="1782408"/>
                </a:lnTo>
                <a:lnTo>
                  <a:pt x="1354394" y="1773091"/>
                </a:lnTo>
                <a:lnTo>
                  <a:pt x="1363408" y="1769793"/>
                </a:lnTo>
                <a:lnTo>
                  <a:pt x="1371341" y="1765271"/>
                </a:lnTo>
                <a:lnTo>
                  <a:pt x="1377686" y="1758845"/>
                </a:lnTo>
                <a:lnTo>
                  <a:pt x="1381300" y="1742201"/>
                </a:lnTo>
                <a:lnTo>
                  <a:pt x="1372270" y="1741515"/>
                </a:lnTo>
                <a:lnTo>
                  <a:pt x="1375267" y="1741731"/>
                </a:lnTo>
                <a:lnTo>
                  <a:pt x="1362809" y="1741827"/>
                </a:lnTo>
                <a:lnTo>
                  <a:pt x="1350970" y="1742389"/>
                </a:lnTo>
                <a:lnTo>
                  <a:pt x="1339087" y="1740772"/>
                </a:lnTo>
                <a:lnTo>
                  <a:pt x="1322790" y="1733297"/>
                </a:lnTo>
                <a:lnTo>
                  <a:pt x="1311879" y="1727737"/>
                </a:lnTo>
                <a:lnTo>
                  <a:pt x="1302905" y="1724393"/>
                </a:lnTo>
                <a:lnTo>
                  <a:pt x="1289056" y="1723770"/>
                </a:lnTo>
                <a:lnTo>
                  <a:pt x="1276179" y="1723879"/>
                </a:lnTo>
                <a:lnTo>
                  <a:pt x="1264080" y="1723693"/>
                </a:lnTo>
                <a:lnTo>
                  <a:pt x="1252565" y="1722183"/>
                </a:lnTo>
                <a:lnTo>
                  <a:pt x="1251002" y="1705103"/>
                </a:lnTo>
                <a:lnTo>
                  <a:pt x="1249763" y="1693048"/>
                </a:lnTo>
                <a:lnTo>
                  <a:pt x="1248850" y="1684676"/>
                </a:lnTo>
                <a:lnTo>
                  <a:pt x="1248267" y="1678642"/>
                </a:lnTo>
                <a:lnTo>
                  <a:pt x="1248014" y="1673603"/>
                </a:lnTo>
                <a:lnTo>
                  <a:pt x="1248095" y="1668215"/>
                </a:lnTo>
                <a:lnTo>
                  <a:pt x="1261537" y="1624081"/>
                </a:lnTo>
                <a:lnTo>
                  <a:pt x="1270619" y="1614439"/>
                </a:lnTo>
                <a:lnTo>
                  <a:pt x="1277921" y="1605719"/>
                </a:lnTo>
                <a:lnTo>
                  <a:pt x="1270690" y="1568277"/>
                </a:lnTo>
                <a:lnTo>
                  <a:pt x="1250002" y="1536664"/>
                </a:lnTo>
                <a:lnTo>
                  <a:pt x="1243080" y="1526375"/>
                </a:lnTo>
                <a:lnTo>
                  <a:pt x="1237203" y="1515835"/>
                </a:lnTo>
                <a:lnTo>
                  <a:pt x="1233008" y="1504820"/>
                </a:lnTo>
                <a:lnTo>
                  <a:pt x="1231608" y="1489132"/>
                </a:lnTo>
                <a:lnTo>
                  <a:pt x="1233109" y="1476177"/>
                </a:lnTo>
                <a:lnTo>
                  <a:pt x="1235925" y="1465134"/>
                </a:lnTo>
                <a:lnTo>
                  <a:pt x="1238468" y="1455182"/>
                </a:lnTo>
                <a:lnTo>
                  <a:pt x="1239153" y="1445502"/>
                </a:lnTo>
                <a:lnTo>
                  <a:pt x="1233989" y="1434013"/>
                </a:lnTo>
                <a:lnTo>
                  <a:pt x="1223619" y="1426154"/>
                </a:lnTo>
                <a:lnTo>
                  <a:pt x="1210416" y="1420913"/>
                </a:lnTo>
                <a:lnTo>
                  <a:pt x="1196753" y="1417276"/>
                </a:lnTo>
                <a:lnTo>
                  <a:pt x="1200816" y="1405174"/>
                </a:lnTo>
                <a:lnTo>
                  <a:pt x="1208449" y="1396856"/>
                </a:lnTo>
                <a:lnTo>
                  <a:pt x="1217960" y="1390601"/>
                </a:lnTo>
                <a:lnTo>
                  <a:pt x="1227658" y="1384690"/>
                </a:lnTo>
                <a:lnTo>
                  <a:pt x="1235854" y="1377401"/>
                </a:lnTo>
                <a:lnTo>
                  <a:pt x="1240856" y="1367015"/>
                </a:lnTo>
                <a:lnTo>
                  <a:pt x="1241853" y="1351098"/>
                </a:lnTo>
                <a:lnTo>
                  <a:pt x="1242266" y="1335341"/>
                </a:lnTo>
                <a:lnTo>
                  <a:pt x="1242117" y="1319746"/>
                </a:lnTo>
                <a:lnTo>
                  <a:pt x="1238531" y="1273965"/>
                </a:lnTo>
                <a:lnTo>
                  <a:pt x="1230710" y="1229752"/>
                </a:lnTo>
                <a:lnTo>
                  <a:pt x="1219265" y="1187184"/>
                </a:lnTo>
                <a:lnTo>
                  <a:pt x="1204809" y="1146340"/>
                </a:lnTo>
                <a:lnTo>
                  <a:pt x="1187954" y="1107297"/>
                </a:lnTo>
                <a:lnTo>
                  <a:pt x="1175687" y="1082309"/>
                </a:lnTo>
                <a:lnTo>
                  <a:pt x="1186998" y="1076632"/>
                </a:lnTo>
                <a:lnTo>
                  <a:pt x="1198132" y="1068369"/>
                </a:lnTo>
                <a:lnTo>
                  <a:pt x="1208963" y="1058589"/>
                </a:lnTo>
                <a:lnTo>
                  <a:pt x="1219363" y="1048357"/>
                </a:lnTo>
                <a:lnTo>
                  <a:pt x="1229205" y="1038740"/>
                </a:lnTo>
                <a:lnTo>
                  <a:pt x="1238360" y="1030805"/>
                </a:lnTo>
                <a:lnTo>
                  <a:pt x="1246703" y="1025618"/>
                </a:lnTo>
                <a:lnTo>
                  <a:pt x="1258649" y="1023456"/>
                </a:lnTo>
                <a:lnTo>
                  <a:pt x="1270121" y="1023758"/>
                </a:lnTo>
                <a:lnTo>
                  <a:pt x="1280514" y="1024549"/>
                </a:lnTo>
                <a:lnTo>
                  <a:pt x="1289220" y="1023856"/>
                </a:lnTo>
                <a:lnTo>
                  <a:pt x="1295634" y="1019705"/>
                </a:lnTo>
                <a:lnTo>
                  <a:pt x="1299150" y="1010122"/>
                </a:lnTo>
                <a:lnTo>
                  <a:pt x="1297434" y="996906"/>
                </a:lnTo>
                <a:lnTo>
                  <a:pt x="1292457" y="985591"/>
                </a:lnTo>
                <a:lnTo>
                  <a:pt x="1288095" y="974641"/>
                </a:lnTo>
                <a:lnTo>
                  <a:pt x="1337904" y="862129"/>
                </a:lnTo>
                <a:lnTo>
                  <a:pt x="1347160" y="856714"/>
                </a:lnTo>
                <a:lnTo>
                  <a:pt x="1359355" y="851646"/>
                </a:lnTo>
                <a:lnTo>
                  <a:pt x="1372239" y="845683"/>
                </a:lnTo>
                <a:lnTo>
                  <a:pt x="1383560" y="837581"/>
                </a:lnTo>
                <a:lnTo>
                  <a:pt x="1391067" y="826096"/>
                </a:lnTo>
                <a:lnTo>
                  <a:pt x="1389950" y="809713"/>
                </a:lnTo>
                <a:lnTo>
                  <a:pt x="1383835" y="798197"/>
                </a:lnTo>
                <a:lnTo>
                  <a:pt x="1375133" y="789852"/>
                </a:lnTo>
                <a:lnTo>
                  <a:pt x="1366256" y="782983"/>
                </a:lnTo>
                <a:lnTo>
                  <a:pt x="1360176" y="770628"/>
                </a:lnTo>
                <a:lnTo>
                  <a:pt x="1356691" y="758621"/>
                </a:lnTo>
                <a:lnTo>
                  <a:pt x="1354945" y="747011"/>
                </a:lnTo>
                <a:lnTo>
                  <a:pt x="1354083" y="735847"/>
                </a:lnTo>
                <a:lnTo>
                  <a:pt x="1353249" y="725179"/>
                </a:lnTo>
                <a:lnTo>
                  <a:pt x="1330118" y="683095"/>
                </a:lnTo>
                <a:lnTo>
                  <a:pt x="1312019" y="665846"/>
                </a:lnTo>
                <a:lnTo>
                  <a:pt x="1303417" y="657783"/>
                </a:lnTo>
                <a:lnTo>
                  <a:pt x="1275770" y="615383"/>
                </a:lnTo>
                <a:lnTo>
                  <a:pt x="1270328" y="593160"/>
                </a:lnTo>
                <a:lnTo>
                  <a:pt x="1268480" y="584274"/>
                </a:lnTo>
                <a:lnTo>
                  <a:pt x="1265785" y="576541"/>
                </a:lnTo>
                <a:lnTo>
                  <a:pt x="1261170" y="569712"/>
                </a:lnTo>
                <a:lnTo>
                  <a:pt x="1253564" y="563539"/>
                </a:lnTo>
                <a:lnTo>
                  <a:pt x="1253908" y="546386"/>
                </a:lnTo>
                <a:lnTo>
                  <a:pt x="1257008" y="534203"/>
                </a:lnTo>
                <a:lnTo>
                  <a:pt x="1260512" y="524614"/>
                </a:lnTo>
                <a:lnTo>
                  <a:pt x="1263207" y="513248"/>
                </a:lnTo>
                <a:lnTo>
                  <a:pt x="1266762" y="503559"/>
                </a:lnTo>
                <a:lnTo>
                  <a:pt x="1269914" y="490422"/>
                </a:lnTo>
                <a:lnTo>
                  <a:pt x="1261844" y="481319"/>
                </a:lnTo>
                <a:lnTo>
                  <a:pt x="1256040" y="477878"/>
                </a:lnTo>
                <a:lnTo>
                  <a:pt x="1250287" y="474373"/>
                </a:lnTo>
                <a:lnTo>
                  <a:pt x="1241701" y="467667"/>
                </a:lnTo>
                <a:lnTo>
                  <a:pt x="1229018" y="470891"/>
                </a:lnTo>
                <a:lnTo>
                  <a:pt x="1219305" y="474338"/>
                </a:lnTo>
                <a:lnTo>
                  <a:pt x="1212278" y="477978"/>
                </a:lnTo>
                <a:lnTo>
                  <a:pt x="1207650" y="481781"/>
                </a:lnTo>
                <a:lnTo>
                  <a:pt x="1205136" y="485719"/>
                </a:lnTo>
                <a:lnTo>
                  <a:pt x="1204451" y="489761"/>
                </a:lnTo>
                <a:lnTo>
                  <a:pt x="1205307" y="493878"/>
                </a:lnTo>
                <a:lnTo>
                  <a:pt x="1222724" y="514549"/>
                </a:lnTo>
                <a:lnTo>
                  <a:pt x="1226834" y="518493"/>
                </a:lnTo>
                <a:lnTo>
                  <a:pt x="1230486" y="522305"/>
                </a:lnTo>
                <a:lnTo>
                  <a:pt x="1233394" y="525955"/>
                </a:lnTo>
                <a:lnTo>
                  <a:pt x="1235274" y="529413"/>
                </a:lnTo>
                <a:lnTo>
                  <a:pt x="1235838" y="532651"/>
                </a:lnTo>
                <a:lnTo>
                  <a:pt x="1234801" y="535637"/>
                </a:lnTo>
                <a:lnTo>
                  <a:pt x="1231878" y="538343"/>
                </a:lnTo>
                <a:lnTo>
                  <a:pt x="1223260" y="551483"/>
                </a:lnTo>
                <a:lnTo>
                  <a:pt x="1192003" y="581371"/>
                </a:lnTo>
                <a:lnTo>
                  <a:pt x="1156707" y="601391"/>
                </a:lnTo>
                <a:lnTo>
                  <a:pt x="1133511" y="612067"/>
                </a:lnTo>
                <a:lnTo>
                  <a:pt x="1122594" y="617236"/>
                </a:lnTo>
                <a:lnTo>
                  <a:pt x="1112389" y="622574"/>
                </a:lnTo>
                <a:lnTo>
                  <a:pt x="1103089" y="628290"/>
                </a:lnTo>
                <a:lnTo>
                  <a:pt x="1094888" y="634597"/>
                </a:lnTo>
                <a:lnTo>
                  <a:pt x="1095877" y="623944"/>
                </a:lnTo>
                <a:lnTo>
                  <a:pt x="1113912" y="584858"/>
                </a:lnTo>
                <a:lnTo>
                  <a:pt x="1148490" y="536613"/>
                </a:lnTo>
                <a:lnTo>
                  <a:pt x="1176886" y="500330"/>
                </a:lnTo>
                <a:lnTo>
                  <a:pt x="1191822" y="481172"/>
                </a:lnTo>
                <a:lnTo>
                  <a:pt x="1221726" y="441185"/>
                </a:lnTo>
                <a:lnTo>
                  <a:pt x="1249750" y="399455"/>
                </a:lnTo>
                <a:lnTo>
                  <a:pt x="1273586" y="356566"/>
                </a:lnTo>
                <a:lnTo>
                  <a:pt x="1290925" y="313099"/>
                </a:lnTo>
                <a:lnTo>
                  <a:pt x="1299461" y="269636"/>
                </a:lnTo>
                <a:lnTo>
                  <a:pt x="1299323" y="259506"/>
                </a:lnTo>
                <a:lnTo>
                  <a:pt x="1283473" y="211867"/>
                </a:lnTo>
                <a:lnTo>
                  <a:pt x="1259639" y="174053"/>
                </a:lnTo>
                <a:lnTo>
                  <a:pt x="1229975" y="140227"/>
                </a:lnTo>
                <a:lnTo>
                  <a:pt x="1198453" y="115587"/>
                </a:lnTo>
                <a:lnTo>
                  <a:pt x="1152236" y="104621"/>
                </a:lnTo>
                <a:lnTo>
                  <a:pt x="1138558" y="104243"/>
                </a:lnTo>
                <a:lnTo>
                  <a:pt x="1125242" y="104736"/>
                </a:lnTo>
                <a:lnTo>
                  <a:pt x="1112866" y="106389"/>
                </a:lnTo>
                <a:lnTo>
                  <a:pt x="1102007" y="109491"/>
                </a:lnTo>
                <a:lnTo>
                  <a:pt x="1095044" y="129255"/>
                </a:lnTo>
                <a:lnTo>
                  <a:pt x="1087085" y="142392"/>
                </a:lnTo>
                <a:lnTo>
                  <a:pt x="1078451" y="150168"/>
                </a:lnTo>
                <a:lnTo>
                  <a:pt x="1069465" y="153849"/>
                </a:lnTo>
                <a:lnTo>
                  <a:pt x="1060448" y="154702"/>
                </a:lnTo>
                <a:lnTo>
                  <a:pt x="1051721" y="153994"/>
                </a:lnTo>
                <a:lnTo>
                  <a:pt x="1043607" y="152989"/>
                </a:lnTo>
                <a:lnTo>
                  <a:pt x="1041702" y="152119"/>
                </a:lnTo>
                <a:lnTo>
                  <a:pt x="1041508" y="150055"/>
                </a:lnTo>
                <a:lnTo>
                  <a:pt x="1042711" y="146944"/>
                </a:lnTo>
                <a:lnTo>
                  <a:pt x="1044998" y="142931"/>
                </a:lnTo>
                <a:lnTo>
                  <a:pt x="1048054" y="138162"/>
                </a:lnTo>
                <a:lnTo>
                  <a:pt x="1051567" y="132782"/>
                </a:lnTo>
                <a:lnTo>
                  <a:pt x="1055222" y="126937"/>
                </a:lnTo>
                <a:lnTo>
                  <a:pt x="1058706" y="120773"/>
                </a:lnTo>
                <a:lnTo>
                  <a:pt x="1061706" y="114435"/>
                </a:lnTo>
                <a:lnTo>
                  <a:pt x="1063906" y="108068"/>
                </a:lnTo>
                <a:lnTo>
                  <a:pt x="1064995" y="101820"/>
                </a:lnTo>
                <a:lnTo>
                  <a:pt x="1064657" y="95834"/>
                </a:lnTo>
                <a:lnTo>
                  <a:pt x="1030602" y="74948"/>
                </a:lnTo>
                <a:lnTo>
                  <a:pt x="996020" y="73533"/>
                </a:lnTo>
                <a:lnTo>
                  <a:pt x="972982" y="74894"/>
                </a:lnTo>
                <a:lnTo>
                  <a:pt x="970788" y="71966"/>
                </a:lnTo>
                <a:lnTo>
                  <a:pt x="971771" y="69378"/>
                </a:lnTo>
                <a:lnTo>
                  <a:pt x="975244" y="66946"/>
                </a:lnTo>
                <a:lnTo>
                  <a:pt x="980524" y="64483"/>
                </a:lnTo>
                <a:lnTo>
                  <a:pt x="986924" y="61806"/>
                </a:lnTo>
                <a:lnTo>
                  <a:pt x="993758" y="58729"/>
                </a:lnTo>
                <a:lnTo>
                  <a:pt x="1000340" y="55067"/>
                </a:lnTo>
                <a:lnTo>
                  <a:pt x="1005986" y="50636"/>
                </a:lnTo>
                <a:lnTo>
                  <a:pt x="1010010" y="45251"/>
                </a:lnTo>
                <a:lnTo>
                  <a:pt x="1011726" y="38727"/>
                </a:lnTo>
                <a:lnTo>
                  <a:pt x="1010448" y="30879"/>
                </a:lnTo>
                <a:lnTo>
                  <a:pt x="971929" y="3973"/>
                </a:lnTo>
                <a:lnTo>
                  <a:pt x="948474" y="0"/>
                </a:lnTo>
                <a:lnTo>
                  <a:pt x="940568" y="2053"/>
                </a:lnTo>
                <a:lnTo>
                  <a:pt x="913415" y="35447"/>
                </a:lnTo>
                <a:lnTo>
                  <a:pt x="899257" y="58861"/>
                </a:lnTo>
                <a:lnTo>
                  <a:pt x="892096" y="70415"/>
                </a:lnTo>
                <a:lnTo>
                  <a:pt x="884794" y="81271"/>
                </a:lnTo>
                <a:lnTo>
                  <a:pt x="877284" y="90985"/>
                </a:lnTo>
                <a:lnTo>
                  <a:pt x="872445" y="97763"/>
                </a:lnTo>
                <a:lnTo>
                  <a:pt x="869793" y="104758"/>
                </a:lnTo>
                <a:lnTo>
                  <a:pt x="868883" y="111913"/>
                </a:lnTo>
                <a:lnTo>
                  <a:pt x="869272" y="119169"/>
                </a:lnTo>
                <a:lnTo>
                  <a:pt x="870516" y="126469"/>
                </a:lnTo>
                <a:lnTo>
                  <a:pt x="872172" y="133753"/>
                </a:lnTo>
                <a:lnTo>
                  <a:pt x="873797" y="140965"/>
                </a:lnTo>
                <a:lnTo>
                  <a:pt x="874946" y="148045"/>
                </a:lnTo>
                <a:lnTo>
                  <a:pt x="875176" y="154936"/>
                </a:lnTo>
                <a:lnTo>
                  <a:pt x="874043" y="161578"/>
                </a:lnTo>
                <a:lnTo>
                  <a:pt x="871105" y="167915"/>
                </a:lnTo>
                <a:lnTo>
                  <a:pt x="865917" y="173887"/>
                </a:lnTo>
                <a:lnTo>
                  <a:pt x="858036" y="179437"/>
                </a:lnTo>
                <a:lnTo>
                  <a:pt x="847019" y="184506"/>
                </a:lnTo>
                <a:lnTo>
                  <a:pt x="831181" y="178693"/>
                </a:lnTo>
                <a:lnTo>
                  <a:pt x="817475" y="173747"/>
                </a:lnTo>
                <a:lnTo>
                  <a:pt x="805879" y="169743"/>
                </a:lnTo>
                <a:lnTo>
                  <a:pt x="796372" y="166757"/>
                </a:lnTo>
                <a:lnTo>
                  <a:pt x="788935" y="164864"/>
                </a:lnTo>
                <a:lnTo>
                  <a:pt x="783546" y="164140"/>
                </a:lnTo>
                <a:lnTo>
                  <a:pt x="780184" y="164660"/>
                </a:lnTo>
                <a:lnTo>
                  <a:pt x="778831" y="166499"/>
                </a:lnTo>
                <a:lnTo>
                  <a:pt x="779463" y="169734"/>
                </a:lnTo>
                <a:lnTo>
                  <a:pt x="811706" y="209466"/>
                </a:lnTo>
                <a:lnTo>
                  <a:pt x="823826" y="222653"/>
                </a:lnTo>
                <a:lnTo>
                  <a:pt x="806742" y="219247"/>
                </a:lnTo>
                <a:lnTo>
                  <a:pt x="796915" y="220151"/>
                </a:lnTo>
                <a:lnTo>
                  <a:pt x="790315" y="223213"/>
                </a:lnTo>
                <a:lnTo>
                  <a:pt x="780965" y="230623"/>
                </a:lnTo>
                <a:lnTo>
                  <a:pt x="769863" y="240288"/>
                </a:lnTo>
                <a:lnTo>
                  <a:pt x="758008" y="250115"/>
                </a:lnTo>
                <a:lnTo>
                  <a:pt x="746400" y="258009"/>
                </a:lnTo>
                <a:lnTo>
                  <a:pt x="736035" y="261879"/>
                </a:lnTo>
                <a:lnTo>
                  <a:pt x="731293" y="259137"/>
                </a:lnTo>
                <a:lnTo>
                  <a:pt x="730461" y="254264"/>
                </a:lnTo>
                <a:lnTo>
                  <a:pt x="732371" y="247861"/>
                </a:lnTo>
                <a:lnTo>
                  <a:pt x="735857" y="240524"/>
                </a:lnTo>
                <a:lnTo>
                  <a:pt x="739750" y="232854"/>
                </a:lnTo>
                <a:lnTo>
                  <a:pt x="742884" y="225449"/>
                </a:lnTo>
                <a:lnTo>
                  <a:pt x="744090" y="218909"/>
                </a:lnTo>
                <a:lnTo>
                  <a:pt x="742202" y="213832"/>
                </a:lnTo>
                <a:lnTo>
                  <a:pt x="736052" y="210817"/>
                </a:lnTo>
                <a:lnTo>
                  <a:pt x="720197" y="220222"/>
                </a:lnTo>
                <a:lnTo>
                  <a:pt x="706074" y="226711"/>
                </a:lnTo>
                <a:lnTo>
                  <a:pt x="661744" y="235000"/>
                </a:lnTo>
                <a:lnTo>
                  <a:pt x="652411" y="235532"/>
                </a:lnTo>
                <a:lnTo>
                  <a:pt x="643261" y="236599"/>
                </a:lnTo>
                <a:lnTo>
                  <a:pt x="630807" y="236169"/>
                </a:lnTo>
                <a:lnTo>
                  <a:pt x="622673" y="237041"/>
                </a:lnTo>
                <a:lnTo>
                  <a:pt x="618161" y="239031"/>
                </a:lnTo>
                <a:lnTo>
                  <a:pt x="616576" y="241954"/>
                </a:lnTo>
                <a:lnTo>
                  <a:pt x="617221" y="245627"/>
                </a:lnTo>
                <a:lnTo>
                  <a:pt x="619400" y="249865"/>
                </a:lnTo>
                <a:lnTo>
                  <a:pt x="622416" y="254484"/>
                </a:lnTo>
                <a:lnTo>
                  <a:pt x="625573" y="259300"/>
                </a:lnTo>
                <a:lnTo>
                  <a:pt x="628175" y="264128"/>
                </a:lnTo>
                <a:lnTo>
                  <a:pt x="629524" y="268784"/>
                </a:lnTo>
                <a:lnTo>
                  <a:pt x="628926" y="273084"/>
                </a:lnTo>
                <a:lnTo>
                  <a:pt x="625683" y="276844"/>
                </a:lnTo>
                <a:lnTo>
                  <a:pt x="618437" y="280324"/>
                </a:lnTo>
                <a:lnTo>
                  <a:pt x="608644" y="283118"/>
                </a:lnTo>
                <a:lnTo>
                  <a:pt x="596880" y="285543"/>
                </a:lnTo>
                <a:lnTo>
                  <a:pt x="583724" y="287919"/>
                </a:lnTo>
                <a:lnTo>
                  <a:pt x="569754" y="290562"/>
                </a:lnTo>
                <a:lnTo>
                  <a:pt x="528744" y="303280"/>
                </a:lnTo>
                <a:lnTo>
                  <a:pt x="488987" y="328172"/>
                </a:lnTo>
                <a:lnTo>
                  <a:pt x="457127" y="352966"/>
                </a:lnTo>
                <a:lnTo>
                  <a:pt x="423452" y="385959"/>
                </a:lnTo>
                <a:lnTo>
                  <a:pt x="397817" y="417137"/>
                </a:lnTo>
                <a:lnTo>
                  <a:pt x="394195" y="434244"/>
                </a:lnTo>
                <a:lnTo>
                  <a:pt x="394463" y="444400"/>
                </a:lnTo>
                <a:lnTo>
                  <a:pt x="403752" y="489451"/>
                </a:lnTo>
                <a:lnTo>
                  <a:pt x="409942" y="510885"/>
                </a:lnTo>
                <a:lnTo>
                  <a:pt x="412576" y="520392"/>
                </a:lnTo>
                <a:lnTo>
                  <a:pt x="414581" y="528734"/>
                </a:lnTo>
                <a:lnTo>
                  <a:pt x="415716" y="535645"/>
                </a:lnTo>
                <a:lnTo>
                  <a:pt x="415737" y="540857"/>
                </a:lnTo>
                <a:lnTo>
                  <a:pt x="414404" y="544101"/>
                </a:lnTo>
                <a:lnTo>
                  <a:pt x="411474" y="545110"/>
                </a:lnTo>
                <a:lnTo>
                  <a:pt x="406706" y="543616"/>
                </a:lnTo>
                <a:lnTo>
                  <a:pt x="399857" y="539352"/>
                </a:lnTo>
                <a:lnTo>
                  <a:pt x="390687" y="532048"/>
                </a:lnTo>
                <a:lnTo>
                  <a:pt x="378952" y="521439"/>
                </a:lnTo>
                <a:lnTo>
                  <a:pt x="360752" y="523616"/>
                </a:lnTo>
                <a:lnTo>
                  <a:pt x="344134" y="525107"/>
                </a:lnTo>
                <a:lnTo>
                  <a:pt x="328923" y="525988"/>
                </a:lnTo>
                <a:lnTo>
                  <a:pt x="314940" y="526333"/>
                </a:lnTo>
                <a:lnTo>
                  <a:pt x="302011" y="526218"/>
                </a:lnTo>
                <a:lnTo>
                  <a:pt x="257293" y="522660"/>
                </a:lnTo>
                <a:lnTo>
                  <a:pt x="236662" y="520076"/>
                </a:lnTo>
                <a:lnTo>
                  <a:pt x="226160" y="518845"/>
                </a:lnTo>
                <a:lnTo>
                  <a:pt x="215299" y="517756"/>
                </a:lnTo>
                <a:lnTo>
                  <a:pt x="198138" y="516979"/>
                </a:lnTo>
                <a:lnTo>
                  <a:pt x="183281" y="517530"/>
                </a:lnTo>
                <a:lnTo>
                  <a:pt x="145841" y="533287"/>
                </a:lnTo>
                <a:lnTo>
                  <a:pt x="139382" y="559715"/>
                </a:lnTo>
                <a:lnTo>
                  <a:pt x="141068" y="571378"/>
                </a:lnTo>
                <a:lnTo>
                  <a:pt x="144587" y="584492"/>
                </a:lnTo>
                <a:lnTo>
                  <a:pt x="149886" y="599069"/>
                </a:lnTo>
                <a:lnTo>
                  <a:pt x="152213" y="606809"/>
                </a:lnTo>
                <a:lnTo>
                  <a:pt x="152659" y="614979"/>
                </a:lnTo>
                <a:lnTo>
                  <a:pt x="151703" y="623488"/>
                </a:lnTo>
                <a:lnTo>
                  <a:pt x="149822" y="632246"/>
                </a:lnTo>
                <a:lnTo>
                  <a:pt x="147497" y="641163"/>
                </a:lnTo>
                <a:lnTo>
                  <a:pt x="145204" y="650149"/>
                </a:lnTo>
                <a:lnTo>
                  <a:pt x="143422" y="659112"/>
                </a:lnTo>
                <a:lnTo>
                  <a:pt x="142630" y="667965"/>
                </a:lnTo>
                <a:lnTo>
                  <a:pt x="143306" y="676615"/>
                </a:lnTo>
                <a:lnTo>
                  <a:pt x="145929" y="684972"/>
                </a:lnTo>
                <a:lnTo>
                  <a:pt x="150976" y="692948"/>
                </a:lnTo>
                <a:lnTo>
                  <a:pt x="158926" y="700450"/>
                </a:lnTo>
                <a:lnTo>
                  <a:pt x="170258" y="707390"/>
                </a:lnTo>
                <a:lnTo>
                  <a:pt x="176337" y="706057"/>
                </a:lnTo>
                <a:lnTo>
                  <a:pt x="180647" y="709321"/>
                </a:lnTo>
                <a:lnTo>
                  <a:pt x="183669" y="715955"/>
                </a:lnTo>
                <a:lnTo>
                  <a:pt x="185886" y="724735"/>
                </a:lnTo>
                <a:lnTo>
                  <a:pt x="187779" y="734434"/>
                </a:lnTo>
                <a:lnTo>
                  <a:pt x="189829" y="743827"/>
                </a:lnTo>
                <a:lnTo>
                  <a:pt x="192519" y="751688"/>
                </a:lnTo>
                <a:lnTo>
                  <a:pt x="196330" y="756793"/>
                </a:lnTo>
                <a:lnTo>
                  <a:pt x="201745" y="757915"/>
                </a:lnTo>
                <a:lnTo>
                  <a:pt x="209873" y="768202"/>
                </a:lnTo>
                <a:lnTo>
                  <a:pt x="216678" y="777553"/>
                </a:lnTo>
                <a:lnTo>
                  <a:pt x="221930" y="786246"/>
                </a:lnTo>
                <a:lnTo>
                  <a:pt x="225399" y="794557"/>
                </a:lnTo>
                <a:lnTo>
                  <a:pt x="226856" y="802761"/>
                </a:lnTo>
                <a:lnTo>
                  <a:pt x="226072" y="811136"/>
                </a:lnTo>
                <a:lnTo>
                  <a:pt x="222815" y="819958"/>
                </a:lnTo>
                <a:lnTo>
                  <a:pt x="216858" y="829503"/>
                </a:lnTo>
                <a:lnTo>
                  <a:pt x="207970" y="840048"/>
                </a:lnTo>
                <a:lnTo>
                  <a:pt x="212553" y="867005"/>
                </a:lnTo>
                <a:lnTo>
                  <a:pt x="216013" y="888102"/>
                </a:lnTo>
                <a:lnTo>
                  <a:pt x="218391" y="904278"/>
                </a:lnTo>
                <a:lnTo>
                  <a:pt x="219724" y="916474"/>
                </a:lnTo>
                <a:lnTo>
                  <a:pt x="220053" y="925629"/>
                </a:lnTo>
                <a:lnTo>
                  <a:pt x="219416" y="932684"/>
                </a:lnTo>
                <a:lnTo>
                  <a:pt x="192569" y="976429"/>
                </a:lnTo>
                <a:lnTo>
                  <a:pt x="174137" y="992561"/>
                </a:lnTo>
                <a:lnTo>
                  <a:pt x="170825" y="991751"/>
                </a:lnTo>
                <a:lnTo>
                  <a:pt x="168351" y="988840"/>
                </a:lnTo>
                <a:lnTo>
                  <a:pt x="166370" y="984423"/>
                </a:lnTo>
                <a:lnTo>
                  <a:pt x="164535" y="979096"/>
                </a:lnTo>
                <a:lnTo>
                  <a:pt x="162499" y="973454"/>
                </a:lnTo>
                <a:lnTo>
                  <a:pt x="181632" y="932534"/>
                </a:lnTo>
                <a:lnTo>
                  <a:pt x="190383" y="895032"/>
                </a:lnTo>
                <a:lnTo>
                  <a:pt x="190062" y="889087"/>
                </a:lnTo>
                <a:lnTo>
                  <a:pt x="188882" y="884629"/>
                </a:lnTo>
                <a:lnTo>
                  <a:pt x="186916" y="881715"/>
                </a:lnTo>
                <a:lnTo>
                  <a:pt x="184237" y="880404"/>
                </a:lnTo>
                <a:lnTo>
                  <a:pt x="180916" y="880752"/>
                </a:lnTo>
                <a:lnTo>
                  <a:pt x="151592" y="920924"/>
                </a:lnTo>
                <a:lnTo>
                  <a:pt x="139976" y="950203"/>
                </a:lnTo>
                <a:lnTo>
                  <a:pt x="141109" y="942788"/>
                </a:lnTo>
                <a:lnTo>
                  <a:pt x="151005" y="904557"/>
                </a:lnTo>
                <a:lnTo>
                  <a:pt x="166034" y="859888"/>
                </a:lnTo>
                <a:lnTo>
                  <a:pt x="185983" y="822716"/>
                </a:lnTo>
                <a:lnTo>
                  <a:pt x="193653" y="810279"/>
                </a:lnTo>
                <a:lnTo>
                  <a:pt x="199168" y="800130"/>
                </a:lnTo>
                <a:lnTo>
                  <a:pt x="202714" y="792042"/>
                </a:lnTo>
                <a:lnTo>
                  <a:pt x="204476" y="785786"/>
                </a:lnTo>
                <a:lnTo>
                  <a:pt x="204639" y="781136"/>
                </a:lnTo>
                <a:lnTo>
                  <a:pt x="203389" y="777862"/>
                </a:lnTo>
                <a:lnTo>
                  <a:pt x="200912" y="775739"/>
                </a:lnTo>
                <a:lnTo>
                  <a:pt x="197393" y="774536"/>
                </a:lnTo>
                <a:lnTo>
                  <a:pt x="193017" y="774028"/>
                </a:lnTo>
                <a:lnTo>
                  <a:pt x="187970" y="773985"/>
                </a:lnTo>
                <a:lnTo>
                  <a:pt x="182438" y="774180"/>
                </a:lnTo>
                <a:lnTo>
                  <a:pt x="176606" y="774386"/>
                </a:lnTo>
                <a:lnTo>
                  <a:pt x="137398" y="742665"/>
                </a:lnTo>
                <a:lnTo>
                  <a:pt x="131669" y="730959"/>
                </a:lnTo>
                <a:lnTo>
                  <a:pt x="104630" y="696989"/>
                </a:lnTo>
                <a:lnTo>
                  <a:pt x="96225" y="688414"/>
                </a:lnTo>
                <a:lnTo>
                  <a:pt x="86916" y="678488"/>
                </a:lnTo>
                <a:lnTo>
                  <a:pt x="76581" y="666552"/>
                </a:lnTo>
                <a:lnTo>
                  <a:pt x="71612" y="663679"/>
                </a:lnTo>
                <a:lnTo>
                  <a:pt x="65377" y="666270"/>
                </a:lnTo>
                <a:lnTo>
                  <a:pt x="56385" y="665533"/>
                </a:lnTo>
                <a:lnTo>
                  <a:pt x="49629" y="674105"/>
                </a:lnTo>
                <a:lnTo>
                  <a:pt x="52410" y="677357"/>
                </a:lnTo>
                <a:lnTo>
                  <a:pt x="51711" y="686336"/>
                </a:lnTo>
                <a:lnTo>
                  <a:pt x="53327" y="697087"/>
                </a:lnTo>
                <a:lnTo>
                  <a:pt x="59224" y="704658"/>
                </a:lnTo>
                <a:lnTo>
                  <a:pt x="67973" y="710201"/>
                </a:lnTo>
                <a:lnTo>
                  <a:pt x="78145" y="714869"/>
                </a:lnTo>
                <a:lnTo>
                  <a:pt x="88312" y="719813"/>
                </a:lnTo>
                <a:lnTo>
                  <a:pt x="97043" y="726186"/>
                </a:lnTo>
                <a:lnTo>
                  <a:pt x="102911" y="735140"/>
                </a:lnTo>
                <a:lnTo>
                  <a:pt x="102632" y="751195"/>
                </a:lnTo>
                <a:lnTo>
                  <a:pt x="77506" y="783199"/>
                </a:lnTo>
                <a:lnTo>
                  <a:pt x="71170" y="785452"/>
                </a:lnTo>
                <a:lnTo>
                  <a:pt x="65542" y="788158"/>
                </a:lnTo>
                <a:lnTo>
                  <a:pt x="61114" y="792103"/>
                </a:lnTo>
                <a:lnTo>
                  <a:pt x="58377" y="798073"/>
                </a:lnTo>
                <a:lnTo>
                  <a:pt x="59105" y="808461"/>
                </a:lnTo>
                <a:lnTo>
                  <a:pt x="62588" y="818230"/>
                </a:lnTo>
                <a:lnTo>
                  <a:pt x="67965" y="827794"/>
                </a:lnTo>
                <a:lnTo>
                  <a:pt x="74374" y="837564"/>
                </a:lnTo>
                <a:lnTo>
                  <a:pt x="80954" y="847953"/>
                </a:lnTo>
                <a:lnTo>
                  <a:pt x="86844" y="859373"/>
                </a:lnTo>
                <a:lnTo>
                  <a:pt x="91182" y="872237"/>
                </a:lnTo>
                <a:lnTo>
                  <a:pt x="93107" y="886956"/>
                </a:lnTo>
                <a:lnTo>
                  <a:pt x="91312" y="900588"/>
                </a:lnTo>
                <a:lnTo>
                  <a:pt x="72723" y="935768"/>
                </a:lnTo>
                <a:lnTo>
                  <a:pt x="36580" y="956538"/>
                </a:lnTo>
                <a:lnTo>
                  <a:pt x="29332" y="960308"/>
                </a:lnTo>
                <a:lnTo>
                  <a:pt x="2352" y="992142"/>
                </a:lnTo>
                <a:lnTo>
                  <a:pt x="0" y="1003002"/>
                </a:lnTo>
                <a:lnTo>
                  <a:pt x="668" y="1014446"/>
                </a:lnTo>
                <a:lnTo>
                  <a:pt x="17763" y="1051459"/>
                </a:lnTo>
                <a:lnTo>
                  <a:pt x="47861" y="1082927"/>
                </a:lnTo>
                <a:lnTo>
                  <a:pt x="86646" y="1095526"/>
                </a:lnTo>
                <a:lnTo>
                  <a:pt x="94498" y="1094326"/>
                </a:lnTo>
                <a:lnTo>
                  <a:pt x="100436" y="1094957"/>
                </a:lnTo>
                <a:lnTo>
                  <a:pt x="107359" y="1103941"/>
                </a:lnTo>
                <a:lnTo>
                  <a:pt x="115548" y="1112134"/>
                </a:lnTo>
                <a:lnTo>
                  <a:pt x="123746" y="1120652"/>
                </a:lnTo>
                <a:lnTo>
                  <a:pt x="130692" y="1130609"/>
                </a:lnTo>
                <a:lnTo>
                  <a:pt x="135127" y="1143122"/>
                </a:lnTo>
                <a:lnTo>
                  <a:pt x="134433" y="1163213"/>
                </a:lnTo>
                <a:lnTo>
                  <a:pt x="132488" y="1176839"/>
                </a:lnTo>
                <a:lnTo>
                  <a:pt x="128071" y="1185913"/>
                </a:lnTo>
                <a:lnTo>
                  <a:pt x="119960" y="1192347"/>
                </a:lnTo>
                <a:lnTo>
                  <a:pt x="119847" y="1208623"/>
                </a:lnTo>
                <a:lnTo>
                  <a:pt x="122196" y="121790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156"/>
          <p:cNvSpPr/>
          <p:nvPr/>
        </p:nvSpPr>
        <p:spPr>
          <a:xfrm>
            <a:off x="6991452" y="3848924"/>
            <a:ext cx="1161169" cy="205739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157"/>
          <p:cNvSpPr/>
          <p:nvPr/>
        </p:nvSpPr>
        <p:spPr>
          <a:xfrm>
            <a:off x="6991452" y="3836979"/>
            <a:ext cx="1161415" cy="2069464"/>
          </a:xfrm>
          <a:custGeom>
            <a:avLst/>
            <a:gdLst/>
            <a:ahLst/>
            <a:cxnLst/>
            <a:rect l="l" t="t" r="r" b="b"/>
            <a:pathLst>
              <a:path w="1161415" h="2069464">
                <a:moveTo>
                  <a:pt x="525027" y="1873364"/>
                </a:moveTo>
                <a:lnTo>
                  <a:pt x="528037" y="1873593"/>
                </a:lnTo>
                <a:lnTo>
                  <a:pt x="516085" y="1870631"/>
                </a:lnTo>
                <a:lnTo>
                  <a:pt x="487193" y="1832872"/>
                </a:lnTo>
                <a:lnTo>
                  <a:pt x="482036" y="1820764"/>
                </a:lnTo>
                <a:lnTo>
                  <a:pt x="476640" y="1809113"/>
                </a:lnTo>
                <a:lnTo>
                  <a:pt x="440116" y="1782413"/>
                </a:lnTo>
                <a:lnTo>
                  <a:pt x="433031" y="1781554"/>
                </a:lnTo>
                <a:lnTo>
                  <a:pt x="417773" y="1775729"/>
                </a:lnTo>
                <a:lnTo>
                  <a:pt x="411670" y="1764967"/>
                </a:lnTo>
                <a:lnTo>
                  <a:pt x="396452" y="1762577"/>
                </a:lnTo>
                <a:lnTo>
                  <a:pt x="385847" y="1755853"/>
                </a:lnTo>
                <a:lnTo>
                  <a:pt x="379138" y="1745578"/>
                </a:lnTo>
                <a:lnTo>
                  <a:pt x="375607" y="1732536"/>
                </a:lnTo>
                <a:lnTo>
                  <a:pt x="374535" y="1717513"/>
                </a:lnTo>
                <a:lnTo>
                  <a:pt x="376847" y="1698239"/>
                </a:lnTo>
                <a:lnTo>
                  <a:pt x="380663" y="1683597"/>
                </a:lnTo>
                <a:lnTo>
                  <a:pt x="385387" y="1672391"/>
                </a:lnTo>
                <a:lnTo>
                  <a:pt x="390424" y="1663426"/>
                </a:lnTo>
                <a:lnTo>
                  <a:pt x="395178" y="1655509"/>
                </a:lnTo>
                <a:lnTo>
                  <a:pt x="386815" y="1647283"/>
                </a:lnTo>
                <a:lnTo>
                  <a:pt x="379641" y="1637043"/>
                </a:lnTo>
                <a:lnTo>
                  <a:pt x="381779" y="1625325"/>
                </a:lnTo>
                <a:lnTo>
                  <a:pt x="387551" y="1614545"/>
                </a:lnTo>
                <a:lnTo>
                  <a:pt x="395654" y="1604312"/>
                </a:lnTo>
                <a:lnTo>
                  <a:pt x="404784" y="1594236"/>
                </a:lnTo>
                <a:lnTo>
                  <a:pt x="413635" y="1583925"/>
                </a:lnTo>
                <a:lnTo>
                  <a:pt x="420905" y="1572989"/>
                </a:lnTo>
                <a:lnTo>
                  <a:pt x="425288" y="1561036"/>
                </a:lnTo>
                <a:lnTo>
                  <a:pt x="425675" y="1557274"/>
                </a:lnTo>
                <a:lnTo>
                  <a:pt x="426119" y="1551254"/>
                </a:lnTo>
                <a:lnTo>
                  <a:pt x="426843" y="1542263"/>
                </a:lnTo>
                <a:lnTo>
                  <a:pt x="431204" y="1528238"/>
                </a:lnTo>
                <a:lnTo>
                  <a:pt x="439770" y="1517998"/>
                </a:lnTo>
                <a:lnTo>
                  <a:pt x="449594" y="1509449"/>
                </a:lnTo>
                <a:lnTo>
                  <a:pt x="457732" y="1500501"/>
                </a:lnTo>
                <a:lnTo>
                  <a:pt x="457618" y="1488435"/>
                </a:lnTo>
                <a:lnTo>
                  <a:pt x="453711" y="1480515"/>
                </a:lnTo>
                <a:lnTo>
                  <a:pt x="447462" y="1475172"/>
                </a:lnTo>
                <a:lnTo>
                  <a:pt x="440327" y="1470835"/>
                </a:lnTo>
                <a:lnTo>
                  <a:pt x="433758" y="1465933"/>
                </a:lnTo>
                <a:lnTo>
                  <a:pt x="429209" y="1458898"/>
                </a:lnTo>
                <a:lnTo>
                  <a:pt x="431682" y="1442480"/>
                </a:lnTo>
                <a:lnTo>
                  <a:pt x="438398" y="1433329"/>
                </a:lnTo>
                <a:lnTo>
                  <a:pt x="489581" y="1435265"/>
                </a:lnTo>
                <a:lnTo>
                  <a:pt x="502118" y="1431484"/>
                </a:lnTo>
                <a:lnTo>
                  <a:pt x="515635" y="1426777"/>
                </a:lnTo>
                <a:lnTo>
                  <a:pt x="525533" y="1418392"/>
                </a:lnTo>
                <a:lnTo>
                  <a:pt x="525621" y="1408148"/>
                </a:lnTo>
                <a:lnTo>
                  <a:pt x="523755" y="1395624"/>
                </a:lnTo>
                <a:lnTo>
                  <a:pt x="509599" y="1351521"/>
                </a:lnTo>
                <a:lnTo>
                  <a:pt x="489252" y="1312596"/>
                </a:lnTo>
                <a:lnTo>
                  <a:pt x="476465" y="1299035"/>
                </a:lnTo>
                <a:lnTo>
                  <a:pt x="462314" y="1300690"/>
                </a:lnTo>
                <a:lnTo>
                  <a:pt x="451690" y="1307450"/>
                </a:lnTo>
                <a:lnTo>
                  <a:pt x="443148" y="1316488"/>
                </a:lnTo>
                <a:lnTo>
                  <a:pt x="435247" y="1324980"/>
                </a:lnTo>
                <a:lnTo>
                  <a:pt x="423553" y="1332440"/>
                </a:lnTo>
                <a:lnTo>
                  <a:pt x="388093" y="1357552"/>
                </a:lnTo>
                <a:lnTo>
                  <a:pt x="378728" y="1381755"/>
                </a:lnTo>
                <a:lnTo>
                  <a:pt x="373393" y="1393610"/>
                </a:lnTo>
                <a:lnTo>
                  <a:pt x="365860" y="1403730"/>
                </a:lnTo>
                <a:lnTo>
                  <a:pt x="353828" y="1409698"/>
                </a:lnTo>
                <a:lnTo>
                  <a:pt x="342736" y="1413987"/>
                </a:lnTo>
                <a:lnTo>
                  <a:pt x="332691" y="1420446"/>
                </a:lnTo>
                <a:lnTo>
                  <a:pt x="323278" y="1430047"/>
                </a:lnTo>
                <a:lnTo>
                  <a:pt x="315413" y="1439104"/>
                </a:lnTo>
                <a:lnTo>
                  <a:pt x="299998" y="1437539"/>
                </a:lnTo>
                <a:lnTo>
                  <a:pt x="288769" y="1433337"/>
                </a:lnTo>
                <a:lnTo>
                  <a:pt x="280470" y="1427353"/>
                </a:lnTo>
                <a:lnTo>
                  <a:pt x="273845" y="1420443"/>
                </a:lnTo>
                <a:lnTo>
                  <a:pt x="267639" y="1413461"/>
                </a:lnTo>
                <a:lnTo>
                  <a:pt x="260596" y="1407263"/>
                </a:lnTo>
                <a:lnTo>
                  <a:pt x="251462" y="1402703"/>
                </a:lnTo>
                <a:lnTo>
                  <a:pt x="236074" y="1403193"/>
                </a:lnTo>
                <a:lnTo>
                  <a:pt x="225251" y="1407173"/>
                </a:lnTo>
                <a:lnTo>
                  <a:pt x="215779" y="1411501"/>
                </a:lnTo>
                <a:lnTo>
                  <a:pt x="204445" y="1413035"/>
                </a:lnTo>
                <a:lnTo>
                  <a:pt x="190789" y="1409400"/>
                </a:lnTo>
                <a:lnTo>
                  <a:pt x="180392" y="1401256"/>
                </a:lnTo>
                <a:lnTo>
                  <a:pt x="175921" y="1389357"/>
                </a:lnTo>
                <a:lnTo>
                  <a:pt x="179498" y="1375775"/>
                </a:lnTo>
                <a:lnTo>
                  <a:pt x="186318" y="1365014"/>
                </a:lnTo>
                <a:lnTo>
                  <a:pt x="193848" y="1355174"/>
                </a:lnTo>
                <a:lnTo>
                  <a:pt x="199551" y="1344353"/>
                </a:lnTo>
                <a:lnTo>
                  <a:pt x="198499" y="1330142"/>
                </a:lnTo>
                <a:lnTo>
                  <a:pt x="194131" y="1320016"/>
                </a:lnTo>
                <a:lnTo>
                  <a:pt x="191244" y="1309306"/>
                </a:lnTo>
                <a:lnTo>
                  <a:pt x="197376" y="1297606"/>
                </a:lnTo>
                <a:lnTo>
                  <a:pt x="206539" y="1288936"/>
                </a:lnTo>
                <a:lnTo>
                  <a:pt x="211385" y="1276947"/>
                </a:lnTo>
                <a:lnTo>
                  <a:pt x="225332" y="1240797"/>
                </a:lnTo>
                <a:lnTo>
                  <a:pt x="235843" y="1184490"/>
                </a:lnTo>
                <a:lnTo>
                  <a:pt x="233600" y="1170920"/>
                </a:lnTo>
                <a:lnTo>
                  <a:pt x="227512" y="1162372"/>
                </a:lnTo>
                <a:lnTo>
                  <a:pt x="216845" y="1157738"/>
                </a:lnTo>
                <a:lnTo>
                  <a:pt x="200270" y="1157331"/>
                </a:lnTo>
                <a:lnTo>
                  <a:pt x="185884" y="1159150"/>
                </a:lnTo>
                <a:lnTo>
                  <a:pt x="143688" y="1181925"/>
                </a:lnTo>
                <a:lnTo>
                  <a:pt x="127220" y="1197881"/>
                </a:lnTo>
                <a:lnTo>
                  <a:pt x="102917" y="1199541"/>
                </a:lnTo>
                <a:lnTo>
                  <a:pt x="101456" y="1185318"/>
                </a:lnTo>
                <a:lnTo>
                  <a:pt x="100510" y="1171372"/>
                </a:lnTo>
                <a:lnTo>
                  <a:pt x="100013" y="1157739"/>
                </a:lnTo>
                <a:lnTo>
                  <a:pt x="99900" y="1144455"/>
                </a:lnTo>
                <a:lnTo>
                  <a:pt x="100104" y="1131557"/>
                </a:lnTo>
                <a:lnTo>
                  <a:pt x="100559" y="1119082"/>
                </a:lnTo>
                <a:lnTo>
                  <a:pt x="101199" y="1107068"/>
                </a:lnTo>
                <a:lnTo>
                  <a:pt x="101957" y="1095550"/>
                </a:lnTo>
                <a:lnTo>
                  <a:pt x="102768" y="1084565"/>
                </a:lnTo>
                <a:lnTo>
                  <a:pt x="101419" y="1070723"/>
                </a:lnTo>
                <a:lnTo>
                  <a:pt x="64542" y="1041927"/>
                </a:lnTo>
                <a:lnTo>
                  <a:pt x="53494" y="1037649"/>
                </a:lnTo>
                <a:lnTo>
                  <a:pt x="44131" y="1033052"/>
                </a:lnTo>
                <a:lnTo>
                  <a:pt x="37663" y="1027391"/>
                </a:lnTo>
                <a:lnTo>
                  <a:pt x="35296" y="1019922"/>
                </a:lnTo>
                <a:lnTo>
                  <a:pt x="39783" y="1007359"/>
                </a:lnTo>
                <a:lnTo>
                  <a:pt x="48129" y="997981"/>
                </a:lnTo>
                <a:lnTo>
                  <a:pt x="55978" y="948017"/>
                </a:lnTo>
                <a:lnTo>
                  <a:pt x="16371" y="937443"/>
                </a:lnTo>
                <a:lnTo>
                  <a:pt x="0" y="923349"/>
                </a:lnTo>
                <a:lnTo>
                  <a:pt x="6346" y="912648"/>
                </a:lnTo>
                <a:lnTo>
                  <a:pt x="15616" y="903286"/>
                </a:lnTo>
                <a:lnTo>
                  <a:pt x="24048" y="893357"/>
                </a:lnTo>
                <a:lnTo>
                  <a:pt x="25511" y="878667"/>
                </a:lnTo>
                <a:lnTo>
                  <a:pt x="25577" y="865185"/>
                </a:lnTo>
                <a:lnTo>
                  <a:pt x="24655" y="852634"/>
                </a:lnTo>
                <a:lnTo>
                  <a:pt x="23155" y="840737"/>
                </a:lnTo>
                <a:lnTo>
                  <a:pt x="21486" y="829216"/>
                </a:lnTo>
                <a:lnTo>
                  <a:pt x="20057" y="817793"/>
                </a:lnTo>
                <a:lnTo>
                  <a:pt x="19278" y="806192"/>
                </a:lnTo>
                <a:lnTo>
                  <a:pt x="19557" y="794135"/>
                </a:lnTo>
                <a:lnTo>
                  <a:pt x="21457" y="779060"/>
                </a:lnTo>
                <a:lnTo>
                  <a:pt x="39501" y="738368"/>
                </a:lnTo>
                <a:lnTo>
                  <a:pt x="75660" y="714519"/>
                </a:lnTo>
                <a:lnTo>
                  <a:pt x="83387" y="711069"/>
                </a:lnTo>
                <a:lnTo>
                  <a:pt x="90971" y="707527"/>
                </a:lnTo>
                <a:lnTo>
                  <a:pt x="122134" y="680446"/>
                </a:lnTo>
                <a:lnTo>
                  <a:pt x="130679" y="648488"/>
                </a:lnTo>
                <a:lnTo>
                  <a:pt x="133914" y="636360"/>
                </a:lnTo>
                <a:lnTo>
                  <a:pt x="140574" y="629983"/>
                </a:lnTo>
                <a:lnTo>
                  <a:pt x="149741" y="627593"/>
                </a:lnTo>
                <a:lnTo>
                  <a:pt x="160496" y="627427"/>
                </a:lnTo>
                <a:lnTo>
                  <a:pt x="171919" y="627723"/>
                </a:lnTo>
                <a:lnTo>
                  <a:pt x="183093" y="626716"/>
                </a:lnTo>
                <a:lnTo>
                  <a:pt x="213139" y="601487"/>
                </a:lnTo>
                <a:lnTo>
                  <a:pt x="219161" y="562942"/>
                </a:lnTo>
                <a:lnTo>
                  <a:pt x="224259" y="547179"/>
                </a:lnTo>
                <a:lnTo>
                  <a:pt x="233225" y="538706"/>
                </a:lnTo>
                <a:lnTo>
                  <a:pt x="240961" y="532262"/>
                </a:lnTo>
                <a:lnTo>
                  <a:pt x="241185" y="517961"/>
                </a:lnTo>
                <a:lnTo>
                  <a:pt x="222714" y="472397"/>
                </a:lnTo>
                <a:lnTo>
                  <a:pt x="197908" y="445225"/>
                </a:lnTo>
                <a:lnTo>
                  <a:pt x="189340" y="436505"/>
                </a:lnTo>
                <a:lnTo>
                  <a:pt x="162511" y="398345"/>
                </a:lnTo>
                <a:lnTo>
                  <a:pt x="158252" y="374683"/>
                </a:lnTo>
                <a:lnTo>
                  <a:pt x="160362" y="359381"/>
                </a:lnTo>
                <a:lnTo>
                  <a:pt x="160519" y="349655"/>
                </a:lnTo>
                <a:lnTo>
                  <a:pt x="166379" y="337286"/>
                </a:lnTo>
                <a:lnTo>
                  <a:pt x="172281" y="326128"/>
                </a:lnTo>
                <a:lnTo>
                  <a:pt x="177740" y="315363"/>
                </a:lnTo>
                <a:lnTo>
                  <a:pt x="182268" y="304171"/>
                </a:lnTo>
                <a:lnTo>
                  <a:pt x="185382" y="291733"/>
                </a:lnTo>
                <a:lnTo>
                  <a:pt x="185537" y="278802"/>
                </a:lnTo>
                <a:lnTo>
                  <a:pt x="184120" y="265260"/>
                </a:lnTo>
                <a:lnTo>
                  <a:pt x="174031" y="223681"/>
                </a:lnTo>
                <a:lnTo>
                  <a:pt x="166032" y="197884"/>
                </a:lnTo>
                <a:lnTo>
                  <a:pt x="162728" y="186378"/>
                </a:lnTo>
                <a:lnTo>
                  <a:pt x="160369" y="176162"/>
                </a:lnTo>
                <a:lnTo>
                  <a:pt x="159312" y="167508"/>
                </a:lnTo>
                <a:lnTo>
                  <a:pt x="163980" y="153288"/>
                </a:lnTo>
                <a:lnTo>
                  <a:pt x="174016" y="144773"/>
                </a:lnTo>
                <a:lnTo>
                  <a:pt x="187068" y="140771"/>
                </a:lnTo>
                <a:lnTo>
                  <a:pt x="200780" y="140091"/>
                </a:lnTo>
                <a:lnTo>
                  <a:pt x="217792" y="141375"/>
                </a:lnTo>
                <a:lnTo>
                  <a:pt x="230145" y="142320"/>
                </a:lnTo>
                <a:lnTo>
                  <a:pt x="240245" y="143093"/>
                </a:lnTo>
                <a:lnTo>
                  <a:pt x="248279" y="145394"/>
                </a:lnTo>
                <a:lnTo>
                  <a:pt x="259360" y="149355"/>
                </a:lnTo>
                <a:lnTo>
                  <a:pt x="272348" y="151977"/>
                </a:lnTo>
                <a:lnTo>
                  <a:pt x="309163" y="125700"/>
                </a:lnTo>
                <a:lnTo>
                  <a:pt x="316106" y="115119"/>
                </a:lnTo>
                <a:lnTo>
                  <a:pt x="324161" y="105309"/>
                </a:lnTo>
                <a:lnTo>
                  <a:pt x="334215" y="97450"/>
                </a:lnTo>
                <a:lnTo>
                  <a:pt x="347159" y="92723"/>
                </a:lnTo>
                <a:lnTo>
                  <a:pt x="363151" y="93893"/>
                </a:lnTo>
                <a:lnTo>
                  <a:pt x="372310" y="95601"/>
                </a:lnTo>
                <a:lnTo>
                  <a:pt x="377369" y="97100"/>
                </a:lnTo>
                <a:lnTo>
                  <a:pt x="381059" y="97645"/>
                </a:lnTo>
                <a:lnTo>
                  <a:pt x="399354" y="54667"/>
                </a:lnTo>
                <a:lnTo>
                  <a:pt x="400259" y="43263"/>
                </a:lnTo>
                <a:lnTo>
                  <a:pt x="409166" y="34457"/>
                </a:lnTo>
                <a:lnTo>
                  <a:pt x="419515" y="23942"/>
                </a:lnTo>
                <a:lnTo>
                  <a:pt x="430346" y="13504"/>
                </a:lnTo>
                <a:lnTo>
                  <a:pt x="440700" y="4928"/>
                </a:lnTo>
                <a:lnTo>
                  <a:pt x="449618" y="0"/>
                </a:lnTo>
                <a:lnTo>
                  <a:pt x="461349" y="1635"/>
                </a:lnTo>
                <a:lnTo>
                  <a:pt x="498403" y="16615"/>
                </a:lnTo>
                <a:lnTo>
                  <a:pt x="531865" y="43121"/>
                </a:lnTo>
                <a:lnTo>
                  <a:pt x="553527" y="76543"/>
                </a:lnTo>
                <a:lnTo>
                  <a:pt x="557360" y="100390"/>
                </a:lnTo>
                <a:lnTo>
                  <a:pt x="553015" y="111880"/>
                </a:lnTo>
                <a:lnTo>
                  <a:pt x="546117" y="122190"/>
                </a:lnTo>
                <a:lnTo>
                  <a:pt x="544534" y="141562"/>
                </a:lnTo>
                <a:lnTo>
                  <a:pt x="546481" y="155585"/>
                </a:lnTo>
                <a:lnTo>
                  <a:pt x="551935" y="164900"/>
                </a:lnTo>
                <a:lnTo>
                  <a:pt x="560870" y="170144"/>
                </a:lnTo>
                <a:lnTo>
                  <a:pt x="577096" y="169546"/>
                </a:lnTo>
                <a:lnTo>
                  <a:pt x="586906" y="165070"/>
                </a:lnTo>
                <a:lnTo>
                  <a:pt x="593470" y="159257"/>
                </a:lnTo>
                <a:lnTo>
                  <a:pt x="599956" y="154650"/>
                </a:lnTo>
                <a:lnTo>
                  <a:pt x="617069" y="156377"/>
                </a:lnTo>
                <a:lnTo>
                  <a:pt x="627309" y="159662"/>
                </a:lnTo>
                <a:lnTo>
                  <a:pt x="646254" y="162203"/>
                </a:lnTo>
                <a:lnTo>
                  <a:pt x="656558" y="163391"/>
                </a:lnTo>
                <a:lnTo>
                  <a:pt x="668185" y="167487"/>
                </a:lnTo>
                <a:lnTo>
                  <a:pt x="675417" y="175917"/>
                </a:lnTo>
                <a:lnTo>
                  <a:pt x="680591" y="186407"/>
                </a:lnTo>
                <a:lnTo>
                  <a:pt x="686046" y="196685"/>
                </a:lnTo>
                <a:lnTo>
                  <a:pt x="694121" y="204478"/>
                </a:lnTo>
                <a:lnTo>
                  <a:pt x="685250" y="213243"/>
                </a:lnTo>
                <a:lnTo>
                  <a:pt x="678400" y="221912"/>
                </a:lnTo>
                <a:lnTo>
                  <a:pt x="674053" y="230983"/>
                </a:lnTo>
                <a:lnTo>
                  <a:pt x="672686" y="240958"/>
                </a:lnTo>
                <a:lnTo>
                  <a:pt x="674781" y="252335"/>
                </a:lnTo>
                <a:lnTo>
                  <a:pt x="658570" y="255137"/>
                </a:lnTo>
                <a:lnTo>
                  <a:pt x="614467" y="279024"/>
                </a:lnTo>
                <a:lnTo>
                  <a:pt x="585619" y="305544"/>
                </a:lnTo>
                <a:lnTo>
                  <a:pt x="575296" y="321658"/>
                </a:lnTo>
                <a:lnTo>
                  <a:pt x="568908" y="330863"/>
                </a:lnTo>
                <a:lnTo>
                  <a:pt x="534334" y="357356"/>
                </a:lnTo>
                <a:lnTo>
                  <a:pt x="527597" y="361017"/>
                </a:lnTo>
                <a:lnTo>
                  <a:pt x="521155" y="364889"/>
                </a:lnTo>
                <a:lnTo>
                  <a:pt x="496886" y="398758"/>
                </a:lnTo>
                <a:lnTo>
                  <a:pt x="492209" y="447755"/>
                </a:lnTo>
                <a:lnTo>
                  <a:pt x="491641" y="483163"/>
                </a:lnTo>
                <a:lnTo>
                  <a:pt x="491750" y="500253"/>
                </a:lnTo>
                <a:lnTo>
                  <a:pt x="492021" y="516936"/>
                </a:lnTo>
                <a:lnTo>
                  <a:pt x="492378" y="533212"/>
                </a:lnTo>
                <a:lnTo>
                  <a:pt x="492746" y="549082"/>
                </a:lnTo>
                <a:lnTo>
                  <a:pt x="493051" y="564547"/>
                </a:lnTo>
                <a:lnTo>
                  <a:pt x="493216" y="579609"/>
                </a:lnTo>
                <a:lnTo>
                  <a:pt x="493167" y="594268"/>
                </a:lnTo>
                <a:lnTo>
                  <a:pt x="492828" y="608525"/>
                </a:lnTo>
                <a:lnTo>
                  <a:pt x="489323" y="648896"/>
                </a:lnTo>
                <a:lnTo>
                  <a:pt x="476033" y="697161"/>
                </a:lnTo>
                <a:lnTo>
                  <a:pt x="470671" y="708241"/>
                </a:lnTo>
                <a:lnTo>
                  <a:pt x="469711" y="710572"/>
                </a:lnTo>
                <a:lnTo>
                  <a:pt x="469214" y="714433"/>
                </a:lnTo>
                <a:lnTo>
                  <a:pt x="469097" y="719778"/>
                </a:lnTo>
                <a:lnTo>
                  <a:pt x="469279" y="726559"/>
                </a:lnTo>
                <a:lnTo>
                  <a:pt x="469680" y="734730"/>
                </a:lnTo>
                <a:lnTo>
                  <a:pt x="470218" y="744244"/>
                </a:lnTo>
                <a:lnTo>
                  <a:pt x="470813" y="755054"/>
                </a:lnTo>
                <a:lnTo>
                  <a:pt x="471382" y="767114"/>
                </a:lnTo>
                <a:lnTo>
                  <a:pt x="471846" y="780376"/>
                </a:lnTo>
                <a:lnTo>
                  <a:pt x="472122" y="794794"/>
                </a:lnTo>
                <a:lnTo>
                  <a:pt x="472129" y="810321"/>
                </a:lnTo>
                <a:lnTo>
                  <a:pt x="471787" y="826911"/>
                </a:lnTo>
                <a:lnTo>
                  <a:pt x="467853" y="882584"/>
                </a:lnTo>
                <a:lnTo>
                  <a:pt x="458819" y="936280"/>
                </a:lnTo>
                <a:lnTo>
                  <a:pt x="444140" y="987071"/>
                </a:lnTo>
                <a:lnTo>
                  <a:pt x="427656" y="1035852"/>
                </a:lnTo>
                <a:lnTo>
                  <a:pt x="422563" y="1051087"/>
                </a:lnTo>
                <a:lnTo>
                  <a:pt x="410909" y="1091982"/>
                </a:lnTo>
                <a:lnTo>
                  <a:pt x="407881" y="1113998"/>
                </a:lnTo>
                <a:lnTo>
                  <a:pt x="408306" y="1123060"/>
                </a:lnTo>
                <a:lnTo>
                  <a:pt x="436724" y="1143953"/>
                </a:lnTo>
                <a:lnTo>
                  <a:pt x="456646" y="1128751"/>
                </a:lnTo>
                <a:lnTo>
                  <a:pt x="473992" y="1116855"/>
                </a:lnTo>
                <a:lnTo>
                  <a:pt x="488959" y="1108020"/>
                </a:lnTo>
                <a:lnTo>
                  <a:pt x="501742" y="1102005"/>
                </a:lnTo>
                <a:lnTo>
                  <a:pt x="512538" y="1098565"/>
                </a:lnTo>
                <a:lnTo>
                  <a:pt x="521541" y="1097457"/>
                </a:lnTo>
                <a:lnTo>
                  <a:pt x="528948" y="1098438"/>
                </a:lnTo>
                <a:lnTo>
                  <a:pt x="550845" y="1134568"/>
                </a:lnTo>
                <a:lnTo>
                  <a:pt x="554256" y="1152293"/>
                </a:lnTo>
                <a:lnTo>
                  <a:pt x="556114" y="1161126"/>
                </a:lnTo>
                <a:lnTo>
                  <a:pt x="558335" y="1169616"/>
                </a:lnTo>
                <a:lnTo>
                  <a:pt x="561115" y="1177518"/>
                </a:lnTo>
                <a:lnTo>
                  <a:pt x="564649" y="1184589"/>
                </a:lnTo>
                <a:lnTo>
                  <a:pt x="569134" y="1190587"/>
                </a:lnTo>
                <a:lnTo>
                  <a:pt x="575083" y="1183266"/>
                </a:lnTo>
                <a:lnTo>
                  <a:pt x="577462" y="1173523"/>
                </a:lnTo>
                <a:lnTo>
                  <a:pt x="577550" y="1162234"/>
                </a:lnTo>
                <a:lnTo>
                  <a:pt x="576623" y="1150278"/>
                </a:lnTo>
                <a:lnTo>
                  <a:pt x="575960" y="1138534"/>
                </a:lnTo>
                <a:lnTo>
                  <a:pt x="576837" y="1127878"/>
                </a:lnTo>
                <a:lnTo>
                  <a:pt x="580533" y="1119189"/>
                </a:lnTo>
                <a:lnTo>
                  <a:pt x="581628" y="1113500"/>
                </a:lnTo>
                <a:lnTo>
                  <a:pt x="582820" y="1110655"/>
                </a:lnTo>
                <a:lnTo>
                  <a:pt x="584145" y="1110309"/>
                </a:lnTo>
                <a:lnTo>
                  <a:pt x="585635" y="1112122"/>
                </a:lnTo>
                <a:lnTo>
                  <a:pt x="587325" y="1115750"/>
                </a:lnTo>
                <a:lnTo>
                  <a:pt x="589248" y="1120851"/>
                </a:lnTo>
                <a:lnTo>
                  <a:pt x="591439" y="1127084"/>
                </a:lnTo>
                <a:lnTo>
                  <a:pt x="593930" y="1134105"/>
                </a:lnTo>
                <a:lnTo>
                  <a:pt x="612074" y="1169059"/>
                </a:lnTo>
                <a:lnTo>
                  <a:pt x="628727" y="1177587"/>
                </a:lnTo>
                <a:lnTo>
                  <a:pt x="635441" y="1176302"/>
                </a:lnTo>
                <a:lnTo>
                  <a:pt x="642793" y="1172382"/>
                </a:lnTo>
                <a:lnTo>
                  <a:pt x="650817" y="1165485"/>
                </a:lnTo>
                <a:lnTo>
                  <a:pt x="659545" y="1155268"/>
                </a:lnTo>
                <a:lnTo>
                  <a:pt x="667295" y="1150581"/>
                </a:lnTo>
                <a:lnTo>
                  <a:pt x="671792" y="1145029"/>
                </a:lnTo>
                <a:lnTo>
                  <a:pt x="673606" y="1138514"/>
                </a:lnTo>
                <a:lnTo>
                  <a:pt x="673302" y="1130937"/>
                </a:lnTo>
                <a:lnTo>
                  <a:pt x="671448" y="1122199"/>
                </a:lnTo>
                <a:lnTo>
                  <a:pt x="668612" y="1112201"/>
                </a:lnTo>
                <a:lnTo>
                  <a:pt x="665359" y="1100845"/>
                </a:lnTo>
                <a:lnTo>
                  <a:pt x="662259" y="1088032"/>
                </a:lnTo>
                <a:lnTo>
                  <a:pt x="659877" y="1073662"/>
                </a:lnTo>
                <a:lnTo>
                  <a:pt x="658781" y="1057637"/>
                </a:lnTo>
                <a:lnTo>
                  <a:pt x="672748" y="1043166"/>
                </a:lnTo>
                <a:lnTo>
                  <a:pt x="709859" y="1015477"/>
                </a:lnTo>
                <a:lnTo>
                  <a:pt x="740569" y="1006550"/>
                </a:lnTo>
                <a:lnTo>
                  <a:pt x="749559" y="1006673"/>
                </a:lnTo>
                <a:lnTo>
                  <a:pt x="786846" y="1020193"/>
                </a:lnTo>
                <a:lnTo>
                  <a:pt x="793034" y="1023872"/>
                </a:lnTo>
                <a:lnTo>
                  <a:pt x="798886" y="1027340"/>
                </a:lnTo>
                <a:lnTo>
                  <a:pt x="804441" y="1030367"/>
                </a:lnTo>
                <a:lnTo>
                  <a:pt x="809735" y="1032725"/>
                </a:lnTo>
                <a:lnTo>
                  <a:pt x="814806" y="1034184"/>
                </a:lnTo>
                <a:lnTo>
                  <a:pt x="836955" y="1033435"/>
                </a:lnTo>
                <a:lnTo>
                  <a:pt x="854717" y="1033627"/>
                </a:lnTo>
                <a:lnTo>
                  <a:pt x="891690" y="1045501"/>
                </a:lnTo>
                <a:lnTo>
                  <a:pt x="891508" y="1049418"/>
                </a:lnTo>
                <a:lnTo>
                  <a:pt x="874656" y="1071691"/>
                </a:lnTo>
                <a:lnTo>
                  <a:pt x="870888" y="1076043"/>
                </a:lnTo>
                <a:lnTo>
                  <a:pt x="867918" y="1080148"/>
                </a:lnTo>
                <a:lnTo>
                  <a:pt x="866146" y="1083914"/>
                </a:lnTo>
                <a:lnTo>
                  <a:pt x="865969" y="1087249"/>
                </a:lnTo>
                <a:lnTo>
                  <a:pt x="867787" y="1090064"/>
                </a:lnTo>
                <a:lnTo>
                  <a:pt x="871998" y="1092265"/>
                </a:lnTo>
                <a:lnTo>
                  <a:pt x="879001" y="1093762"/>
                </a:lnTo>
                <a:lnTo>
                  <a:pt x="892583" y="1098005"/>
                </a:lnTo>
                <a:lnTo>
                  <a:pt x="925813" y="1118342"/>
                </a:lnTo>
                <a:lnTo>
                  <a:pt x="956111" y="1159244"/>
                </a:lnTo>
                <a:lnTo>
                  <a:pt x="971630" y="1196538"/>
                </a:lnTo>
                <a:lnTo>
                  <a:pt x="983805" y="1236317"/>
                </a:lnTo>
                <a:lnTo>
                  <a:pt x="987560" y="1249633"/>
                </a:lnTo>
                <a:lnTo>
                  <a:pt x="991322" y="1262799"/>
                </a:lnTo>
                <a:lnTo>
                  <a:pt x="1005642" y="1303745"/>
                </a:lnTo>
                <a:lnTo>
                  <a:pt x="1027718" y="1347058"/>
                </a:lnTo>
                <a:lnTo>
                  <a:pt x="1052769" y="1386925"/>
                </a:lnTo>
                <a:lnTo>
                  <a:pt x="1079089" y="1424975"/>
                </a:lnTo>
                <a:lnTo>
                  <a:pt x="1087850" y="1437536"/>
                </a:lnTo>
                <a:lnTo>
                  <a:pt x="1113210" y="1475699"/>
                </a:lnTo>
                <a:lnTo>
                  <a:pt x="1135861" y="1515847"/>
                </a:lnTo>
                <a:lnTo>
                  <a:pt x="1154096" y="1559611"/>
                </a:lnTo>
                <a:lnTo>
                  <a:pt x="1161169" y="1601468"/>
                </a:lnTo>
                <a:lnTo>
                  <a:pt x="1160574" y="1611071"/>
                </a:lnTo>
                <a:lnTo>
                  <a:pt x="1159356" y="1620648"/>
                </a:lnTo>
                <a:lnTo>
                  <a:pt x="1157677" y="1630360"/>
                </a:lnTo>
                <a:lnTo>
                  <a:pt x="1155697" y="1640366"/>
                </a:lnTo>
                <a:lnTo>
                  <a:pt x="1153577" y="1650825"/>
                </a:lnTo>
                <a:lnTo>
                  <a:pt x="1151480" y="1661897"/>
                </a:lnTo>
                <a:lnTo>
                  <a:pt x="1149566" y="1673743"/>
                </a:lnTo>
                <a:lnTo>
                  <a:pt x="1147997" y="1686521"/>
                </a:lnTo>
                <a:lnTo>
                  <a:pt x="1146933" y="1700390"/>
                </a:lnTo>
                <a:lnTo>
                  <a:pt x="1146537" y="1715512"/>
                </a:lnTo>
                <a:lnTo>
                  <a:pt x="1146968" y="1732045"/>
                </a:lnTo>
                <a:lnTo>
                  <a:pt x="1137061" y="1747598"/>
                </a:lnTo>
                <a:lnTo>
                  <a:pt x="1128572" y="1755121"/>
                </a:lnTo>
                <a:lnTo>
                  <a:pt x="1117898" y="1751172"/>
                </a:lnTo>
                <a:lnTo>
                  <a:pt x="1113934" y="1741342"/>
                </a:lnTo>
                <a:lnTo>
                  <a:pt x="1113438" y="1729115"/>
                </a:lnTo>
                <a:lnTo>
                  <a:pt x="1113167" y="1717979"/>
                </a:lnTo>
                <a:lnTo>
                  <a:pt x="1108575" y="1711106"/>
                </a:lnTo>
                <a:lnTo>
                  <a:pt x="1097679" y="1702125"/>
                </a:lnTo>
                <a:lnTo>
                  <a:pt x="1083481" y="1692556"/>
                </a:lnTo>
                <a:lnTo>
                  <a:pt x="1068984" y="1683921"/>
                </a:lnTo>
                <a:lnTo>
                  <a:pt x="1057189" y="1677741"/>
                </a:lnTo>
                <a:lnTo>
                  <a:pt x="994635" y="1743697"/>
                </a:lnTo>
                <a:lnTo>
                  <a:pt x="1018443" y="1757994"/>
                </a:lnTo>
                <a:lnTo>
                  <a:pt x="1032637" y="1766319"/>
                </a:lnTo>
                <a:lnTo>
                  <a:pt x="1040282" y="1770336"/>
                </a:lnTo>
                <a:lnTo>
                  <a:pt x="1044446" y="1771704"/>
                </a:lnTo>
                <a:lnTo>
                  <a:pt x="1058471" y="1771424"/>
                </a:lnTo>
                <a:lnTo>
                  <a:pt x="1066738" y="1769897"/>
                </a:lnTo>
                <a:lnTo>
                  <a:pt x="1074250" y="1770527"/>
                </a:lnTo>
                <a:lnTo>
                  <a:pt x="1079166" y="1822806"/>
                </a:lnTo>
                <a:lnTo>
                  <a:pt x="1069077" y="1832782"/>
                </a:lnTo>
                <a:lnTo>
                  <a:pt x="1055726" y="1840016"/>
                </a:lnTo>
                <a:lnTo>
                  <a:pt x="1043103" y="1846106"/>
                </a:lnTo>
                <a:lnTo>
                  <a:pt x="1035196" y="1852654"/>
                </a:lnTo>
                <a:lnTo>
                  <a:pt x="1036992" y="1865100"/>
                </a:lnTo>
                <a:lnTo>
                  <a:pt x="1042924" y="1876501"/>
                </a:lnTo>
                <a:lnTo>
                  <a:pt x="1049225" y="1887341"/>
                </a:lnTo>
                <a:lnTo>
                  <a:pt x="1052126" y="1898104"/>
                </a:lnTo>
                <a:lnTo>
                  <a:pt x="1025084" y="1938653"/>
                </a:lnTo>
                <a:lnTo>
                  <a:pt x="985389" y="1949639"/>
                </a:lnTo>
                <a:lnTo>
                  <a:pt x="955813" y="1951113"/>
                </a:lnTo>
                <a:lnTo>
                  <a:pt x="941317" y="1950774"/>
                </a:lnTo>
                <a:lnTo>
                  <a:pt x="927561" y="1950022"/>
                </a:lnTo>
                <a:lnTo>
                  <a:pt x="914281" y="1952084"/>
                </a:lnTo>
                <a:lnTo>
                  <a:pt x="901982" y="1959061"/>
                </a:lnTo>
                <a:lnTo>
                  <a:pt x="891472" y="1969084"/>
                </a:lnTo>
                <a:lnTo>
                  <a:pt x="883559" y="1980282"/>
                </a:lnTo>
                <a:lnTo>
                  <a:pt x="879053" y="1990785"/>
                </a:lnTo>
                <a:lnTo>
                  <a:pt x="879567" y="2006907"/>
                </a:lnTo>
                <a:lnTo>
                  <a:pt x="882869" y="2018548"/>
                </a:lnTo>
                <a:lnTo>
                  <a:pt x="886227" y="2028399"/>
                </a:lnTo>
                <a:lnTo>
                  <a:pt x="882026" y="2045272"/>
                </a:lnTo>
                <a:lnTo>
                  <a:pt x="872240" y="2052338"/>
                </a:lnTo>
                <a:lnTo>
                  <a:pt x="859614" y="2053511"/>
                </a:lnTo>
                <a:lnTo>
                  <a:pt x="852865" y="2050060"/>
                </a:lnTo>
                <a:lnTo>
                  <a:pt x="843931" y="2003401"/>
                </a:lnTo>
                <a:lnTo>
                  <a:pt x="842042" y="1967148"/>
                </a:lnTo>
                <a:lnTo>
                  <a:pt x="842623" y="1954623"/>
                </a:lnTo>
                <a:lnTo>
                  <a:pt x="843901" y="1941813"/>
                </a:lnTo>
                <a:lnTo>
                  <a:pt x="845931" y="1928682"/>
                </a:lnTo>
                <a:lnTo>
                  <a:pt x="848768" y="1915192"/>
                </a:lnTo>
                <a:lnTo>
                  <a:pt x="836381" y="1905397"/>
                </a:lnTo>
                <a:lnTo>
                  <a:pt x="827088" y="1894752"/>
                </a:lnTo>
                <a:lnTo>
                  <a:pt x="819988" y="1883770"/>
                </a:lnTo>
                <a:lnTo>
                  <a:pt x="814179" y="1872962"/>
                </a:lnTo>
                <a:lnTo>
                  <a:pt x="808758" y="1862841"/>
                </a:lnTo>
                <a:lnTo>
                  <a:pt x="802825" y="1853920"/>
                </a:lnTo>
                <a:lnTo>
                  <a:pt x="799245" y="1846326"/>
                </a:lnTo>
                <a:lnTo>
                  <a:pt x="793607" y="1839875"/>
                </a:lnTo>
                <a:lnTo>
                  <a:pt x="784628" y="1839163"/>
                </a:lnTo>
                <a:lnTo>
                  <a:pt x="776418" y="1845772"/>
                </a:lnTo>
                <a:lnTo>
                  <a:pt x="747877" y="1883424"/>
                </a:lnTo>
                <a:lnTo>
                  <a:pt x="728695" y="1918764"/>
                </a:lnTo>
                <a:lnTo>
                  <a:pt x="722288" y="1931005"/>
                </a:lnTo>
                <a:lnTo>
                  <a:pt x="715737" y="1943200"/>
                </a:lnTo>
                <a:lnTo>
                  <a:pt x="693865" y="1978617"/>
                </a:lnTo>
                <a:lnTo>
                  <a:pt x="667162" y="2011343"/>
                </a:lnTo>
                <a:lnTo>
                  <a:pt x="638147" y="2038437"/>
                </a:lnTo>
                <a:lnTo>
                  <a:pt x="599585" y="2062599"/>
                </a:lnTo>
                <a:lnTo>
                  <a:pt x="573552" y="2069344"/>
                </a:lnTo>
                <a:lnTo>
                  <a:pt x="565849" y="2069060"/>
                </a:lnTo>
                <a:lnTo>
                  <a:pt x="533502" y="2033657"/>
                </a:lnTo>
                <a:lnTo>
                  <a:pt x="518764" y="1993165"/>
                </a:lnTo>
                <a:lnTo>
                  <a:pt x="515325" y="1984679"/>
                </a:lnTo>
                <a:lnTo>
                  <a:pt x="511544" y="1978070"/>
                </a:lnTo>
                <a:lnTo>
                  <a:pt x="506775" y="1972961"/>
                </a:lnTo>
                <a:lnTo>
                  <a:pt x="500371" y="1968975"/>
                </a:lnTo>
                <a:lnTo>
                  <a:pt x="491685" y="1965735"/>
                </a:lnTo>
                <a:lnTo>
                  <a:pt x="496432" y="1953422"/>
                </a:lnTo>
                <a:lnTo>
                  <a:pt x="499968" y="1942295"/>
                </a:lnTo>
                <a:lnTo>
                  <a:pt x="502335" y="1930019"/>
                </a:lnTo>
                <a:lnTo>
                  <a:pt x="503462" y="1917108"/>
                </a:lnTo>
                <a:lnTo>
                  <a:pt x="504035" y="1910284"/>
                </a:lnTo>
                <a:lnTo>
                  <a:pt x="507010" y="1898361"/>
                </a:lnTo>
                <a:lnTo>
                  <a:pt x="512375" y="1891820"/>
                </a:lnTo>
                <a:lnTo>
                  <a:pt x="518485" y="1886429"/>
                </a:lnTo>
                <a:lnTo>
                  <a:pt x="523694" y="1877961"/>
                </a:lnTo>
                <a:lnTo>
                  <a:pt x="524786" y="1876387"/>
                </a:lnTo>
                <a:lnTo>
                  <a:pt x="525027" y="1873364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158"/>
          <p:cNvSpPr/>
          <p:nvPr/>
        </p:nvSpPr>
        <p:spPr>
          <a:xfrm>
            <a:off x="8831487" y="5453948"/>
            <a:ext cx="50800" cy="144780"/>
          </a:xfrm>
          <a:custGeom>
            <a:avLst/>
            <a:gdLst/>
            <a:ahLst/>
            <a:cxnLst/>
            <a:rect l="l" t="t" r="r" b="b"/>
            <a:pathLst>
              <a:path w="50800" h="144779">
                <a:moveTo>
                  <a:pt x="50241" y="0"/>
                </a:moveTo>
                <a:lnTo>
                  <a:pt x="15201" y="17596"/>
                </a:lnTo>
                <a:lnTo>
                  <a:pt x="0" y="62598"/>
                </a:lnTo>
                <a:lnTo>
                  <a:pt x="2844" y="65811"/>
                </a:lnTo>
                <a:lnTo>
                  <a:pt x="5359" y="72085"/>
                </a:lnTo>
                <a:lnTo>
                  <a:pt x="7599" y="85565"/>
                </a:lnTo>
                <a:lnTo>
                  <a:pt x="9293" y="99273"/>
                </a:lnTo>
                <a:lnTo>
                  <a:pt x="11442" y="112448"/>
                </a:lnTo>
                <a:lnTo>
                  <a:pt x="15050" y="124332"/>
                </a:lnTo>
                <a:lnTo>
                  <a:pt x="21119" y="134168"/>
                </a:lnTo>
                <a:lnTo>
                  <a:pt x="30651" y="141195"/>
                </a:lnTo>
                <a:lnTo>
                  <a:pt x="44648" y="144657"/>
                </a:lnTo>
                <a:lnTo>
                  <a:pt x="45770" y="135661"/>
                </a:lnTo>
                <a:lnTo>
                  <a:pt x="39642" y="126684"/>
                </a:lnTo>
                <a:lnTo>
                  <a:pt x="33573" y="113994"/>
                </a:lnTo>
                <a:lnTo>
                  <a:pt x="30469" y="101022"/>
                </a:lnTo>
                <a:lnTo>
                  <a:pt x="31545" y="85534"/>
                </a:lnTo>
                <a:lnTo>
                  <a:pt x="32282" y="75377"/>
                </a:lnTo>
                <a:lnTo>
                  <a:pt x="33126" y="64511"/>
                </a:lnTo>
                <a:lnTo>
                  <a:pt x="36009" y="49846"/>
                </a:lnTo>
                <a:lnTo>
                  <a:pt x="41066" y="36034"/>
                </a:lnTo>
                <a:lnTo>
                  <a:pt x="46228" y="25274"/>
                </a:lnTo>
                <a:lnTo>
                  <a:pt x="50241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159"/>
          <p:cNvSpPr/>
          <p:nvPr/>
        </p:nvSpPr>
        <p:spPr>
          <a:xfrm>
            <a:off x="8831487" y="5453948"/>
            <a:ext cx="50800" cy="144780"/>
          </a:xfrm>
          <a:custGeom>
            <a:avLst/>
            <a:gdLst/>
            <a:ahLst/>
            <a:cxnLst/>
            <a:rect l="l" t="t" r="r" b="b"/>
            <a:pathLst>
              <a:path w="50800" h="144779">
                <a:moveTo>
                  <a:pt x="952" y="50571"/>
                </a:moveTo>
                <a:lnTo>
                  <a:pt x="0" y="62598"/>
                </a:lnTo>
                <a:lnTo>
                  <a:pt x="2844" y="65811"/>
                </a:lnTo>
                <a:lnTo>
                  <a:pt x="5359" y="72085"/>
                </a:lnTo>
                <a:lnTo>
                  <a:pt x="7599" y="85565"/>
                </a:lnTo>
                <a:lnTo>
                  <a:pt x="9293" y="99273"/>
                </a:lnTo>
                <a:lnTo>
                  <a:pt x="11442" y="112448"/>
                </a:lnTo>
                <a:lnTo>
                  <a:pt x="15050" y="124332"/>
                </a:lnTo>
                <a:lnTo>
                  <a:pt x="21119" y="134168"/>
                </a:lnTo>
                <a:lnTo>
                  <a:pt x="30651" y="141195"/>
                </a:lnTo>
                <a:lnTo>
                  <a:pt x="44648" y="144657"/>
                </a:lnTo>
                <a:lnTo>
                  <a:pt x="45770" y="135661"/>
                </a:lnTo>
                <a:lnTo>
                  <a:pt x="39642" y="126684"/>
                </a:lnTo>
                <a:lnTo>
                  <a:pt x="33573" y="113994"/>
                </a:lnTo>
                <a:lnTo>
                  <a:pt x="30469" y="101022"/>
                </a:lnTo>
                <a:lnTo>
                  <a:pt x="31545" y="85534"/>
                </a:lnTo>
                <a:lnTo>
                  <a:pt x="32282" y="75377"/>
                </a:lnTo>
                <a:lnTo>
                  <a:pt x="33126" y="64511"/>
                </a:lnTo>
                <a:lnTo>
                  <a:pt x="36009" y="49846"/>
                </a:lnTo>
                <a:lnTo>
                  <a:pt x="41066" y="36034"/>
                </a:lnTo>
                <a:lnTo>
                  <a:pt x="46228" y="25274"/>
                </a:lnTo>
                <a:lnTo>
                  <a:pt x="50241" y="0"/>
                </a:lnTo>
                <a:lnTo>
                  <a:pt x="15201" y="17596"/>
                </a:lnTo>
                <a:lnTo>
                  <a:pt x="2244" y="41893"/>
                </a:lnTo>
                <a:lnTo>
                  <a:pt x="952" y="5057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160"/>
          <p:cNvSpPr/>
          <p:nvPr/>
        </p:nvSpPr>
        <p:spPr>
          <a:xfrm>
            <a:off x="9008797" y="4799397"/>
            <a:ext cx="58419" cy="210185"/>
          </a:xfrm>
          <a:custGeom>
            <a:avLst/>
            <a:gdLst/>
            <a:ahLst/>
            <a:cxnLst/>
            <a:rect l="l" t="t" r="r" b="b"/>
            <a:pathLst>
              <a:path w="58420" h="210185">
                <a:moveTo>
                  <a:pt x="42808" y="0"/>
                </a:moveTo>
                <a:lnTo>
                  <a:pt x="36567" y="4498"/>
                </a:lnTo>
                <a:lnTo>
                  <a:pt x="32486" y="12633"/>
                </a:lnTo>
                <a:lnTo>
                  <a:pt x="29319" y="22764"/>
                </a:lnTo>
                <a:lnTo>
                  <a:pt x="25821" y="33251"/>
                </a:lnTo>
                <a:lnTo>
                  <a:pt x="20746" y="42453"/>
                </a:lnTo>
                <a:lnTo>
                  <a:pt x="12848" y="48731"/>
                </a:lnTo>
                <a:lnTo>
                  <a:pt x="881" y="50444"/>
                </a:lnTo>
                <a:lnTo>
                  <a:pt x="602" y="53415"/>
                </a:lnTo>
                <a:lnTo>
                  <a:pt x="399" y="56476"/>
                </a:lnTo>
                <a:lnTo>
                  <a:pt x="752" y="69456"/>
                </a:lnTo>
                <a:lnTo>
                  <a:pt x="2902" y="80525"/>
                </a:lnTo>
                <a:lnTo>
                  <a:pt x="3416" y="95304"/>
                </a:lnTo>
                <a:lnTo>
                  <a:pt x="2478" y="107459"/>
                </a:lnTo>
                <a:lnTo>
                  <a:pt x="297" y="135076"/>
                </a:lnTo>
                <a:lnTo>
                  <a:pt x="779" y="137224"/>
                </a:lnTo>
                <a:lnTo>
                  <a:pt x="235" y="147729"/>
                </a:lnTo>
                <a:lnTo>
                  <a:pt x="0" y="160781"/>
                </a:lnTo>
                <a:lnTo>
                  <a:pt x="4546" y="172382"/>
                </a:lnTo>
                <a:lnTo>
                  <a:pt x="11082" y="176380"/>
                </a:lnTo>
                <a:lnTo>
                  <a:pt x="13806" y="191663"/>
                </a:lnTo>
                <a:lnTo>
                  <a:pt x="14013" y="204097"/>
                </a:lnTo>
                <a:lnTo>
                  <a:pt x="22061" y="210011"/>
                </a:lnTo>
                <a:lnTo>
                  <a:pt x="25915" y="199661"/>
                </a:lnTo>
                <a:lnTo>
                  <a:pt x="30519" y="188751"/>
                </a:lnTo>
                <a:lnTo>
                  <a:pt x="33432" y="173428"/>
                </a:lnTo>
                <a:lnTo>
                  <a:pt x="31794" y="163198"/>
                </a:lnTo>
                <a:lnTo>
                  <a:pt x="29163" y="152357"/>
                </a:lnTo>
                <a:lnTo>
                  <a:pt x="27684" y="139922"/>
                </a:lnTo>
                <a:lnTo>
                  <a:pt x="29502" y="124915"/>
                </a:lnTo>
                <a:lnTo>
                  <a:pt x="39151" y="116398"/>
                </a:lnTo>
                <a:lnTo>
                  <a:pt x="45132" y="103232"/>
                </a:lnTo>
                <a:lnTo>
                  <a:pt x="44863" y="92164"/>
                </a:lnTo>
                <a:lnTo>
                  <a:pt x="43658" y="81966"/>
                </a:lnTo>
                <a:lnTo>
                  <a:pt x="42789" y="69927"/>
                </a:lnTo>
                <a:lnTo>
                  <a:pt x="43531" y="53332"/>
                </a:lnTo>
                <a:lnTo>
                  <a:pt x="48432" y="42822"/>
                </a:lnTo>
                <a:lnTo>
                  <a:pt x="54226" y="32927"/>
                </a:lnTo>
                <a:lnTo>
                  <a:pt x="57790" y="18592"/>
                </a:lnTo>
                <a:lnTo>
                  <a:pt x="58234" y="12598"/>
                </a:lnTo>
                <a:lnTo>
                  <a:pt x="53154" y="101"/>
                </a:lnTo>
                <a:lnTo>
                  <a:pt x="4280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161"/>
          <p:cNvSpPr/>
          <p:nvPr/>
        </p:nvSpPr>
        <p:spPr>
          <a:xfrm>
            <a:off x="9008797" y="4799397"/>
            <a:ext cx="58419" cy="210185"/>
          </a:xfrm>
          <a:custGeom>
            <a:avLst/>
            <a:gdLst/>
            <a:ahLst/>
            <a:cxnLst/>
            <a:rect l="l" t="t" r="r" b="b"/>
            <a:pathLst>
              <a:path w="58420" h="210185">
                <a:moveTo>
                  <a:pt x="297" y="135076"/>
                </a:moveTo>
                <a:lnTo>
                  <a:pt x="1426" y="120932"/>
                </a:lnTo>
                <a:lnTo>
                  <a:pt x="2478" y="107459"/>
                </a:lnTo>
                <a:lnTo>
                  <a:pt x="3416" y="95304"/>
                </a:lnTo>
                <a:lnTo>
                  <a:pt x="2902" y="80525"/>
                </a:lnTo>
                <a:lnTo>
                  <a:pt x="752" y="69456"/>
                </a:lnTo>
                <a:lnTo>
                  <a:pt x="399" y="56476"/>
                </a:lnTo>
                <a:lnTo>
                  <a:pt x="602" y="53415"/>
                </a:lnTo>
                <a:lnTo>
                  <a:pt x="881" y="50444"/>
                </a:lnTo>
                <a:lnTo>
                  <a:pt x="12848" y="48731"/>
                </a:lnTo>
                <a:lnTo>
                  <a:pt x="20746" y="42453"/>
                </a:lnTo>
                <a:lnTo>
                  <a:pt x="25821" y="33251"/>
                </a:lnTo>
                <a:lnTo>
                  <a:pt x="29319" y="22764"/>
                </a:lnTo>
                <a:lnTo>
                  <a:pt x="32486" y="12633"/>
                </a:lnTo>
                <a:lnTo>
                  <a:pt x="36567" y="4498"/>
                </a:lnTo>
                <a:lnTo>
                  <a:pt x="42808" y="0"/>
                </a:lnTo>
                <a:lnTo>
                  <a:pt x="53154" y="101"/>
                </a:lnTo>
                <a:lnTo>
                  <a:pt x="58234" y="12598"/>
                </a:lnTo>
                <a:lnTo>
                  <a:pt x="57790" y="18592"/>
                </a:lnTo>
                <a:lnTo>
                  <a:pt x="54226" y="32927"/>
                </a:lnTo>
                <a:lnTo>
                  <a:pt x="48432" y="42822"/>
                </a:lnTo>
                <a:lnTo>
                  <a:pt x="43531" y="53332"/>
                </a:lnTo>
                <a:lnTo>
                  <a:pt x="42789" y="69927"/>
                </a:lnTo>
                <a:lnTo>
                  <a:pt x="43658" y="81966"/>
                </a:lnTo>
                <a:lnTo>
                  <a:pt x="44863" y="92164"/>
                </a:lnTo>
                <a:lnTo>
                  <a:pt x="45132" y="103232"/>
                </a:lnTo>
                <a:lnTo>
                  <a:pt x="39151" y="116398"/>
                </a:lnTo>
                <a:lnTo>
                  <a:pt x="29502" y="124915"/>
                </a:lnTo>
                <a:lnTo>
                  <a:pt x="27684" y="139922"/>
                </a:lnTo>
                <a:lnTo>
                  <a:pt x="29163" y="152357"/>
                </a:lnTo>
                <a:lnTo>
                  <a:pt x="31794" y="163198"/>
                </a:lnTo>
                <a:lnTo>
                  <a:pt x="33432" y="173428"/>
                </a:lnTo>
                <a:lnTo>
                  <a:pt x="30519" y="188751"/>
                </a:lnTo>
                <a:lnTo>
                  <a:pt x="25915" y="199661"/>
                </a:lnTo>
                <a:lnTo>
                  <a:pt x="22061" y="210011"/>
                </a:lnTo>
                <a:lnTo>
                  <a:pt x="14013" y="204097"/>
                </a:lnTo>
                <a:lnTo>
                  <a:pt x="13806" y="191663"/>
                </a:lnTo>
                <a:lnTo>
                  <a:pt x="11082" y="176380"/>
                </a:lnTo>
                <a:lnTo>
                  <a:pt x="4546" y="172382"/>
                </a:lnTo>
                <a:lnTo>
                  <a:pt x="0" y="160781"/>
                </a:lnTo>
                <a:lnTo>
                  <a:pt x="235" y="147729"/>
                </a:lnTo>
                <a:lnTo>
                  <a:pt x="779" y="137224"/>
                </a:lnTo>
                <a:lnTo>
                  <a:pt x="297" y="13507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162"/>
          <p:cNvSpPr/>
          <p:nvPr/>
        </p:nvSpPr>
        <p:spPr>
          <a:xfrm>
            <a:off x="9054286" y="5060039"/>
            <a:ext cx="23495" cy="36195"/>
          </a:xfrm>
          <a:custGeom>
            <a:avLst/>
            <a:gdLst/>
            <a:ahLst/>
            <a:cxnLst/>
            <a:rect l="l" t="t" r="r" b="b"/>
            <a:pathLst>
              <a:path w="23495" h="36195">
                <a:moveTo>
                  <a:pt x="14579" y="0"/>
                </a:moveTo>
                <a:lnTo>
                  <a:pt x="5818" y="5693"/>
                </a:lnTo>
                <a:lnTo>
                  <a:pt x="1302" y="19487"/>
                </a:lnTo>
                <a:lnTo>
                  <a:pt x="0" y="32118"/>
                </a:lnTo>
                <a:lnTo>
                  <a:pt x="5981" y="32600"/>
                </a:lnTo>
                <a:lnTo>
                  <a:pt x="8762" y="35839"/>
                </a:lnTo>
                <a:lnTo>
                  <a:pt x="15792" y="24712"/>
                </a:lnTo>
                <a:lnTo>
                  <a:pt x="22666" y="12593"/>
                </a:lnTo>
                <a:lnTo>
                  <a:pt x="22910" y="9728"/>
                </a:lnTo>
                <a:lnTo>
                  <a:pt x="16890" y="9245"/>
                </a:lnTo>
                <a:lnTo>
                  <a:pt x="17551" y="241"/>
                </a:lnTo>
                <a:lnTo>
                  <a:pt x="1457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163"/>
          <p:cNvSpPr/>
          <p:nvPr/>
        </p:nvSpPr>
        <p:spPr>
          <a:xfrm>
            <a:off x="9054286" y="5060039"/>
            <a:ext cx="23495" cy="36195"/>
          </a:xfrm>
          <a:custGeom>
            <a:avLst/>
            <a:gdLst/>
            <a:ahLst/>
            <a:cxnLst/>
            <a:rect l="l" t="t" r="r" b="b"/>
            <a:pathLst>
              <a:path w="23495" h="36195">
                <a:moveTo>
                  <a:pt x="22910" y="9728"/>
                </a:moveTo>
                <a:lnTo>
                  <a:pt x="16890" y="9245"/>
                </a:lnTo>
                <a:lnTo>
                  <a:pt x="17551" y="241"/>
                </a:lnTo>
                <a:lnTo>
                  <a:pt x="14579" y="0"/>
                </a:lnTo>
                <a:lnTo>
                  <a:pt x="5818" y="5693"/>
                </a:lnTo>
                <a:lnTo>
                  <a:pt x="1302" y="19487"/>
                </a:lnTo>
                <a:lnTo>
                  <a:pt x="0" y="32118"/>
                </a:lnTo>
                <a:lnTo>
                  <a:pt x="5981" y="32600"/>
                </a:lnTo>
                <a:lnTo>
                  <a:pt x="8762" y="35839"/>
                </a:lnTo>
                <a:lnTo>
                  <a:pt x="15792" y="24712"/>
                </a:lnTo>
                <a:lnTo>
                  <a:pt x="22666" y="12593"/>
                </a:lnTo>
                <a:lnTo>
                  <a:pt x="22910" y="972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164"/>
          <p:cNvSpPr/>
          <p:nvPr/>
        </p:nvSpPr>
        <p:spPr>
          <a:xfrm>
            <a:off x="9073809" y="4631734"/>
            <a:ext cx="36195" cy="114300"/>
          </a:xfrm>
          <a:custGeom>
            <a:avLst/>
            <a:gdLst/>
            <a:ahLst/>
            <a:cxnLst/>
            <a:rect l="l" t="t" r="r" b="b"/>
            <a:pathLst>
              <a:path w="36195" h="114300">
                <a:moveTo>
                  <a:pt x="14589" y="0"/>
                </a:moveTo>
                <a:lnTo>
                  <a:pt x="8727" y="5402"/>
                </a:lnTo>
                <a:lnTo>
                  <a:pt x="5512" y="17473"/>
                </a:lnTo>
                <a:lnTo>
                  <a:pt x="3557" y="29342"/>
                </a:lnTo>
                <a:lnTo>
                  <a:pt x="1551" y="41334"/>
                </a:lnTo>
                <a:lnTo>
                  <a:pt x="0" y="54832"/>
                </a:lnTo>
                <a:lnTo>
                  <a:pt x="322" y="69514"/>
                </a:lnTo>
                <a:lnTo>
                  <a:pt x="2943" y="82222"/>
                </a:lnTo>
                <a:lnTo>
                  <a:pt x="7184" y="93532"/>
                </a:lnTo>
                <a:lnTo>
                  <a:pt x="12368" y="104018"/>
                </a:lnTo>
                <a:lnTo>
                  <a:pt x="17816" y="114256"/>
                </a:lnTo>
                <a:lnTo>
                  <a:pt x="23205" y="102330"/>
                </a:lnTo>
                <a:lnTo>
                  <a:pt x="28829" y="86079"/>
                </a:lnTo>
                <a:lnTo>
                  <a:pt x="31614" y="75566"/>
                </a:lnTo>
                <a:lnTo>
                  <a:pt x="33352" y="53048"/>
                </a:lnTo>
                <a:lnTo>
                  <a:pt x="35698" y="23398"/>
                </a:lnTo>
                <a:lnTo>
                  <a:pt x="35763" y="21588"/>
                </a:lnTo>
                <a:lnTo>
                  <a:pt x="33686" y="12061"/>
                </a:lnTo>
                <a:lnTo>
                  <a:pt x="28506" y="4504"/>
                </a:lnTo>
                <a:lnTo>
                  <a:pt x="21661" y="92"/>
                </a:lnTo>
                <a:lnTo>
                  <a:pt x="1458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165"/>
          <p:cNvSpPr/>
          <p:nvPr/>
        </p:nvSpPr>
        <p:spPr>
          <a:xfrm>
            <a:off x="9073809" y="4631734"/>
            <a:ext cx="36195" cy="114300"/>
          </a:xfrm>
          <a:custGeom>
            <a:avLst/>
            <a:gdLst/>
            <a:ahLst/>
            <a:cxnLst/>
            <a:rect l="l" t="t" r="r" b="b"/>
            <a:pathLst>
              <a:path w="36195" h="114300">
                <a:moveTo>
                  <a:pt x="35698" y="23398"/>
                </a:moveTo>
                <a:lnTo>
                  <a:pt x="34498" y="38422"/>
                </a:lnTo>
                <a:lnTo>
                  <a:pt x="33352" y="53048"/>
                </a:lnTo>
                <a:lnTo>
                  <a:pt x="32359" y="65891"/>
                </a:lnTo>
                <a:lnTo>
                  <a:pt x="31614" y="75566"/>
                </a:lnTo>
                <a:lnTo>
                  <a:pt x="28829" y="86079"/>
                </a:lnTo>
                <a:lnTo>
                  <a:pt x="23205" y="102330"/>
                </a:lnTo>
                <a:lnTo>
                  <a:pt x="17816" y="114256"/>
                </a:lnTo>
                <a:lnTo>
                  <a:pt x="12368" y="104018"/>
                </a:lnTo>
                <a:lnTo>
                  <a:pt x="7184" y="93532"/>
                </a:lnTo>
                <a:lnTo>
                  <a:pt x="2943" y="82222"/>
                </a:lnTo>
                <a:lnTo>
                  <a:pt x="322" y="69514"/>
                </a:lnTo>
                <a:lnTo>
                  <a:pt x="0" y="54832"/>
                </a:lnTo>
                <a:lnTo>
                  <a:pt x="1551" y="41334"/>
                </a:lnTo>
                <a:lnTo>
                  <a:pt x="3557" y="29342"/>
                </a:lnTo>
                <a:lnTo>
                  <a:pt x="5512" y="17473"/>
                </a:lnTo>
                <a:lnTo>
                  <a:pt x="8727" y="5402"/>
                </a:lnTo>
                <a:lnTo>
                  <a:pt x="14589" y="0"/>
                </a:lnTo>
                <a:lnTo>
                  <a:pt x="21661" y="92"/>
                </a:lnTo>
                <a:lnTo>
                  <a:pt x="28506" y="4504"/>
                </a:lnTo>
                <a:lnTo>
                  <a:pt x="33686" y="12061"/>
                </a:lnTo>
                <a:lnTo>
                  <a:pt x="35763" y="21588"/>
                </a:lnTo>
                <a:lnTo>
                  <a:pt x="35698" y="2339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166"/>
          <p:cNvSpPr/>
          <p:nvPr/>
        </p:nvSpPr>
        <p:spPr>
          <a:xfrm>
            <a:off x="9104876" y="4437545"/>
            <a:ext cx="27305" cy="68580"/>
          </a:xfrm>
          <a:custGeom>
            <a:avLst/>
            <a:gdLst/>
            <a:ahLst/>
            <a:cxnLst/>
            <a:rect l="l" t="t" r="r" b="b"/>
            <a:pathLst>
              <a:path w="27304" h="68579">
                <a:moveTo>
                  <a:pt x="6464" y="0"/>
                </a:moveTo>
                <a:lnTo>
                  <a:pt x="0" y="5562"/>
                </a:lnTo>
                <a:lnTo>
                  <a:pt x="1532" y="22545"/>
                </a:lnTo>
                <a:lnTo>
                  <a:pt x="8440" y="33296"/>
                </a:lnTo>
                <a:lnTo>
                  <a:pt x="12153" y="42735"/>
                </a:lnTo>
                <a:lnTo>
                  <a:pt x="10769" y="60820"/>
                </a:lnTo>
                <a:lnTo>
                  <a:pt x="16319" y="67271"/>
                </a:lnTo>
                <a:lnTo>
                  <a:pt x="25349" y="67970"/>
                </a:lnTo>
                <a:lnTo>
                  <a:pt x="25793" y="61963"/>
                </a:lnTo>
                <a:lnTo>
                  <a:pt x="26758" y="44889"/>
                </a:lnTo>
                <a:lnTo>
                  <a:pt x="24823" y="30962"/>
                </a:lnTo>
                <a:lnTo>
                  <a:pt x="20542" y="19905"/>
                </a:lnTo>
                <a:lnTo>
                  <a:pt x="9448" y="228"/>
                </a:lnTo>
                <a:lnTo>
                  <a:pt x="6464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167"/>
          <p:cNvSpPr/>
          <p:nvPr/>
        </p:nvSpPr>
        <p:spPr>
          <a:xfrm>
            <a:off x="9104876" y="4437545"/>
            <a:ext cx="27305" cy="68580"/>
          </a:xfrm>
          <a:custGeom>
            <a:avLst/>
            <a:gdLst/>
            <a:ahLst/>
            <a:cxnLst/>
            <a:rect l="l" t="t" r="r" b="b"/>
            <a:pathLst>
              <a:path w="27304" h="68579">
                <a:moveTo>
                  <a:pt x="10769" y="60820"/>
                </a:moveTo>
                <a:lnTo>
                  <a:pt x="12153" y="42735"/>
                </a:lnTo>
                <a:lnTo>
                  <a:pt x="8440" y="33296"/>
                </a:lnTo>
                <a:lnTo>
                  <a:pt x="1532" y="22545"/>
                </a:lnTo>
                <a:lnTo>
                  <a:pt x="0" y="5562"/>
                </a:lnTo>
                <a:lnTo>
                  <a:pt x="6464" y="0"/>
                </a:lnTo>
                <a:lnTo>
                  <a:pt x="9448" y="228"/>
                </a:lnTo>
                <a:lnTo>
                  <a:pt x="15041" y="10174"/>
                </a:lnTo>
                <a:lnTo>
                  <a:pt x="20542" y="19905"/>
                </a:lnTo>
                <a:lnTo>
                  <a:pt x="24823" y="30962"/>
                </a:lnTo>
                <a:lnTo>
                  <a:pt x="26758" y="44889"/>
                </a:lnTo>
                <a:lnTo>
                  <a:pt x="25793" y="61963"/>
                </a:lnTo>
                <a:lnTo>
                  <a:pt x="25349" y="67970"/>
                </a:lnTo>
                <a:lnTo>
                  <a:pt x="19329" y="67513"/>
                </a:lnTo>
                <a:lnTo>
                  <a:pt x="16319" y="67271"/>
                </a:lnTo>
                <a:lnTo>
                  <a:pt x="10769" y="60820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168"/>
          <p:cNvSpPr/>
          <p:nvPr/>
        </p:nvSpPr>
        <p:spPr>
          <a:xfrm>
            <a:off x="9103948" y="4394989"/>
            <a:ext cx="13335" cy="24765"/>
          </a:xfrm>
          <a:custGeom>
            <a:avLst/>
            <a:gdLst/>
            <a:ahLst/>
            <a:cxnLst/>
            <a:rect l="l" t="t" r="r" b="b"/>
            <a:pathLst>
              <a:path w="13334" h="24764">
                <a:moveTo>
                  <a:pt x="4686" y="0"/>
                </a:moveTo>
                <a:lnTo>
                  <a:pt x="1193" y="5753"/>
                </a:lnTo>
                <a:lnTo>
                  <a:pt x="444" y="14833"/>
                </a:lnTo>
                <a:lnTo>
                  <a:pt x="0" y="20789"/>
                </a:lnTo>
                <a:lnTo>
                  <a:pt x="2781" y="24079"/>
                </a:lnTo>
                <a:lnTo>
                  <a:pt x="8775" y="24536"/>
                </a:lnTo>
                <a:lnTo>
                  <a:pt x="12001" y="21755"/>
                </a:lnTo>
                <a:lnTo>
                  <a:pt x="12280" y="18745"/>
                </a:lnTo>
                <a:lnTo>
                  <a:pt x="12712" y="12725"/>
                </a:lnTo>
                <a:lnTo>
                  <a:pt x="13182" y="6705"/>
                </a:lnTo>
                <a:lnTo>
                  <a:pt x="4686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169"/>
          <p:cNvSpPr/>
          <p:nvPr/>
        </p:nvSpPr>
        <p:spPr>
          <a:xfrm>
            <a:off x="9103948" y="4394989"/>
            <a:ext cx="13335" cy="24765"/>
          </a:xfrm>
          <a:custGeom>
            <a:avLst/>
            <a:gdLst/>
            <a:ahLst/>
            <a:cxnLst/>
            <a:rect l="l" t="t" r="r" b="b"/>
            <a:pathLst>
              <a:path w="13334" h="24764">
                <a:moveTo>
                  <a:pt x="8775" y="24536"/>
                </a:moveTo>
                <a:lnTo>
                  <a:pt x="2781" y="24079"/>
                </a:lnTo>
                <a:lnTo>
                  <a:pt x="0" y="20789"/>
                </a:lnTo>
                <a:lnTo>
                  <a:pt x="444" y="14833"/>
                </a:lnTo>
                <a:lnTo>
                  <a:pt x="1193" y="5753"/>
                </a:lnTo>
                <a:lnTo>
                  <a:pt x="4686" y="0"/>
                </a:lnTo>
                <a:lnTo>
                  <a:pt x="13182" y="6705"/>
                </a:lnTo>
                <a:lnTo>
                  <a:pt x="12712" y="12725"/>
                </a:lnTo>
                <a:lnTo>
                  <a:pt x="12280" y="18745"/>
                </a:lnTo>
                <a:lnTo>
                  <a:pt x="12001" y="21755"/>
                </a:lnTo>
                <a:lnTo>
                  <a:pt x="8775" y="2453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170"/>
          <p:cNvSpPr/>
          <p:nvPr/>
        </p:nvSpPr>
        <p:spPr>
          <a:xfrm>
            <a:off x="9103569" y="4328225"/>
            <a:ext cx="18415" cy="22225"/>
          </a:xfrm>
          <a:custGeom>
            <a:avLst/>
            <a:gdLst/>
            <a:ahLst/>
            <a:cxnLst/>
            <a:rect l="l" t="t" r="r" b="b"/>
            <a:pathLst>
              <a:path w="18415" h="22225">
                <a:moveTo>
                  <a:pt x="1181" y="0"/>
                </a:moveTo>
                <a:lnTo>
                  <a:pt x="952" y="3022"/>
                </a:lnTo>
                <a:lnTo>
                  <a:pt x="203" y="12001"/>
                </a:lnTo>
                <a:lnTo>
                  <a:pt x="0" y="15024"/>
                </a:lnTo>
                <a:lnTo>
                  <a:pt x="2552" y="21221"/>
                </a:lnTo>
                <a:lnTo>
                  <a:pt x="8547" y="21691"/>
                </a:lnTo>
                <a:lnTo>
                  <a:pt x="15024" y="16179"/>
                </a:lnTo>
                <a:lnTo>
                  <a:pt x="18249" y="13385"/>
                </a:lnTo>
                <a:lnTo>
                  <a:pt x="15468" y="10147"/>
                </a:lnTo>
                <a:lnTo>
                  <a:pt x="9474" y="9702"/>
                </a:lnTo>
                <a:lnTo>
                  <a:pt x="7150" y="495"/>
                </a:lnTo>
                <a:lnTo>
                  <a:pt x="1181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171"/>
          <p:cNvSpPr/>
          <p:nvPr/>
        </p:nvSpPr>
        <p:spPr>
          <a:xfrm>
            <a:off x="9103569" y="4328225"/>
            <a:ext cx="18415" cy="22225"/>
          </a:xfrm>
          <a:custGeom>
            <a:avLst/>
            <a:gdLst/>
            <a:ahLst/>
            <a:cxnLst/>
            <a:rect l="l" t="t" r="r" b="b"/>
            <a:pathLst>
              <a:path w="18415" h="22225">
                <a:moveTo>
                  <a:pt x="15468" y="10147"/>
                </a:moveTo>
                <a:lnTo>
                  <a:pt x="9474" y="9702"/>
                </a:lnTo>
                <a:lnTo>
                  <a:pt x="7150" y="495"/>
                </a:lnTo>
                <a:lnTo>
                  <a:pt x="1181" y="0"/>
                </a:lnTo>
                <a:lnTo>
                  <a:pt x="952" y="3022"/>
                </a:lnTo>
                <a:lnTo>
                  <a:pt x="457" y="8978"/>
                </a:lnTo>
                <a:lnTo>
                  <a:pt x="203" y="12001"/>
                </a:lnTo>
                <a:lnTo>
                  <a:pt x="0" y="15024"/>
                </a:lnTo>
                <a:lnTo>
                  <a:pt x="2552" y="21221"/>
                </a:lnTo>
                <a:lnTo>
                  <a:pt x="5524" y="21450"/>
                </a:lnTo>
                <a:lnTo>
                  <a:pt x="8547" y="21691"/>
                </a:lnTo>
                <a:lnTo>
                  <a:pt x="15024" y="16179"/>
                </a:lnTo>
                <a:lnTo>
                  <a:pt x="18249" y="13385"/>
                </a:lnTo>
                <a:lnTo>
                  <a:pt x="15468" y="1014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172"/>
          <p:cNvSpPr/>
          <p:nvPr/>
        </p:nvSpPr>
        <p:spPr>
          <a:xfrm>
            <a:off x="9085752" y="428749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927" y="0"/>
                </a:moveTo>
                <a:lnTo>
                  <a:pt x="0" y="12026"/>
                </a:lnTo>
                <a:lnTo>
                  <a:pt x="3009" y="12242"/>
                </a:lnTo>
                <a:lnTo>
                  <a:pt x="5626" y="18503"/>
                </a:lnTo>
                <a:lnTo>
                  <a:pt x="8559" y="18757"/>
                </a:lnTo>
                <a:lnTo>
                  <a:pt x="11582" y="18986"/>
                </a:lnTo>
                <a:lnTo>
                  <a:pt x="15049" y="13195"/>
                </a:lnTo>
                <a:lnTo>
                  <a:pt x="18001" y="13195"/>
                </a:lnTo>
                <a:lnTo>
                  <a:pt x="15544" y="7200"/>
                </a:lnTo>
                <a:lnTo>
                  <a:pt x="10020" y="698"/>
                </a:lnTo>
                <a:lnTo>
                  <a:pt x="927" y="0"/>
                </a:lnTo>
                <a:close/>
              </a:path>
              <a:path w="18415" h="19050">
                <a:moveTo>
                  <a:pt x="18001" y="13195"/>
                </a:moveTo>
                <a:lnTo>
                  <a:pt x="15049" y="13195"/>
                </a:lnTo>
                <a:lnTo>
                  <a:pt x="18084" y="13398"/>
                </a:lnTo>
                <a:lnTo>
                  <a:pt x="18001" y="13195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173"/>
          <p:cNvSpPr/>
          <p:nvPr/>
        </p:nvSpPr>
        <p:spPr>
          <a:xfrm>
            <a:off x="9085752" y="428749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8559" y="18757"/>
                </a:moveTo>
                <a:lnTo>
                  <a:pt x="5626" y="18503"/>
                </a:lnTo>
                <a:lnTo>
                  <a:pt x="3009" y="12242"/>
                </a:lnTo>
                <a:lnTo>
                  <a:pt x="0" y="12026"/>
                </a:lnTo>
                <a:lnTo>
                  <a:pt x="927" y="0"/>
                </a:lnTo>
                <a:lnTo>
                  <a:pt x="10020" y="698"/>
                </a:lnTo>
                <a:lnTo>
                  <a:pt x="15544" y="7200"/>
                </a:lnTo>
                <a:lnTo>
                  <a:pt x="18084" y="13398"/>
                </a:lnTo>
                <a:lnTo>
                  <a:pt x="15049" y="13195"/>
                </a:lnTo>
                <a:lnTo>
                  <a:pt x="11582" y="18986"/>
                </a:lnTo>
                <a:lnTo>
                  <a:pt x="8559" y="1875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174"/>
          <p:cNvSpPr/>
          <p:nvPr/>
        </p:nvSpPr>
        <p:spPr>
          <a:xfrm>
            <a:off x="9060217" y="4170768"/>
            <a:ext cx="23495" cy="34925"/>
          </a:xfrm>
          <a:custGeom>
            <a:avLst/>
            <a:gdLst/>
            <a:ahLst/>
            <a:cxnLst/>
            <a:rect l="l" t="t" r="r" b="b"/>
            <a:pathLst>
              <a:path w="23495" h="34925">
                <a:moveTo>
                  <a:pt x="2387" y="0"/>
                </a:moveTo>
                <a:lnTo>
                  <a:pt x="1346" y="12001"/>
                </a:lnTo>
                <a:lnTo>
                  <a:pt x="1003" y="18008"/>
                </a:lnTo>
                <a:lnTo>
                  <a:pt x="0" y="30035"/>
                </a:lnTo>
                <a:lnTo>
                  <a:pt x="5803" y="33502"/>
                </a:lnTo>
                <a:lnTo>
                  <a:pt x="17830" y="34442"/>
                </a:lnTo>
                <a:lnTo>
                  <a:pt x="21716" y="22656"/>
                </a:lnTo>
                <a:lnTo>
                  <a:pt x="22009" y="19646"/>
                </a:lnTo>
                <a:lnTo>
                  <a:pt x="22910" y="7620"/>
                </a:lnTo>
                <a:lnTo>
                  <a:pt x="17411" y="1143"/>
                </a:lnTo>
                <a:lnTo>
                  <a:pt x="2387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175"/>
          <p:cNvSpPr/>
          <p:nvPr/>
        </p:nvSpPr>
        <p:spPr>
          <a:xfrm>
            <a:off x="9060217" y="4170768"/>
            <a:ext cx="23495" cy="34925"/>
          </a:xfrm>
          <a:custGeom>
            <a:avLst/>
            <a:gdLst/>
            <a:ahLst/>
            <a:cxnLst/>
            <a:rect l="l" t="t" r="r" b="b"/>
            <a:pathLst>
              <a:path w="23495" h="34925">
                <a:moveTo>
                  <a:pt x="14376" y="914"/>
                </a:moveTo>
                <a:lnTo>
                  <a:pt x="2387" y="0"/>
                </a:lnTo>
                <a:lnTo>
                  <a:pt x="1346" y="12001"/>
                </a:lnTo>
                <a:lnTo>
                  <a:pt x="1003" y="18008"/>
                </a:lnTo>
                <a:lnTo>
                  <a:pt x="0" y="30035"/>
                </a:lnTo>
                <a:lnTo>
                  <a:pt x="5803" y="33502"/>
                </a:lnTo>
                <a:lnTo>
                  <a:pt x="11798" y="33959"/>
                </a:lnTo>
                <a:lnTo>
                  <a:pt x="17830" y="34442"/>
                </a:lnTo>
                <a:lnTo>
                  <a:pt x="21716" y="22656"/>
                </a:lnTo>
                <a:lnTo>
                  <a:pt x="22009" y="19646"/>
                </a:lnTo>
                <a:lnTo>
                  <a:pt x="22694" y="10642"/>
                </a:lnTo>
                <a:lnTo>
                  <a:pt x="22910" y="7620"/>
                </a:lnTo>
                <a:lnTo>
                  <a:pt x="20129" y="4343"/>
                </a:lnTo>
                <a:lnTo>
                  <a:pt x="17411" y="1143"/>
                </a:lnTo>
                <a:lnTo>
                  <a:pt x="14376" y="914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176"/>
          <p:cNvSpPr/>
          <p:nvPr/>
        </p:nvSpPr>
        <p:spPr>
          <a:xfrm>
            <a:off x="9055872" y="4125411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7188" y="0"/>
                </a:moveTo>
                <a:lnTo>
                  <a:pt x="927" y="2565"/>
                </a:lnTo>
                <a:lnTo>
                  <a:pt x="369" y="9982"/>
                </a:lnTo>
                <a:lnTo>
                  <a:pt x="0" y="14566"/>
                </a:lnTo>
                <a:lnTo>
                  <a:pt x="18072" y="15963"/>
                </a:lnTo>
                <a:lnTo>
                  <a:pt x="18554" y="9982"/>
                </a:lnTo>
                <a:lnTo>
                  <a:pt x="10172" y="241"/>
                </a:lnTo>
                <a:lnTo>
                  <a:pt x="718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177"/>
          <p:cNvSpPr/>
          <p:nvPr/>
        </p:nvSpPr>
        <p:spPr>
          <a:xfrm>
            <a:off x="9055872" y="4125411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18554" y="9982"/>
                </a:moveTo>
                <a:lnTo>
                  <a:pt x="10172" y="241"/>
                </a:lnTo>
                <a:lnTo>
                  <a:pt x="7188" y="0"/>
                </a:lnTo>
                <a:lnTo>
                  <a:pt x="927" y="2565"/>
                </a:lnTo>
                <a:lnTo>
                  <a:pt x="482" y="8572"/>
                </a:lnTo>
                <a:lnTo>
                  <a:pt x="0" y="14566"/>
                </a:lnTo>
                <a:lnTo>
                  <a:pt x="12014" y="15468"/>
                </a:lnTo>
                <a:lnTo>
                  <a:pt x="15024" y="15722"/>
                </a:lnTo>
                <a:lnTo>
                  <a:pt x="18072" y="15963"/>
                </a:lnTo>
                <a:lnTo>
                  <a:pt x="18313" y="13004"/>
                </a:lnTo>
                <a:lnTo>
                  <a:pt x="18554" y="998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178"/>
          <p:cNvSpPr/>
          <p:nvPr/>
        </p:nvSpPr>
        <p:spPr>
          <a:xfrm>
            <a:off x="9034282" y="406598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5" h="45085">
                <a:moveTo>
                  <a:pt x="3149" y="0"/>
                </a:moveTo>
                <a:lnTo>
                  <a:pt x="0" y="2781"/>
                </a:lnTo>
                <a:lnTo>
                  <a:pt x="2323" y="14236"/>
                </a:lnTo>
                <a:lnTo>
                  <a:pt x="3898" y="24325"/>
                </a:lnTo>
                <a:lnTo>
                  <a:pt x="11523" y="39999"/>
                </a:lnTo>
                <a:lnTo>
                  <a:pt x="21470" y="43733"/>
                </a:lnTo>
                <a:lnTo>
                  <a:pt x="32956" y="44640"/>
                </a:lnTo>
                <a:lnTo>
                  <a:pt x="36474" y="38887"/>
                </a:lnTo>
                <a:lnTo>
                  <a:pt x="37122" y="29883"/>
                </a:lnTo>
                <a:lnTo>
                  <a:pt x="30479" y="19583"/>
                </a:lnTo>
                <a:lnTo>
                  <a:pt x="20992" y="8556"/>
                </a:lnTo>
                <a:lnTo>
                  <a:pt x="10223" y="1181"/>
                </a:lnTo>
                <a:lnTo>
                  <a:pt x="314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179"/>
          <p:cNvSpPr/>
          <p:nvPr/>
        </p:nvSpPr>
        <p:spPr>
          <a:xfrm>
            <a:off x="9034282" y="406598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5" h="45085">
                <a:moveTo>
                  <a:pt x="37122" y="29883"/>
                </a:moveTo>
                <a:lnTo>
                  <a:pt x="30479" y="19583"/>
                </a:lnTo>
                <a:lnTo>
                  <a:pt x="20992" y="8556"/>
                </a:lnTo>
                <a:lnTo>
                  <a:pt x="10223" y="1181"/>
                </a:lnTo>
                <a:lnTo>
                  <a:pt x="3149" y="0"/>
                </a:lnTo>
                <a:lnTo>
                  <a:pt x="0" y="2781"/>
                </a:lnTo>
                <a:lnTo>
                  <a:pt x="2323" y="14236"/>
                </a:lnTo>
                <a:lnTo>
                  <a:pt x="3898" y="24325"/>
                </a:lnTo>
                <a:lnTo>
                  <a:pt x="11523" y="39999"/>
                </a:lnTo>
                <a:lnTo>
                  <a:pt x="21470" y="43733"/>
                </a:lnTo>
                <a:lnTo>
                  <a:pt x="32956" y="44640"/>
                </a:lnTo>
                <a:lnTo>
                  <a:pt x="36474" y="38887"/>
                </a:lnTo>
                <a:lnTo>
                  <a:pt x="37122" y="29883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180"/>
          <p:cNvSpPr/>
          <p:nvPr/>
        </p:nvSpPr>
        <p:spPr>
          <a:xfrm>
            <a:off x="8869780" y="4331616"/>
            <a:ext cx="33020" cy="111125"/>
          </a:xfrm>
          <a:custGeom>
            <a:avLst/>
            <a:gdLst/>
            <a:ahLst/>
            <a:cxnLst/>
            <a:rect l="l" t="t" r="r" b="b"/>
            <a:pathLst>
              <a:path w="33020" h="111125">
                <a:moveTo>
                  <a:pt x="2696" y="0"/>
                </a:moveTo>
                <a:lnTo>
                  <a:pt x="2416" y="3035"/>
                </a:lnTo>
                <a:lnTo>
                  <a:pt x="926" y="23408"/>
                </a:lnTo>
                <a:lnTo>
                  <a:pt x="2912" y="32675"/>
                </a:lnTo>
                <a:lnTo>
                  <a:pt x="6360" y="40645"/>
                </a:lnTo>
                <a:lnTo>
                  <a:pt x="7233" y="54933"/>
                </a:lnTo>
                <a:lnTo>
                  <a:pt x="3930" y="63538"/>
                </a:lnTo>
                <a:lnTo>
                  <a:pt x="418" y="74030"/>
                </a:lnTo>
                <a:lnTo>
                  <a:pt x="0" y="91890"/>
                </a:lnTo>
                <a:lnTo>
                  <a:pt x="9525" y="104094"/>
                </a:lnTo>
                <a:lnTo>
                  <a:pt x="18291" y="110058"/>
                </a:lnTo>
                <a:lnTo>
                  <a:pt x="27321" y="110731"/>
                </a:lnTo>
                <a:lnTo>
                  <a:pt x="30978" y="101968"/>
                </a:lnTo>
                <a:lnTo>
                  <a:pt x="31542" y="95186"/>
                </a:lnTo>
                <a:lnTo>
                  <a:pt x="32096" y="85799"/>
                </a:lnTo>
                <a:lnTo>
                  <a:pt x="32452" y="74030"/>
                </a:lnTo>
                <a:lnTo>
                  <a:pt x="32364" y="58538"/>
                </a:lnTo>
                <a:lnTo>
                  <a:pt x="31482" y="41369"/>
                </a:lnTo>
                <a:lnTo>
                  <a:pt x="30398" y="29301"/>
                </a:lnTo>
                <a:lnTo>
                  <a:pt x="30219" y="18683"/>
                </a:lnTo>
                <a:lnTo>
                  <a:pt x="27855" y="10925"/>
                </a:lnTo>
                <a:lnTo>
                  <a:pt x="20222" y="7442"/>
                </a:lnTo>
                <a:lnTo>
                  <a:pt x="5705" y="228"/>
                </a:lnTo>
                <a:lnTo>
                  <a:pt x="2696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181"/>
          <p:cNvSpPr/>
          <p:nvPr/>
        </p:nvSpPr>
        <p:spPr>
          <a:xfrm>
            <a:off x="8869780" y="4331616"/>
            <a:ext cx="33020" cy="111125"/>
          </a:xfrm>
          <a:custGeom>
            <a:avLst/>
            <a:gdLst/>
            <a:ahLst/>
            <a:cxnLst/>
            <a:rect l="l" t="t" r="r" b="b"/>
            <a:pathLst>
              <a:path w="33020" h="111125">
                <a:moveTo>
                  <a:pt x="2696" y="0"/>
                </a:moveTo>
                <a:lnTo>
                  <a:pt x="5705" y="228"/>
                </a:lnTo>
                <a:lnTo>
                  <a:pt x="20222" y="7442"/>
                </a:lnTo>
                <a:lnTo>
                  <a:pt x="27855" y="10925"/>
                </a:lnTo>
                <a:lnTo>
                  <a:pt x="30219" y="18683"/>
                </a:lnTo>
                <a:lnTo>
                  <a:pt x="30398" y="29301"/>
                </a:lnTo>
                <a:lnTo>
                  <a:pt x="31482" y="41369"/>
                </a:lnTo>
                <a:lnTo>
                  <a:pt x="32364" y="58538"/>
                </a:lnTo>
                <a:lnTo>
                  <a:pt x="32469" y="73465"/>
                </a:lnTo>
                <a:lnTo>
                  <a:pt x="32096" y="85799"/>
                </a:lnTo>
                <a:lnTo>
                  <a:pt x="31542" y="95186"/>
                </a:lnTo>
                <a:lnTo>
                  <a:pt x="30978" y="101968"/>
                </a:lnTo>
                <a:lnTo>
                  <a:pt x="27321" y="110731"/>
                </a:lnTo>
                <a:lnTo>
                  <a:pt x="18291" y="110058"/>
                </a:lnTo>
                <a:lnTo>
                  <a:pt x="9525" y="104094"/>
                </a:lnTo>
                <a:lnTo>
                  <a:pt x="0" y="91890"/>
                </a:lnTo>
                <a:lnTo>
                  <a:pt x="418" y="74030"/>
                </a:lnTo>
                <a:lnTo>
                  <a:pt x="3930" y="63538"/>
                </a:lnTo>
                <a:lnTo>
                  <a:pt x="7233" y="54933"/>
                </a:lnTo>
                <a:lnTo>
                  <a:pt x="6360" y="40645"/>
                </a:lnTo>
                <a:lnTo>
                  <a:pt x="2912" y="32675"/>
                </a:lnTo>
                <a:lnTo>
                  <a:pt x="926" y="23408"/>
                </a:lnTo>
                <a:lnTo>
                  <a:pt x="2416" y="3035"/>
                </a:lnTo>
                <a:lnTo>
                  <a:pt x="2696" y="0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182"/>
          <p:cNvSpPr/>
          <p:nvPr/>
        </p:nvSpPr>
        <p:spPr>
          <a:xfrm>
            <a:off x="8870565" y="4292307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5">
                <a:moveTo>
                  <a:pt x="1955" y="0"/>
                </a:moveTo>
                <a:lnTo>
                  <a:pt x="1193" y="8991"/>
                </a:lnTo>
                <a:lnTo>
                  <a:pt x="723" y="14998"/>
                </a:lnTo>
                <a:lnTo>
                  <a:pt x="508" y="18034"/>
                </a:lnTo>
                <a:lnTo>
                  <a:pt x="0" y="24041"/>
                </a:lnTo>
                <a:lnTo>
                  <a:pt x="5600" y="30530"/>
                </a:lnTo>
                <a:lnTo>
                  <a:pt x="26606" y="32169"/>
                </a:lnTo>
                <a:lnTo>
                  <a:pt x="29819" y="29387"/>
                </a:lnTo>
                <a:lnTo>
                  <a:pt x="33578" y="20612"/>
                </a:lnTo>
                <a:lnTo>
                  <a:pt x="16484" y="7200"/>
                </a:lnTo>
                <a:lnTo>
                  <a:pt x="7505" y="6502"/>
                </a:lnTo>
                <a:lnTo>
                  <a:pt x="7747" y="3454"/>
                </a:lnTo>
                <a:lnTo>
                  <a:pt x="1955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183"/>
          <p:cNvSpPr/>
          <p:nvPr/>
        </p:nvSpPr>
        <p:spPr>
          <a:xfrm>
            <a:off x="8870565" y="4292307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5">
                <a:moveTo>
                  <a:pt x="16484" y="7200"/>
                </a:moveTo>
                <a:lnTo>
                  <a:pt x="7505" y="6502"/>
                </a:lnTo>
                <a:lnTo>
                  <a:pt x="7747" y="3454"/>
                </a:lnTo>
                <a:lnTo>
                  <a:pt x="1955" y="0"/>
                </a:lnTo>
                <a:lnTo>
                  <a:pt x="1193" y="8991"/>
                </a:lnTo>
                <a:lnTo>
                  <a:pt x="723" y="14998"/>
                </a:lnTo>
                <a:lnTo>
                  <a:pt x="508" y="18034"/>
                </a:lnTo>
                <a:lnTo>
                  <a:pt x="0" y="24041"/>
                </a:lnTo>
                <a:lnTo>
                  <a:pt x="5600" y="30530"/>
                </a:lnTo>
                <a:lnTo>
                  <a:pt x="14617" y="31203"/>
                </a:lnTo>
                <a:lnTo>
                  <a:pt x="26606" y="32169"/>
                </a:lnTo>
                <a:lnTo>
                  <a:pt x="29819" y="29387"/>
                </a:lnTo>
                <a:lnTo>
                  <a:pt x="33578" y="20612"/>
                </a:lnTo>
                <a:lnTo>
                  <a:pt x="16484" y="720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184"/>
          <p:cNvSpPr/>
          <p:nvPr/>
        </p:nvSpPr>
        <p:spPr>
          <a:xfrm>
            <a:off x="8818983" y="4340373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5">
                <a:moveTo>
                  <a:pt x="10464" y="0"/>
                </a:moveTo>
                <a:lnTo>
                  <a:pt x="673" y="8293"/>
                </a:lnTo>
                <a:lnTo>
                  <a:pt x="0" y="17310"/>
                </a:lnTo>
                <a:lnTo>
                  <a:pt x="14554" y="24485"/>
                </a:lnTo>
                <a:lnTo>
                  <a:pt x="17614" y="24752"/>
                </a:lnTo>
                <a:lnTo>
                  <a:pt x="23583" y="25146"/>
                </a:lnTo>
                <a:lnTo>
                  <a:pt x="26593" y="25412"/>
                </a:lnTo>
                <a:lnTo>
                  <a:pt x="27317" y="16383"/>
                </a:lnTo>
                <a:lnTo>
                  <a:pt x="28219" y="4381"/>
                </a:lnTo>
                <a:lnTo>
                  <a:pt x="22275" y="3911"/>
                </a:lnTo>
                <a:lnTo>
                  <a:pt x="16484" y="444"/>
                </a:lnTo>
                <a:lnTo>
                  <a:pt x="10464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185"/>
          <p:cNvSpPr/>
          <p:nvPr/>
        </p:nvSpPr>
        <p:spPr>
          <a:xfrm>
            <a:off x="8818983" y="4340373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5">
                <a:moveTo>
                  <a:pt x="28219" y="4381"/>
                </a:moveTo>
                <a:lnTo>
                  <a:pt x="22275" y="3911"/>
                </a:lnTo>
                <a:lnTo>
                  <a:pt x="16484" y="444"/>
                </a:lnTo>
                <a:lnTo>
                  <a:pt x="13461" y="228"/>
                </a:lnTo>
                <a:lnTo>
                  <a:pt x="10464" y="0"/>
                </a:lnTo>
                <a:lnTo>
                  <a:pt x="673" y="8293"/>
                </a:lnTo>
                <a:lnTo>
                  <a:pt x="215" y="14287"/>
                </a:lnTo>
                <a:lnTo>
                  <a:pt x="0" y="17310"/>
                </a:lnTo>
                <a:lnTo>
                  <a:pt x="14554" y="24485"/>
                </a:lnTo>
                <a:lnTo>
                  <a:pt x="17614" y="24752"/>
                </a:lnTo>
                <a:lnTo>
                  <a:pt x="20599" y="24942"/>
                </a:lnTo>
                <a:lnTo>
                  <a:pt x="23583" y="25146"/>
                </a:lnTo>
                <a:lnTo>
                  <a:pt x="26593" y="25412"/>
                </a:lnTo>
                <a:lnTo>
                  <a:pt x="27317" y="16383"/>
                </a:lnTo>
                <a:lnTo>
                  <a:pt x="28219" y="438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186"/>
          <p:cNvSpPr/>
          <p:nvPr/>
        </p:nvSpPr>
        <p:spPr>
          <a:xfrm>
            <a:off x="8983746" y="2943628"/>
            <a:ext cx="71302" cy="3066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187"/>
          <p:cNvSpPr/>
          <p:nvPr/>
        </p:nvSpPr>
        <p:spPr>
          <a:xfrm>
            <a:off x="8983746" y="2943628"/>
            <a:ext cx="71755" cy="31115"/>
          </a:xfrm>
          <a:custGeom>
            <a:avLst/>
            <a:gdLst/>
            <a:ahLst/>
            <a:cxnLst/>
            <a:rect l="l" t="t" r="r" b="b"/>
            <a:pathLst>
              <a:path w="71754" h="31114">
                <a:moveTo>
                  <a:pt x="55727" y="9994"/>
                </a:moveTo>
                <a:lnTo>
                  <a:pt x="42012" y="8705"/>
                </a:lnTo>
                <a:lnTo>
                  <a:pt x="28684" y="6054"/>
                </a:lnTo>
                <a:lnTo>
                  <a:pt x="17669" y="806"/>
                </a:lnTo>
                <a:lnTo>
                  <a:pt x="5118" y="0"/>
                </a:lnTo>
                <a:lnTo>
                  <a:pt x="7848" y="3238"/>
                </a:lnTo>
                <a:lnTo>
                  <a:pt x="1409" y="8813"/>
                </a:lnTo>
                <a:lnTo>
                  <a:pt x="0" y="26822"/>
                </a:lnTo>
                <a:lnTo>
                  <a:pt x="10244" y="28887"/>
                </a:lnTo>
                <a:lnTo>
                  <a:pt x="20536" y="29577"/>
                </a:lnTo>
                <a:lnTo>
                  <a:pt x="32946" y="29850"/>
                </a:lnTo>
                <a:lnTo>
                  <a:pt x="49546" y="30669"/>
                </a:lnTo>
                <a:lnTo>
                  <a:pt x="65056" y="28194"/>
                </a:lnTo>
                <a:lnTo>
                  <a:pt x="71302" y="18982"/>
                </a:lnTo>
                <a:lnTo>
                  <a:pt x="67792" y="10934"/>
                </a:lnTo>
                <a:lnTo>
                  <a:pt x="61785" y="10477"/>
                </a:lnTo>
                <a:lnTo>
                  <a:pt x="55727" y="9994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188"/>
          <p:cNvSpPr/>
          <p:nvPr/>
        </p:nvSpPr>
        <p:spPr>
          <a:xfrm>
            <a:off x="9088756" y="2884437"/>
            <a:ext cx="54875" cy="2808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189"/>
          <p:cNvSpPr/>
          <p:nvPr/>
        </p:nvSpPr>
        <p:spPr>
          <a:xfrm>
            <a:off x="9088756" y="2884437"/>
            <a:ext cx="55244" cy="28575"/>
          </a:xfrm>
          <a:custGeom>
            <a:avLst/>
            <a:gdLst/>
            <a:ahLst/>
            <a:cxnLst/>
            <a:rect l="l" t="t" r="r" b="b"/>
            <a:pathLst>
              <a:path w="55245" h="28575">
                <a:moveTo>
                  <a:pt x="20574" y="26239"/>
                </a:moveTo>
                <a:lnTo>
                  <a:pt x="5295" y="28081"/>
                </a:lnTo>
                <a:lnTo>
                  <a:pt x="5537" y="25071"/>
                </a:lnTo>
                <a:lnTo>
                  <a:pt x="0" y="18594"/>
                </a:lnTo>
                <a:lnTo>
                  <a:pt x="4832" y="8724"/>
                </a:lnTo>
                <a:lnTo>
                  <a:pt x="16037" y="2222"/>
                </a:lnTo>
                <a:lnTo>
                  <a:pt x="31317" y="0"/>
                </a:lnTo>
                <a:lnTo>
                  <a:pt x="46638" y="2142"/>
                </a:lnTo>
                <a:lnTo>
                  <a:pt x="54875" y="10070"/>
                </a:lnTo>
                <a:lnTo>
                  <a:pt x="45554" y="16092"/>
                </a:lnTo>
                <a:lnTo>
                  <a:pt x="39763" y="12650"/>
                </a:lnTo>
                <a:lnTo>
                  <a:pt x="39065" y="21667"/>
                </a:lnTo>
                <a:lnTo>
                  <a:pt x="20574" y="2623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190"/>
          <p:cNvSpPr/>
          <p:nvPr/>
        </p:nvSpPr>
        <p:spPr>
          <a:xfrm>
            <a:off x="1098395" y="45452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191"/>
          <p:cNvSpPr/>
          <p:nvPr/>
        </p:nvSpPr>
        <p:spPr>
          <a:xfrm>
            <a:off x="1098395" y="45452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192"/>
          <p:cNvSpPr/>
          <p:nvPr/>
        </p:nvSpPr>
        <p:spPr>
          <a:xfrm>
            <a:off x="7420969" y="1661280"/>
            <a:ext cx="81418" cy="17537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193"/>
          <p:cNvSpPr/>
          <p:nvPr/>
        </p:nvSpPr>
        <p:spPr>
          <a:xfrm>
            <a:off x="7420969" y="1661280"/>
            <a:ext cx="81915" cy="175895"/>
          </a:xfrm>
          <a:custGeom>
            <a:avLst/>
            <a:gdLst/>
            <a:ahLst/>
            <a:cxnLst/>
            <a:rect l="l" t="t" r="r" b="b"/>
            <a:pathLst>
              <a:path w="81915" h="175894">
                <a:moveTo>
                  <a:pt x="81418" y="0"/>
                </a:moveTo>
                <a:lnTo>
                  <a:pt x="47293" y="18582"/>
                </a:lnTo>
                <a:lnTo>
                  <a:pt x="14958" y="57464"/>
                </a:lnTo>
                <a:lnTo>
                  <a:pt x="1971" y="97769"/>
                </a:lnTo>
                <a:lnTo>
                  <a:pt x="0" y="113413"/>
                </a:lnTo>
                <a:lnTo>
                  <a:pt x="109" y="132109"/>
                </a:lnTo>
                <a:lnTo>
                  <a:pt x="29240" y="169409"/>
                </a:lnTo>
                <a:lnTo>
                  <a:pt x="55491" y="175374"/>
                </a:lnTo>
                <a:lnTo>
                  <a:pt x="81418" y="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194"/>
          <p:cNvSpPr/>
          <p:nvPr/>
        </p:nvSpPr>
        <p:spPr>
          <a:xfrm>
            <a:off x="3716533" y="1977468"/>
            <a:ext cx="75689" cy="4749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195"/>
          <p:cNvSpPr/>
          <p:nvPr/>
        </p:nvSpPr>
        <p:spPr>
          <a:xfrm>
            <a:off x="3716533" y="1977468"/>
            <a:ext cx="76200" cy="47625"/>
          </a:xfrm>
          <a:custGeom>
            <a:avLst/>
            <a:gdLst/>
            <a:ahLst/>
            <a:cxnLst/>
            <a:rect l="l" t="t" r="r" b="b"/>
            <a:pathLst>
              <a:path w="76200" h="47625">
                <a:moveTo>
                  <a:pt x="72301" y="47498"/>
                </a:moveTo>
                <a:lnTo>
                  <a:pt x="75689" y="37103"/>
                </a:lnTo>
                <a:lnTo>
                  <a:pt x="74642" y="22019"/>
                </a:lnTo>
                <a:lnTo>
                  <a:pt x="71666" y="17170"/>
                </a:lnTo>
                <a:lnTo>
                  <a:pt x="60109" y="10223"/>
                </a:lnTo>
                <a:lnTo>
                  <a:pt x="21081" y="7213"/>
                </a:lnTo>
                <a:lnTo>
                  <a:pt x="15252" y="3721"/>
                </a:lnTo>
                <a:lnTo>
                  <a:pt x="9296" y="3276"/>
                </a:lnTo>
                <a:lnTo>
                  <a:pt x="6515" y="0"/>
                </a:lnTo>
                <a:lnTo>
                  <a:pt x="0" y="5562"/>
                </a:lnTo>
                <a:lnTo>
                  <a:pt x="3009" y="5803"/>
                </a:lnTo>
                <a:lnTo>
                  <a:pt x="2539" y="11798"/>
                </a:lnTo>
                <a:lnTo>
                  <a:pt x="4547" y="24822"/>
                </a:lnTo>
                <a:lnTo>
                  <a:pt x="12069" y="31061"/>
                </a:lnTo>
                <a:lnTo>
                  <a:pt x="23343" y="32984"/>
                </a:lnTo>
                <a:lnTo>
                  <a:pt x="36611" y="33063"/>
                </a:lnTo>
                <a:lnTo>
                  <a:pt x="49225" y="33566"/>
                </a:lnTo>
                <a:lnTo>
                  <a:pt x="52235" y="33794"/>
                </a:lnTo>
                <a:lnTo>
                  <a:pt x="58204" y="34277"/>
                </a:lnTo>
                <a:lnTo>
                  <a:pt x="57759" y="40309"/>
                </a:lnTo>
                <a:lnTo>
                  <a:pt x="63322" y="46761"/>
                </a:lnTo>
                <a:lnTo>
                  <a:pt x="72301" y="4749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196"/>
          <p:cNvSpPr/>
          <p:nvPr/>
        </p:nvSpPr>
        <p:spPr>
          <a:xfrm>
            <a:off x="3719644" y="2012472"/>
            <a:ext cx="125117" cy="6785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197"/>
          <p:cNvSpPr/>
          <p:nvPr/>
        </p:nvSpPr>
        <p:spPr>
          <a:xfrm>
            <a:off x="3719644" y="2012472"/>
            <a:ext cx="125730" cy="67945"/>
          </a:xfrm>
          <a:custGeom>
            <a:avLst/>
            <a:gdLst/>
            <a:ahLst/>
            <a:cxnLst/>
            <a:rect l="l" t="t" r="r" b="b"/>
            <a:pathLst>
              <a:path w="125729" h="67944">
                <a:moveTo>
                  <a:pt x="61363" y="36055"/>
                </a:moveTo>
                <a:lnTo>
                  <a:pt x="52308" y="35356"/>
                </a:lnTo>
                <a:lnTo>
                  <a:pt x="50250" y="23050"/>
                </a:lnTo>
                <a:lnTo>
                  <a:pt x="41246" y="22351"/>
                </a:lnTo>
                <a:lnTo>
                  <a:pt x="35226" y="21920"/>
                </a:lnTo>
                <a:lnTo>
                  <a:pt x="31518" y="30708"/>
                </a:lnTo>
                <a:lnTo>
                  <a:pt x="22488" y="29984"/>
                </a:lnTo>
                <a:lnTo>
                  <a:pt x="13484" y="29311"/>
                </a:lnTo>
                <a:lnTo>
                  <a:pt x="10448" y="29070"/>
                </a:lnTo>
                <a:lnTo>
                  <a:pt x="7972" y="22821"/>
                </a:lnTo>
                <a:lnTo>
                  <a:pt x="1469" y="28371"/>
                </a:lnTo>
                <a:lnTo>
                  <a:pt x="733" y="37376"/>
                </a:lnTo>
                <a:lnTo>
                  <a:pt x="288" y="43370"/>
                </a:lnTo>
                <a:lnTo>
                  <a:pt x="0" y="60906"/>
                </a:lnTo>
                <a:lnTo>
                  <a:pt x="6896" y="67853"/>
                </a:lnTo>
                <a:lnTo>
                  <a:pt x="23470" y="65024"/>
                </a:lnTo>
                <a:lnTo>
                  <a:pt x="33997" y="57629"/>
                </a:lnTo>
                <a:lnTo>
                  <a:pt x="40899" y="52720"/>
                </a:lnTo>
                <a:lnTo>
                  <a:pt x="44916" y="52895"/>
                </a:lnTo>
                <a:lnTo>
                  <a:pt x="50453" y="59410"/>
                </a:lnTo>
                <a:lnTo>
                  <a:pt x="53438" y="59588"/>
                </a:lnTo>
                <a:lnTo>
                  <a:pt x="59483" y="60096"/>
                </a:lnTo>
                <a:lnTo>
                  <a:pt x="63395" y="48259"/>
                </a:lnTo>
                <a:lnTo>
                  <a:pt x="72450" y="48996"/>
                </a:lnTo>
                <a:lnTo>
                  <a:pt x="78406" y="49479"/>
                </a:lnTo>
                <a:lnTo>
                  <a:pt x="93430" y="50647"/>
                </a:lnTo>
                <a:lnTo>
                  <a:pt x="96427" y="50863"/>
                </a:lnTo>
                <a:lnTo>
                  <a:pt x="110137" y="52088"/>
                </a:lnTo>
                <a:lnTo>
                  <a:pt x="116613" y="50189"/>
                </a:lnTo>
                <a:lnTo>
                  <a:pt x="122620" y="41402"/>
                </a:lnTo>
                <a:lnTo>
                  <a:pt x="125117" y="31953"/>
                </a:lnTo>
                <a:lnTo>
                  <a:pt x="119160" y="31470"/>
                </a:lnTo>
                <a:lnTo>
                  <a:pt x="110093" y="30772"/>
                </a:lnTo>
                <a:lnTo>
                  <a:pt x="110588" y="24739"/>
                </a:lnTo>
                <a:lnTo>
                  <a:pt x="111943" y="14578"/>
                </a:lnTo>
                <a:lnTo>
                  <a:pt x="112997" y="10678"/>
                </a:lnTo>
                <a:lnTo>
                  <a:pt x="112924" y="4956"/>
                </a:lnTo>
                <a:lnTo>
                  <a:pt x="109470" y="495"/>
                </a:lnTo>
                <a:lnTo>
                  <a:pt x="106448" y="266"/>
                </a:lnTo>
                <a:lnTo>
                  <a:pt x="103438" y="0"/>
                </a:lnTo>
                <a:lnTo>
                  <a:pt x="93260" y="3864"/>
                </a:lnTo>
                <a:lnTo>
                  <a:pt x="84969" y="14074"/>
                </a:lnTo>
                <a:lnTo>
                  <a:pt x="77144" y="25860"/>
                </a:lnTo>
                <a:lnTo>
                  <a:pt x="68366" y="34452"/>
                </a:lnTo>
                <a:lnTo>
                  <a:pt x="61363" y="3605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198"/>
          <p:cNvSpPr/>
          <p:nvPr/>
        </p:nvSpPr>
        <p:spPr>
          <a:xfrm>
            <a:off x="3821585" y="2111241"/>
            <a:ext cx="35534" cy="4180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199"/>
          <p:cNvSpPr/>
          <p:nvPr/>
        </p:nvSpPr>
        <p:spPr>
          <a:xfrm>
            <a:off x="3821585" y="2111241"/>
            <a:ext cx="35560" cy="41910"/>
          </a:xfrm>
          <a:custGeom>
            <a:avLst/>
            <a:gdLst/>
            <a:ahLst/>
            <a:cxnLst/>
            <a:rect l="l" t="t" r="r" b="b"/>
            <a:pathLst>
              <a:path w="35560" h="41910">
                <a:moveTo>
                  <a:pt x="17589" y="5283"/>
                </a:moveTo>
                <a:lnTo>
                  <a:pt x="6318" y="11392"/>
                </a:lnTo>
                <a:lnTo>
                  <a:pt x="968" y="24402"/>
                </a:lnTo>
                <a:lnTo>
                  <a:pt x="0" y="37185"/>
                </a:lnTo>
                <a:lnTo>
                  <a:pt x="9004" y="37896"/>
                </a:lnTo>
                <a:lnTo>
                  <a:pt x="14782" y="41351"/>
                </a:lnTo>
                <a:lnTo>
                  <a:pt x="20777" y="41808"/>
                </a:lnTo>
                <a:lnTo>
                  <a:pt x="24608" y="28228"/>
                </a:lnTo>
                <a:lnTo>
                  <a:pt x="30979" y="15939"/>
                </a:lnTo>
                <a:lnTo>
                  <a:pt x="35534" y="5677"/>
                </a:lnTo>
                <a:lnTo>
                  <a:pt x="32854" y="3467"/>
                </a:lnTo>
                <a:lnTo>
                  <a:pt x="30060" y="190"/>
                </a:lnTo>
                <a:lnTo>
                  <a:pt x="27063" y="0"/>
                </a:lnTo>
                <a:lnTo>
                  <a:pt x="20815" y="2501"/>
                </a:lnTo>
                <a:lnTo>
                  <a:pt x="17589" y="5283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200"/>
          <p:cNvSpPr/>
          <p:nvPr/>
        </p:nvSpPr>
        <p:spPr>
          <a:xfrm>
            <a:off x="4067823" y="2153067"/>
            <a:ext cx="65446" cy="510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201"/>
          <p:cNvSpPr/>
          <p:nvPr/>
        </p:nvSpPr>
        <p:spPr>
          <a:xfrm>
            <a:off x="4067823" y="2153067"/>
            <a:ext cx="66040" cy="51435"/>
          </a:xfrm>
          <a:custGeom>
            <a:avLst/>
            <a:gdLst/>
            <a:ahLst/>
            <a:cxnLst/>
            <a:rect l="l" t="t" r="r" b="b"/>
            <a:pathLst>
              <a:path w="66039" h="51435">
                <a:moveTo>
                  <a:pt x="46587" y="0"/>
                </a:moveTo>
                <a:lnTo>
                  <a:pt x="45419" y="15036"/>
                </a:lnTo>
                <a:lnTo>
                  <a:pt x="39868" y="20271"/>
                </a:lnTo>
                <a:lnTo>
                  <a:pt x="29714" y="21384"/>
                </a:lnTo>
                <a:lnTo>
                  <a:pt x="17794" y="20961"/>
                </a:lnTo>
                <a:lnTo>
                  <a:pt x="6944" y="21587"/>
                </a:lnTo>
                <a:lnTo>
                  <a:pt x="0" y="25846"/>
                </a:lnTo>
                <a:lnTo>
                  <a:pt x="1897" y="42439"/>
                </a:lnTo>
                <a:lnTo>
                  <a:pt x="10348" y="50167"/>
                </a:lnTo>
                <a:lnTo>
                  <a:pt x="30426" y="51007"/>
                </a:lnTo>
                <a:lnTo>
                  <a:pt x="45160" y="48558"/>
                </a:lnTo>
                <a:lnTo>
                  <a:pt x="55365" y="43024"/>
                </a:lnTo>
                <a:lnTo>
                  <a:pt x="61856" y="34608"/>
                </a:lnTo>
                <a:lnTo>
                  <a:pt x="65446" y="23516"/>
                </a:lnTo>
                <a:lnTo>
                  <a:pt x="62673" y="6435"/>
                </a:lnTo>
                <a:lnTo>
                  <a:pt x="53159" y="806"/>
                </a:lnTo>
                <a:lnTo>
                  <a:pt x="46587" y="0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202"/>
          <p:cNvSpPr/>
          <p:nvPr/>
        </p:nvSpPr>
        <p:spPr>
          <a:xfrm>
            <a:off x="3978642" y="2150490"/>
            <a:ext cx="71335" cy="6715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203"/>
          <p:cNvSpPr/>
          <p:nvPr/>
        </p:nvSpPr>
        <p:spPr>
          <a:xfrm>
            <a:off x="3978642" y="2150490"/>
            <a:ext cx="71755" cy="67310"/>
          </a:xfrm>
          <a:custGeom>
            <a:avLst/>
            <a:gdLst/>
            <a:ahLst/>
            <a:cxnLst/>
            <a:rect l="l" t="t" r="r" b="b"/>
            <a:pathLst>
              <a:path w="71754" h="67310">
                <a:moveTo>
                  <a:pt x="30996" y="67000"/>
                </a:moveTo>
                <a:lnTo>
                  <a:pt x="16237" y="63522"/>
                </a:lnTo>
                <a:lnTo>
                  <a:pt x="5291" y="56029"/>
                </a:lnTo>
                <a:lnTo>
                  <a:pt x="0" y="45133"/>
                </a:lnTo>
                <a:lnTo>
                  <a:pt x="2563" y="32629"/>
                </a:lnTo>
                <a:lnTo>
                  <a:pt x="8407" y="18042"/>
                </a:lnTo>
                <a:lnTo>
                  <a:pt x="15857" y="5717"/>
                </a:lnTo>
                <a:lnTo>
                  <a:pt x="23240" y="0"/>
                </a:lnTo>
                <a:lnTo>
                  <a:pt x="30145" y="427"/>
                </a:lnTo>
                <a:lnTo>
                  <a:pt x="32672" y="6662"/>
                </a:lnTo>
                <a:lnTo>
                  <a:pt x="38667" y="7145"/>
                </a:lnTo>
                <a:lnTo>
                  <a:pt x="44730" y="15728"/>
                </a:lnTo>
                <a:lnTo>
                  <a:pt x="56380" y="16601"/>
                </a:lnTo>
                <a:lnTo>
                  <a:pt x="69210" y="15637"/>
                </a:lnTo>
                <a:lnTo>
                  <a:pt x="71335" y="31962"/>
                </a:lnTo>
                <a:lnTo>
                  <a:pt x="46576" y="66254"/>
                </a:lnTo>
                <a:lnTo>
                  <a:pt x="33491" y="67153"/>
                </a:lnTo>
                <a:lnTo>
                  <a:pt x="30996" y="6700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204"/>
          <p:cNvSpPr/>
          <p:nvPr/>
        </p:nvSpPr>
        <p:spPr>
          <a:xfrm>
            <a:off x="3912751" y="2170285"/>
            <a:ext cx="51384" cy="4887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205"/>
          <p:cNvSpPr/>
          <p:nvPr/>
        </p:nvSpPr>
        <p:spPr>
          <a:xfrm>
            <a:off x="3912751" y="2170285"/>
            <a:ext cx="51435" cy="48895"/>
          </a:xfrm>
          <a:custGeom>
            <a:avLst/>
            <a:gdLst/>
            <a:ahLst/>
            <a:cxnLst/>
            <a:rect l="l" t="t" r="r" b="b"/>
            <a:pathLst>
              <a:path w="51435" h="48894">
                <a:moveTo>
                  <a:pt x="45377" y="9918"/>
                </a:moveTo>
                <a:lnTo>
                  <a:pt x="39382" y="9461"/>
                </a:lnTo>
                <a:lnTo>
                  <a:pt x="40068" y="482"/>
                </a:lnTo>
                <a:lnTo>
                  <a:pt x="34061" y="0"/>
                </a:lnTo>
                <a:lnTo>
                  <a:pt x="22198" y="3489"/>
                </a:lnTo>
                <a:lnTo>
                  <a:pt x="10724" y="12976"/>
                </a:lnTo>
                <a:lnTo>
                  <a:pt x="1951" y="24358"/>
                </a:lnTo>
                <a:lnTo>
                  <a:pt x="0" y="41116"/>
                </a:lnTo>
                <a:lnTo>
                  <a:pt x="4594" y="48876"/>
                </a:lnTo>
                <a:lnTo>
                  <a:pt x="17039" y="46296"/>
                </a:lnTo>
                <a:lnTo>
                  <a:pt x="27355" y="39631"/>
                </a:lnTo>
                <a:lnTo>
                  <a:pt x="37966" y="34387"/>
                </a:lnTo>
                <a:lnTo>
                  <a:pt x="51143" y="13373"/>
                </a:lnTo>
                <a:lnTo>
                  <a:pt x="51384" y="10401"/>
                </a:lnTo>
                <a:lnTo>
                  <a:pt x="48387" y="10172"/>
                </a:lnTo>
                <a:lnTo>
                  <a:pt x="45377" y="991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206"/>
          <p:cNvSpPr/>
          <p:nvPr/>
        </p:nvSpPr>
        <p:spPr>
          <a:xfrm>
            <a:off x="3878132" y="2168542"/>
            <a:ext cx="43708" cy="3635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207"/>
          <p:cNvSpPr/>
          <p:nvPr/>
        </p:nvSpPr>
        <p:spPr>
          <a:xfrm>
            <a:off x="3878132" y="2168542"/>
            <a:ext cx="43815" cy="36830"/>
          </a:xfrm>
          <a:custGeom>
            <a:avLst/>
            <a:gdLst/>
            <a:ahLst/>
            <a:cxnLst/>
            <a:rect l="l" t="t" r="r" b="b"/>
            <a:pathLst>
              <a:path w="43814" h="36830">
                <a:moveTo>
                  <a:pt x="482" y="23641"/>
                </a:moveTo>
                <a:lnTo>
                  <a:pt x="0" y="29623"/>
                </a:lnTo>
                <a:lnTo>
                  <a:pt x="5549" y="36112"/>
                </a:lnTo>
                <a:lnTo>
                  <a:pt x="8534" y="36354"/>
                </a:lnTo>
                <a:lnTo>
                  <a:pt x="12810" y="34113"/>
                </a:lnTo>
                <a:lnTo>
                  <a:pt x="21077" y="28227"/>
                </a:lnTo>
                <a:lnTo>
                  <a:pt x="30724" y="20289"/>
                </a:lnTo>
                <a:lnTo>
                  <a:pt x="39138" y="11893"/>
                </a:lnTo>
                <a:lnTo>
                  <a:pt x="43708" y="4633"/>
                </a:lnTo>
                <a:lnTo>
                  <a:pt x="41822" y="103"/>
                </a:lnTo>
                <a:lnTo>
                  <a:pt x="29703" y="0"/>
                </a:lnTo>
                <a:lnTo>
                  <a:pt x="16866" y="5047"/>
                </a:lnTo>
                <a:lnTo>
                  <a:pt x="6226" y="13155"/>
                </a:lnTo>
                <a:lnTo>
                  <a:pt x="698" y="22236"/>
                </a:lnTo>
                <a:lnTo>
                  <a:pt x="482" y="2364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208"/>
          <p:cNvSpPr/>
          <p:nvPr/>
        </p:nvSpPr>
        <p:spPr>
          <a:xfrm>
            <a:off x="3936993" y="2239159"/>
            <a:ext cx="21996" cy="2244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209"/>
          <p:cNvSpPr/>
          <p:nvPr/>
        </p:nvSpPr>
        <p:spPr>
          <a:xfrm>
            <a:off x="3936993" y="2239159"/>
            <a:ext cx="22225" cy="22860"/>
          </a:xfrm>
          <a:custGeom>
            <a:avLst/>
            <a:gdLst/>
            <a:ahLst/>
            <a:cxnLst/>
            <a:rect l="l" t="t" r="r" b="b"/>
            <a:pathLst>
              <a:path w="22225" h="22860">
                <a:moveTo>
                  <a:pt x="16497" y="1142"/>
                </a:moveTo>
                <a:lnTo>
                  <a:pt x="7442" y="469"/>
                </a:lnTo>
                <a:lnTo>
                  <a:pt x="1435" y="0"/>
                </a:lnTo>
                <a:lnTo>
                  <a:pt x="723" y="9004"/>
                </a:lnTo>
                <a:lnTo>
                  <a:pt x="0" y="18008"/>
                </a:lnTo>
                <a:lnTo>
                  <a:pt x="5778" y="21488"/>
                </a:lnTo>
                <a:lnTo>
                  <a:pt x="8801" y="21691"/>
                </a:lnTo>
                <a:lnTo>
                  <a:pt x="17805" y="22440"/>
                </a:lnTo>
                <a:lnTo>
                  <a:pt x="21297" y="16624"/>
                </a:lnTo>
                <a:lnTo>
                  <a:pt x="21767" y="10629"/>
                </a:lnTo>
                <a:lnTo>
                  <a:pt x="21996" y="7619"/>
                </a:lnTo>
                <a:lnTo>
                  <a:pt x="16230" y="4178"/>
                </a:lnTo>
                <a:lnTo>
                  <a:pt x="16497" y="1142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210"/>
          <p:cNvSpPr/>
          <p:nvPr/>
        </p:nvSpPr>
        <p:spPr>
          <a:xfrm>
            <a:off x="3919418" y="2056288"/>
            <a:ext cx="49911" cy="7886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211"/>
          <p:cNvSpPr/>
          <p:nvPr/>
        </p:nvSpPr>
        <p:spPr>
          <a:xfrm>
            <a:off x="3919418" y="2056288"/>
            <a:ext cx="50165" cy="79375"/>
          </a:xfrm>
          <a:custGeom>
            <a:avLst/>
            <a:gdLst/>
            <a:ahLst/>
            <a:cxnLst/>
            <a:rect l="l" t="t" r="r" b="b"/>
            <a:pathLst>
              <a:path w="50164" h="79375">
                <a:moveTo>
                  <a:pt x="37464" y="24066"/>
                </a:moveTo>
                <a:lnTo>
                  <a:pt x="24771" y="19943"/>
                </a:lnTo>
                <a:lnTo>
                  <a:pt x="18620" y="12478"/>
                </a:lnTo>
                <a:lnTo>
                  <a:pt x="14344" y="4944"/>
                </a:lnTo>
                <a:lnTo>
                  <a:pt x="7274" y="615"/>
                </a:lnTo>
                <a:lnTo>
                  <a:pt x="0" y="0"/>
                </a:lnTo>
                <a:lnTo>
                  <a:pt x="2552" y="6235"/>
                </a:lnTo>
                <a:lnTo>
                  <a:pt x="2336" y="9232"/>
                </a:lnTo>
                <a:lnTo>
                  <a:pt x="9130" y="50551"/>
                </a:lnTo>
                <a:lnTo>
                  <a:pt x="36182" y="78384"/>
                </a:lnTo>
                <a:lnTo>
                  <a:pt x="42240" y="78866"/>
                </a:lnTo>
                <a:lnTo>
                  <a:pt x="42976" y="69862"/>
                </a:lnTo>
                <a:lnTo>
                  <a:pt x="48920" y="70307"/>
                </a:lnTo>
                <a:lnTo>
                  <a:pt x="49618" y="61290"/>
                </a:lnTo>
                <a:lnTo>
                  <a:pt x="49910" y="58292"/>
                </a:lnTo>
                <a:lnTo>
                  <a:pt x="44602" y="48831"/>
                </a:lnTo>
                <a:lnTo>
                  <a:pt x="44805" y="45783"/>
                </a:lnTo>
                <a:lnTo>
                  <a:pt x="45046" y="42811"/>
                </a:lnTo>
                <a:lnTo>
                  <a:pt x="48513" y="37020"/>
                </a:lnTo>
                <a:lnTo>
                  <a:pt x="48717" y="33997"/>
                </a:lnTo>
                <a:lnTo>
                  <a:pt x="49441" y="24980"/>
                </a:lnTo>
                <a:lnTo>
                  <a:pt x="37464" y="2406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212"/>
          <p:cNvSpPr/>
          <p:nvPr/>
        </p:nvSpPr>
        <p:spPr>
          <a:xfrm>
            <a:off x="3959654" y="2029759"/>
            <a:ext cx="64046" cy="3777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213"/>
          <p:cNvSpPr/>
          <p:nvPr/>
        </p:nvSpPr>
        <p:spPr>
          <a:xfrm>
            <a:off x="3959654" y="2029759"/>
            <a:ext cx="64135" cy="38100"/>
          </a:xfrm>
          <a:custGeom>
            <a:avLst/>
            <a:gdLst/>
            <a:ahLst/>
            <a:cxnLst/>
            <a:rect l="l" t="t" r="r" b="b"/>
            <a:pathLst>
              <a:path w="64135" h="38100">
                <a:moveTo>
                  <a:pt x="30492" y="10845"/>
                </a:moveTo>
                <a:lnTo>
                  <a:pt x="482" y="8547"/>
                </a:lnTo>
                <a:lnTo>
                  <a:pt x="0" y="14541"/>
                </a:lnTo>
                <a:lnTo>
                  <a:pt x="2601" y="27941"/>
                </a:lnTo>
                <a:lnTo>
                  <a:pt x="11411" y="37771"/>
                </a:lnTo>
                <a:lnTo>
                  <a:pt x="26137" y="35479"/>
                </a:lnTo>
                <a:lnTo>
                  <a:pt x="31888" y="28347"/>
                </a:lnTo>
                <a:lnTo>
                  <a:pt x="41402" y="26835"/>
                </a:lnTo>
                <a:lnTo>
                  <a:pt x="47383" y="27304"/>
                </a:lnTo>
                <a:lnTo>
                  <a:pt x="53390" y="27762"/>
                </a:lnTo>
                <a:lnTo>
                  <a:pt x="56413" y="27990"/>
                </a:lnTo>
                <a:lnTo>
                  <a:pt x="62369" y="28473"/>
                </a:lnTo>
                <a:lnTo>
                  <a:pt x="63322" y="16459"/>
                </a:lnTo>
                <a:lnTo>
                  <a:pt x="64046" y="7442"/>
                </a:lnTo>
                <a:lnTo>
                  <a:pt x="58496" y="965"/>
                </a:lnTo>
                <a:lnTo>
                  <a:pt x="52476" y="495"/>
                </a:lnTo>
                <a:lnTo>
                  <a:pt x="46482" y="0"/>
                </a:lnTo>
                <a:lnTo>
                  <a:pt x="42735" y="8801"/>
                </a:lnTo>
                <a:lnTo>
                  <a:pt x="42062" y="17830"/>
                </a:lnTo>
                <a:lnTo>
                  <a:pt x="39077" y="17564"/>
                </a:lnTo>
                <a:lnTo>
                  <a:pt x="33274" y="14109"/>
                </a:lnTo>
                <a:lnTo>
                  <a:pt x="30492" y="1084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214"/>
          <p:cNvSpPr/>
          <p:nvPr/>
        </p:nvSpPr>
        <p:spPr>
          <a:xfrm>
            <a:off x="4028940" y="2125280"/>
            <a:ext cx="36067" cy="233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215"/>
          <p:cNvSpPr/>
          <p:nvPr/>
        </p:nvSpPr>
        <p:spPr>
          <a:xfrm>
            <a:off x="4028940" y="2125280"/>
            <a:ext cx="36195" cy="23495"/>
          </a:xfrm>
          <a:custGeom>
            <a:avLst/>
            <a:gdLst/>
            <a:ahLst/>
            <a:cxnLst/>
            <a:rect l="l" t="t" r="r" b="b"/>
            <a:pathLst>
              <a:path w="36195" h="23494">
                <a:moveTo>
                  <a:pt x="3022" y="228"/>
                </a:moveTo>
                <a:lnTo>
                  <a:pt x="0" y="0"/>
                </a:lnTo>
                <a:lnTo>
                  <a:pt x="2527" y="6222"/>
                </a:lnTo>
                <a:lnTo>
                  <a:pt x="2095" y="12242"/>
                </a:lnTo>
                <a:lnTo>
                  <a:pt x="4381" y="21513"/>
                </a:lnTo>
                <a:lnTo>
                  <a:pt x="19367" y="22656"/>
                </a:lnTo>
                <a:lnTo>
                  <a:pt x="28409" y="23367"/>
                </a:lnTo>
                <a:lnTo>
                  <a:pt x="34912" y="17818"/>
                </a:lnTo>
                <a:lnTo>
                  <a:pt x="35356" y="11785"/>
                </a:lnTo>
                <a:lnTo>
                  <a:pt x="35560" y="8826"/>
                </a:lnTo>
                <a:lnTo>
                  <a:pt x="32778" y="5562"/>
                </a:lnTo>
                <a:lnTo>
                  <a:pt x="36067" y="2806"/>
                </a:lnTo>
                <a:lnTo>
                  <a:pt x="25354" y="1964"/>
                </a:lnTo>
                <a:lnTo>
                  <a:pt x="12637" y="971"/>
                </a:lnTo>
                <a:lnTo>
                  <a:pt x="3022" y="22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216"/>
          <p:cNvSpPr/>
          <p:nvPr/>
        </p:nvSpPr>
        <p:spPr>
          <a:xfrm>
            <a:off x="4120001" y="2059947"/>
            <a:ext cx="22047" cy="3373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217"/>
          <p:cNvSpPr/>
          <p:nvPr/>
        </p:nvSpPr>
        <p:spPr>
          <a:xfrm>
            <a:off x="4120001" y="2059947"/>
            <a:ext cx="22225" cy="34290"/>
          </a:xfrm>
          <a:custGeom>
            <a:avLst/>
            <a:gdLst/>
            <a:ahLst/>
            <a:cxnLst/>
            <a:rect l="l" t="t" r="r" b="b"/>
            <a:pathLst>
              <a:path w="22225" h="34289">
                <a:moveTo>
                  <a:pt x="22047" y="10642"/>
                </a:moveTo>
                <a:lnTo>
                  <a:pt x="7683" y="444"/>
                </a:lnTo>
                <a:lnTo>
                  <a:pt x="1689" y="0"/>
                </a:lnTo>
                <a:lnTo>
                  <a:pt x="1219" y="5994"/>
                </a:lnTo>
                <a:lnTo>
                  <a:pt x="939" y="9004"/>
                </a:lnTo>
                <a:lnTo>
                  <a:pt x="749" y="12014"/>
                </a:lnTo>
                <a:lnTo>
                  <a:pt x="0" y="21018"/>
                </a:lnTo>
                <a:lnTo>
                  <a:pt x="2146" y="33274"/>
                </a:lnTo>
                <a:lnTo>
                  <a:pt x="8102" y="33731"/>
                </a:lnTo>
                <a:lnTo>
                  <a:pt x="18794" y="25488"/>
                </a:lnTo>
                <a:lnTo>
                  <a:pt x="21897" y="12268"/>
                </a:lnTo>
                <a:lnTo>
                  <a:pt x="22047" y="1064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218"/>
          <p:cNvSpPr/>
          <p:nvPr/>
        </p:nvSpPr>
        <p:spPr>
          <a:xfrm>
            <a:off x="4046140" y="2006015"/>
            <a:ext cx="27508" cy="2244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219"/>
          <p:cNvSpPr/>
          <p:nvPr/>
        </p:nvSpPr>
        <p:spPr>
          <a:xfrm>
            <a:off x="4046140" y="2006015"/>
            <a:ext cx="27940" cy="22860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21983" y="4406"/>
                </a:moveTo>
                <a:lnTo>
                  <a:pt x="18973" y="4165"/>
                </a:lnTo>
                <a:lnTo>
                  <a:pt x="16192" y="939"/>
                </a:lnTo>
                <a:lnTo>
                  <a:pt x="13220" y="685"/>
                </a:lnTo>
                <a:lnTo>
                  <a:pt x="4165" y="0"/>
                </a:lnTo>
                <a:lnTo>
                  <a:pt x="939" y="2781"/>
                </a:lnTo>
                <a:lnTo>
                  <a:pt x="203" y="11798"/>
                </a:lnTo>
                <a:lnTo>
                  <a:pt x="0" y="14795"/>
                </a:lnTo>
                <a:lnTo>
                  <a:pt x="11582" y="21742"/>
                </a:lnTo>
                <a:lnTo>
                  <a:pt x="14541" y="21970"/>
                </a:lnTo>
                <a:lnTo>
                  <a:pt x="20573" y="22440"/>
                </a:lnTo>
                <a:lnTo>
                  <a:pt x="26835" y="19862"/>
                </a:lnTo>
                <a:lnTo>
                  <a:pt x="27266" y="13881"/>
                </a:lnTo>
                <a:lnTo>
                  <a:pt x="27508" y="10871"/>
                </a:lnTo>
                <a:lnTo>
                  <a:pt x="24980" y="4660"/>
                </a:lnTo>
                <a:lnTo>
                  <a:pt x="21983" y="440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220"/>
          <p:cNvSpPr/>
          <p:nvPr/>
        </p:nvSpPr>
        <p:spPr>
          <a:xfrm>
            <a:off x="7847305" y="4704424"/>
            <a:ext cx="59803" cy="4341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221"/>
          <p:cNvSpPr/>
          <p:nvPr/>
        </p:nvSpPr>
        <p:spPr>
          <a:xfrm>
            <a:off x="7847305" y="4704424"/>
            <a:ext cx="60325" cy="43815"/>
          </a:xfrm>
          <a:custGeom>
            <a:avLst/>
            <a:gdLst/>
            <a:ahLst/>
            <a:cxnLst/>
            <a:rect l="l" t="t" r="r" b="b"/>
            <a:pathLst>
              <a:path w="60325" h="43814">
                <a:moveTo>
                  <a:pt x="28666" y="0"/>
                </a:moveTo>
                <a:lnTo>
                  <a:pt x="12610" y="5001"/>
                </a:lnTo>
                <a:lnTo>
                  <a:pt x="3943" y="11056"/>
                </a:lnTo>
                <a:lnTo>
                  <a:pt x="0" y="22666"/>
                </a:lnTo>
                <a:lnTo>
                  <a:pt x="14463" y="31436"/>
                </a:lnTo>
                <a:lnTo>
                  <a:pt x="25606" y="38116"/>
                </a:lnTo>
                <a:lnTo>
                  <a:pt x="34571" y="42260"/>
                </a:lnTo>
                <a:lnTo>
                  <a:pt x="42498" y="43419"/>
                </a:lnTo>
                <a:lnTo>
                  <a:pt x="50529" y="41146"/>
                </a:lnTo>
                <a:lnTo>
                  <a:pt x="59803" y="34993"/>
                </a:lnTo>
                <a:lnTo>
                  <a:pt x="51787" y="24671"/>
                </a:lnTo>
                <a:lnTo>
                  <a:pt x="42547" y="16483"/>
                </a:lnTo>
                <a:lnTo>
                  <a:pt x="33694" y="7740"/>
                </a:lnTo>
                <a:lnTo>
                  <a:pt x="28666" y="0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222"/>
          <p:cNvSpPr/>
          <p:nvPr/>
        </p:nvSpPr>
        <p:spPr>
          <a:xfrm>
            <a:off x="8404948" y="3207470"/>
            <a:ext cx="36501" cy="10774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223"/>
          <p:cNvSpPr/>
          <p:nvPr/>
        </p:nvSpPr>
        <p:spPr>
          <a:xfrm>
            <a:off x="8404948" y="3207470"/>
            <a:ext cx="36830" cy="107950"/>
          </a:xfrm>
          <a:custGeom>
            <a:avLst/>
            <a:gdLst/>
            <a:ahLst/>
            <a:cxnLst/>
            <a:rect l="l" t="t" r="r" b="b"/>
            <a:pathLst>
              <a:path w="36829" h="107950">
                <a:moveTo>
                  <a:pt x="6197" y="60337"/>
                </a:moveTo>
                <a:lnTo>
                  <a:pt x="3009" y="23812"/>
                </a:lnTo>
                <a:lnTo>
                  <a:pt x="0" y="23558"/>
                </a:lnTo>
                <a:lnTo>
                  <a:pt x="508" y="17576"/>
                </a:lnTo>
                <a:lnTo>
                  <a:pt x="939" y="11556"/>
                </a:lnTo>
                <a:lnTo>
                  <a:pt x="1409" y="5562"/>
                </a:lnTo>
                <a:lnTo>
                  <a:pt x="7848" y="0"/>
                </a:lnTo>
                <a:lnTo>
                  <a:pt x="10858" y="266"/>
                </a:lnTo>
                <a:lnTo>
                  <a:pt x="33997" y="14109"/>
                </a:lnTo>
                <a:lnTo>
                  <a:pt x="32791" y="29204"/>
                </a:lnTo>
                <a:lnTo>
                  <a:pt x="31981" y="40092"/>
                </a:lnTo>
                <a:lnTo>
                  <a:pt x="32005" y="53185"/>
                </a:lnTo>
                <a:lnTo>
                  <a:pt x="33363" y="67412"/>
                </a:lnTo>
                <a:lnTo>
                  <a:pt x="35160" y="81526"/>
                </a:lnTo>
                <a:lnTo>
                  <a:pt x="36501" y="94283"/>
                </a:lnTo>
                <a:lnTo>
                  <a:pt x="36491" y="104435"/>
                </a:lnTo>
                <a:lnTo>
                  <a:pt x="32740" y="107746"/>
                </a:lnTo>
                <a:lnTo>
                  <a:pt x="30187" y="101523"/>
                </a:lnTo>
                <a:lnTo>
                  <a:pt x="27686" y="95237"/>
                </a:lnTo>
                <a:lnTo>
                  <a:pt x="21980" y="83154"/>
                </a:lnTo>
                <a:lnTo>
                  <a:pt x="12680" y="73263"/>
                </a:lnTo>
                <a:lnTo>
                  <a:pt x="6461" y="63563"/>
                </a:lnTo>
                <a:lnTo>
                  <a:pt x="6197" y="6033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224"/>
          <p:cNvSpPr/>
          <p:nvPr/>
        </p:nvSpPr>
        <p:spPr>
          <a:xfrm>
            <a:off x="2358555" y="4337418"/>
            <a:ext cx="620054" cy="74918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225"/>
          <p:cNvSpPr/>
          <p:nvPr/>
        </p:nvSpPr>
        <p:spPr>
          <a:xfrm>
            <a:off x="2358555" y="4337418"/>
            <a:ext cx="620395" cy="749300"/>
          </a:xfrm>
          <a:custGeom>
            <a:avLst/>
            <a:gdLst/>
            <a:ahLst/>
            <a:cxnLst/>
            <a:rect l="l" t="t" r="r" b="b"/>
            <a:pathLst>
              <a:path w="620395" h="749300">
                <a:moveTo>
                  <a:pt x="458105" y="55"/>
                </a:moveTo>
                <a:lnTo>
                  <a:pt x="434162" y="44304"/>
                </a:lnTo>
                <a:lnTo>
                  <a:pt x="415042" y="78054"/>
                </a:lnTo>
                <a:lnTo>
                  <a:pt x="395012" y="111051"/>
                </a:lnTo>
                <a:lnTo>
                  <a:pt x="381192" y="132083"/>
                </a:lnTo>
                <a:lnTo>
                  <a:pt x="372489" y="146207"/>
                </a:lnTo>
                <a:lnTo>
                  <a:pt x="350708" y="180568"/>
                </a:lnTo>
                <a:lnTo>
                  <a:pt x="315929" y="210516"/>
                </a:lnTo>
                <a:lnTo>
                  <a:pt x="289323" y="217444"/>
                </a:lnTo>
                <a:lnTo>
                  <a:pt x="276799" y="220905"/>
                </a:lnTo>
                <a:lnTo>
                  <a:pt x="266169" y="225684"/>
                </a:lnTo>
                <a:lnTo>
                  <a:pt x="258464" y="232769"/>
                </a:lnTo>
                <a:lnTo>
                  <a:pt x="254715" y="243149"/>
                </a:lnTo>
                <a:lnTo>
                  <a:pt x="255496" y="259576"/>
                </a:lnTo>
                <a:lnTo>
                  <a:pt x="259412" y="271364"/>
                </a:lnTo>
                <a:lnTo>
                  <a:pt x="264274" y="280903"/>
                </a:lnTo>
                <a:lnTo>
                  <a:pt x="267890" y="290581"/>
                </a:lnTo>
                <a:lnTo>
                  <a:pt x="264333" y="306136"/>
                </a:lnTo>
                <a:lnTo>
                  <a:pt x="257185" y="316839"/>
                </a:lnTo>
                <a:lnTo>
                  <a:pt x="250306" y="325974"/>
                </a:lnTo>
                <a:lnTo>
                  <a:pt x="250732" y="339959"/>
                </a:lnTo>
                <a:lnTo>
                  <a:pt x="254959" y="350587"/>
                </a:lnTo>
                <a:lnTo>
                  <a:pt x="257577" y="360899"/>
                </a:lnTo>
                <a:lnTo>
                  <a:pt x="253833" y="374146"/>
                </a:lnTo>
                <a:lnTo>
                  <a:pt x="221493" y="397449"/>
                </a:lnTo>
                <a:lnTo>
                  <a:pt x="194119" y="400924"/>
                </a:lnTo>
                <a:lnTo>
                  <a:pt x="184688" y="405244"/>
                </a:lnTo>
                <a:lnTo>
                  <a:pt x="178551" y="411869"/>
                </a:lnTo>
                <a:lnTo>
                  <a:pt x="174620" y="419803"/>
                </a:lnTo>
                <a:lnTo>
                  <a:pt x="171809" y="428051"/>
                </a:lnTo>
                <a:lnTo>
                  <a:pt x="169027" y="435618"/>
                </a:lnTo>
                <a:lnTo>
                  <a:pt x="165189" y="441511"/>
                </a:lnTo>
                <a:lnTo>
                  <a:pt x="159205" y="444733"/>
                </a:lnTo>
                <a:lnTo>
                  <a:pt x="147141" y="442240"/>
                </a:lnTo>
                <a:lnTo>
                  <a:pt x="135133" y="438171"/>
                </a:lnTo>
                <a:lnTo>
                  <a:pt x="119767" y="439254"/>
                </a:lnTo>
                <a:lnTo>
                  <a:pt x="107944" y="444917"/>
                </a:lnTo>
                <a:lnTo>
                  <a:pt x="98783" y="453589"/>
                </a:lnTo>
                <a:lnTo>
                  <a:pt x="91405" y="463700"/>
                </a:lnTo>
                <a:lnTo>
                  <a:pt x="84930" y="473679"/>
                </a:lnTo>
                <a:lnTo>
                  <a:pt x="73365" y="481653"/>
                </a:lnTo>
                <a:lnTo>
                  <a:pt x="63037" y="482976"/>
                </a:lnTo>
                <a:lnTo>
                  <a:pt x="53360" y="481798"/>
                </a:lnTo>
                <a:lnTo>
                  <a:pt x="41143" y="485792"/>
                </a:lnTo>
                <a:lnTo>
                  <a:pt x="11206" y="515178"/>
                </a:lnTo>
                <a:lnTo>
                  <a:pt x="0" y="539967"/>
                </a:lnTo>
                <a:lnTo>
                  <a:pt x="711" y="551295"/>
                </a:lnTo>
                <a:lnTo>
                  <a:pt x="21107" y="585304"/>
                </a:lnTo>
                <a:lnTo>
                  <a:pt x="55116" y="611664"/>
                </a:lnTo>
                <a:lnTo>
                  <a:pt x="76605" y="620106"/>
                </a:lnTo>
                <a:lnTo>
                  <a:pt x="87812" y="617693"/>
                </a:lnTo>
                <a:lnTo>
                  <a:pt x="99602" y="613670"/>
                </a:lnTo>
                <a:lnTo>
                  <a:pt x="114028" y="616263"/>
                </a:lnTo>
                <a:lnTo>
                  <a:pt x="149501" y="637906"/>
                </a:lnTo>
                <a:lnTo>
                  <a:pt x="173227" y="663830"/>
                </a:lnTo>
                <a:lnTo>
                  <a:pt x="182582" y="670352"/>
                </a:lnTo>
                <a:lnTo>
                  <a:pt x="192698" y="673487"/>
                </a:lnTo>
                <a:lnTo>
                  <a:pt x="203467" y="674756"/>
                </a:lnTo>
                <a:lnTo>
                  <a:pt x="214783" y="675676"/>
                </a:lnTo>
                <a:lnTo>
                  <a:pt x="226539" y="677767"/>
                </a:lnTo>
                <a:lnTo>
                  <a:pt x="238863" y="685150"/>
                </a:lnTo>
                <a:lnTo>
                  <a:pt x="248016" y="695103"/>
                </a:lnTo>
                <a:lnTo>
                  <a:pt x="256359" y="704536"/>
                </a:lnTo>
                <a:lnTo>
                  <a:pt x="266254" y="710358"/>
                </a:lnTo>
                <a:lnTo>
                  <a:pt x="282045" y="708746"/>
                </a:lnTo>
                <a:lnTo>
                  <a:pt x="292477" y="702859"/>
                </a:lnTo>
                <a:lnTo>
                  <a:pt x="300969" y="696418"/>
                </a:lnTo>
                <a:lnTo>
                  <a:pt x="310941" y="693142"/>
                </a:lnTo>
                <a:lnTo>
                  <a:pt x="347830" y="708253"/>
                </a:lnTo>
                <a:lnTo>
                  <a:pt x="383552" y="734096"/>
                </a:lnTo>
                <a:lnTo>
                  <a:pt x="394000" y="741381"/>
                </a:lnTo>
                <a:lnTo>
                  <a:pt x="403291" y="746675"/>
                </a:lnTo>
                <a:lnTo>
                  <a:pt x="411167" y="749182"/>
                </a:lnTo>
                <a:lnTo>
                  <a:pt x="422919" y="745955"/>
                </a:lnTo>
                <a:lnTo>
                  <a:pt x="432914" y="738158"/>
                </a:lnTo>
                <a:lnTo>
                  <a:pt x="443271" y="731787"/>
                </a:lnTo>
                <a:lnTo>
                  <a:pt x="458068" y="734255"/>
                </a:lnTo>
                <a:lnTo>
                  <a:pt x="469475" y="738961"/>
                </a:lnTo>
                <a:lnTo>
                  <a:pt x="480101" y="742414"/>
                </a:lnTo>
                <a:lnTo>
                  <a:pt x="488486" y="732062"/>
                </a:lnTo>
                <a:lnTo>
                  <a:pt x="491266" y="718248"/>
                </a:lnTo>
                <a:lnTo>
                  <a:pt x="490486" y="703957"/>
                </a:lnTo>
                <a:lnTo>
                  <a:pt x="488190" y="692171"/>
                </a:lnTo>
                <a:lnTo>
                  <a:pt x="486421" y="685873"/>
                </a:lnTo>
                <a:lnTo>
                  <a:pt x="495258" y="672810"/>
                </a:lnTo>
                <a:lnTo>
                  <a:pt x="502370" y="661596"/>
                </a:lnTo>
                <a:lnTo>
                  <a:pt x="509109" y="652022"/>
                </a:lnTo>
                <a:lnTo>
                  <a:pt x="516828" y="643878"/>
                </a:lnTo>
                <a:lnTo>
                  <a:pt x="595430" y="642624"/>
                </a:lnTo>
                <a:lnTo>
                  <a:pt x="602775" y="631802"/>
                </a:lnTo>
                <a:lnTo>
                  <a:pt x="616215" y="585805"/>
                </a:lnTo>
                <a:lnTo>
                  <a:pt x="617977" y="572535"/>
                </a:lnTo>
                <a:lnTo>
                  <a:pt x="620054" y="558119"/>
                </a:lnTo>
                <a:lnTo>
                  <a:pt x="617457" y="516704"/>
                </a:lnTo>
                <a:lnTo>
                  <a:pt x="611913" y="478523"/>
                </a:lnTo>
                <a:lnTo>
                  <a:pt x="585718" y="443597"/>
                </a:lnTo>
                <a:lnTo>
                  <a:pt x="574699" y="438091"/>
                </a:lnTo>
                <a:lnTo>
                  <a:pt x="564263" y="432129"/>
                </a:lnTo>
                <a:lnTo>
                  <a:pt x="555696" y="424490"/>
                </a:lnTo>
                <a:lnTo>
                  <a:pt x="550288" y="413952"/>
                </a:lnTo>
                <a:lnTo>
                  <a:pt x="551620" y="399530"/>
                </a:lnTo>
                <a:lnTo>
                  <a:pt x="556493" y="388140"/>
                </a:lnTo>
                <a:lnTo>
                  <a:pt x="558025" y="377450"/>
                </a:lnTo>
                <a:lnTo>
                  <a:pt x="561767" y="337316"/>
                </a:lnTo>
                <a:lnTo>
                  <a:pt x="562623" y="308781"/>
                </a:lnTo>
                <a:lnTo>
                  <a:pt x="562222" y="295880"/>
                </a:lnTo>
                <a:lnTo>
                  <a:pt x="561559" y="283603"/>
                </a:lnTo>
                <a:lnTo>
                  <a:pt x="560851" y="271734"/>
                </a:lnTo>
                <a:lnTo>
                  <a:pt x="560315" y="260059"/>
                </a:lnTo>
                <a:lnTo>
                  <a:pt x="567110" y="211271"/>
                </a:lnTo>
                <a:lnTo>
                  <a:pt x="571108" y="199830"/>
                </a:lnTo>
                <a:lnTo>
                  <a:pt x="571351" y="183240"/>
                </a:lnTo>
                <a:lnTo>
                  <a:pt x="568441" y="169893"/>
                </a:lnTo>
                <a:lnTo>
                  <a:pt x="563515" y="158952"/>
                </a:lnTo>
                <a:lnTo>
                  <a:pt x="557706" y="149579"/>
                </a:lnTo>
                <a:lnTo>
                  <a:pt x="552150" y="140938"/>
                </a:lnTo>
                <a:lnTo>
                  <a:pt x="547449" y="126872"/>
                </a:lnTo>
                <a:lnTo>
                  <a:pt x="527433" y="94414"/>
                </a:lnTo>
                <a:lnTo>
                  <a:pt x="511638" y="76900"/>
                </a:lnTo>
                <a:lnTo>
                  <a:pt x="503748" y="68185"/>
                </a:lnTo>
                <a:lnTo>
                  <a:pt x="496195" y="58964"/>
                </a:lnTo>
                <a:lnTo>
                  <a:pt x="489224" y="48839"/>
                </a:lnTo>
                <a:lnTo>
                  <a:pt x="483085" y="37411"/>
                </a:lnTo>
                <a:lnTo>
                  <a:pt x="478025" y="24280"/>
                </a:lnTo>
                <a:lnTo>
                  <a:pt x="471727" y="10618"/>
                </a:lnTo>
                <a:lnTo>
                  <a:pt x="463829" y="0"/>
                </a:lnTo>
                <a:lnTo>
                  <a:pt x="458105" y="5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226"/>
          <p:cNvSpPr/>
          <p:nvPr/>
        </p:nvSpPr>
        <p:spPr>
          <a:xfrm>
            <a:off x="1993016" y="2596262"/>
            <a:ext cx="476621" cy="6668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227"/>
          <p:cNvSpPr/>
          <p:nvPr/>
        </p:nvSpPr>
        <p:spPr>
          <a:xfrm>
            <a:off x="1993016" y="2596262"/>
            <a:ext cx="476884" cy="667385"/>
          </a:xfrm>
          <a:custGeom>
            <a:avLst/>
            <a:gdLst/>
            <a:ahLst/>
            <a:cxnLst/>
            <a:rect l="l" t="t" r="r" b="b"/>
            <a:pathLst>
              <a:path w="476885" h="667385">
                <a:moveTo>
                  <a:pt x="67459" y="309793"/>
                </a:moveTo>
                <a:lnTo>
                  <a:pt x="66305" y="324890"/>
                </a:lnTo>
                <a:lnTo>
                  <a:pt x="65445" y="335776"/>
                </a:lnTo>
                <a:lnTo>
                  <a:pt x="67664" y="347200"/>
                </a:lnTo>
                <a:lnTo>
                  <a:pt x="75473" y="355164"/>
                </a:lnTo>
                <a:lnTo>
                  <a:pt x="87470" y="360354"/>
                </a:lnTo>
                <a:lnTo>
                  <a:pt x="102255" y="363458"/>
                </a:lnTo>
                <a:lnTo>
                  <a:pt x="115963" y="352946"/>
                </a:lnTo>
                <a:lnTo>
                  <a:pt x="119298" y="342971"/>
                </a:lnTo>
                <a:lnTo>
                  <a:pt x="123738" y="324508"/>
                </a:lnTo>
                <a:lnTo>
                  <a:pt x="127520" y="310452"/>
                </a:lnTo>
                <a:lnTo>
                  <a:pt x="130716" y="300476"/>
                </a:lnTo>
                <a:lnTo>
                  <a:pt x="133401" y="294253"/>
                </a:lnTo>
                <a:lnTo>
                  <a:pt x="135646" y="291456"/>
                </a:lnTo>
                <a:lnTo>
                  <a:pt x="137526" y="291759"/>
                </a:lnTo>
                <a:lnTo>
                  <a:pt x="145206" y="340365"/>
                </a:lnTo>
                <a:lnTo>
                  <a:pt x="146568" y="353214"/>
                </a:lnTo>
                <a:lnTo>
                  <a:pt x="152256" y="393366"/>
                </a:lnTo>
                <a:lnTo>
                  <a:pt x="166303" y="438444"/>
                </a:lnTo>
                <a:lnTo>
                  <a:pt x="168845" y="456163"/>
                </a:lnTo>
                <a:lnTo>
                  <a:pt x="180155" y="507130"/>
                </a:lnTo>
                <a:lnTo>
                  <a:pt x="197036" y="553630"/>
                </a:lnTo>
                <a:lnTo>
                  <a:pt x="219548" y="594138"/>
                </a:lnTo>
                <a:lnTo>
                  <a:pt x="247748" y="627129"/>
                </a:lnTo>
                <a:lnTo>
                  <a:pt x="281695" y="651077"/>
                </a:lnTo>
                <a:lnTo>
                  <a:pt x="321449" y="664459"/>
                </a:lnTo>
                <a:lnTo>
                  <a:pt x="351343" y="666848"/>
                </a:lnTo>
                <a:lnTo>
                  <a:pt x="365822" y="666047"/>
                </a:lnTo>
                <a:lnTo>
                  <a:pt x="404028" y="656103"/>
                </a:lnTo>
                <a:lnTo>
                  <a:pt x="442621" y="627154"/>
                </a:lnTo>
                <a:lnTo>
                  <a:pt x="466870" y="583266"/>
                </a:lnTo>
                <a:lnTo>
                  <a:pt x="475489" y="542510"/>
                </a:lnTo>
                <a:lnTo>
                  <a:pt x="476621" y="512371"/>
                </a:lnTo>
                <a:lnTo>
                  <a:pt x="475939" y="501842"/>
                </a:lnTo>
                <a:lnTo>
                  <a:pt x="468711" y="462847"/>
                </a:lnTo>
                <a:lnTo>
                  <a:pt x="463576" y="443696"/>
                </a:lnTo>
                <a:lnTo>
                  <a:pt x="460922" y="433825"/>
                </a:lnTo>
                <a:lnTo>
                  <a:pt x="451700" y="389825"/>
                </a:lnTo>
                <a:lnTo>
                  <a:pt x="448603" y="349028"/>
                </a:lnTo>
                <a:lnTo>
                  <a:pt x="448747" y="333362"/>
                </a:lnTo>
                <a:lnTo>
                  <a:pt x="449619" y="316480"/>
                </a:lnTo>
                <a:lnTo>
                  <a:pt x="451304" y="298274"/>
                </a:lnTo>
                <a:lnTo>
                  <a:pt x="443673" y="282612"/>
                </a:lnTo>
                <a:lnTo>
                  <a:pt x="430117" y="239430"/>
                </a:lnTo>
                <a:lnTo>
                  <a:pt x="428763" y="231359"/>
                </a:lnTo>
                <a:lnTo>
                  <a:pt x="427341" y="223521"/>
                </a:lnTo>
                <a:lnTo>
                  <a:pt x="412143" y="185927"/>
                </a:lnTo>
                <a:lnTo>
                  <a:pt x="389867" y="181150"/>
                </a:lnTo>
                <a:lnTo>
                  <a:pt x="372540" y="177120"/>
                </a:lnTo>
                <a:lnTo>
                  <a:pt x="359697" y="173751"/>
                </a:lnTo>
                <a:lnTo>
                  <a:pt x="350875" y="170952"/>
                </a:lnTo>
                <a:lnTo>
                  <a:pt x="345609" y="168636"/>
                </a:lnTo>
                <a:lnTo>
                  <a:pt x="343434" y="166713"/>
                </a:lnTo>
                <a:lnTo>
                  <a:pt x="343888" y="165094"/>
                </a:lnTo>
                <a:lnTo>
                  <a:pt x="346505" y="163692"/>
                </a:lnTo>
                <a:lnTo>
                  <a:pt x="350821" y="162417"/>
                </a:lnTo>
                <a:lnTo>
                  <a:pt x="356372" y="161180"/>
                </a:lnTo>
                <a:lnTo>
                  <a:pt x="362694" y="159894"/>
                </a:lnTo>
                <a:lnTo>
                  <a:pt x="369322" y="158468"/>
                </a:lnTo>
                <a:lnTo>
                  <a:pt x="390816" y="146154"/>
                </a:lnTo>
                <a:lnTo>
                  <a:pt x="389536" y="142033"/>
                </a:lnTo>
                <a:lnTo>
                  <a:pt x="385312" y="137151"/>
                </a:lnTo>
                <a:lnTo>
                  <a:pt x="377682" y="131422"/>
                </a:lnTo>
                <a:lnTo>
                  <a:pt x="378001" y="114385"/>
                </a:lnTo>
                <a:lnTo>
                  <a:pt x="384680" y="79158"/>
                </a:lnTo>
                <a:lnTo>
                  <a:pt x="386834" y="79754"/>
                </a:lnTo>
                <a:lnTo>
                  <a:pt x="400147" y="102492"/>
                </a:lnTo>
                <a:lnTo>
                  <a:pt x="403120" y="108642"/>
                </a:lnTo>
                <a:lnTo>
                  <a:pt x="417983" y="128949"/>
                </a:lnTo>
                <a:lnTo>
                  <a:pt x="420758" y="128573"/>
                </a:lnTo>
                <a:lnTo>
                  <a:pt x="423402" y="125935"/>
                </a:lnTo>
                <a:lnTo>
                  <a:pt x="418890" y="113302"/>
                </a:lnTo>
                <a:lnTo>
                  <a:pt x="415894" y="100566"/>
                </a:lnTo>
                <a:lnTo>
                  <a:pt x="401292" y="58542"/>
                </a:lnTo>
                <a:lnTo>
                  <a:pt x="379966" y="49848"/>
                </a:lnTo>
                <a:lnTo>
                  <a:pt x="369838" y="51999"/>
                </a:lnTo>
                <a:lnTo>
                  <a:pt x="359143" y="50638"/>
                </a:lnTo>
                <a:lnTo>
                  <a:pt x="315071" y="25392"/>
                </a:lnTo>
                <a:lnTo>
                  <a:pt x="304830" y="17957"/>
                </a:lnTo>
                <a:lnTo>
                  <a:pt x="295339" y="11605"/>
                </a:lnTo>
                <a:lnTo>
                  <a:pt x="286818" y="7100"/>
                </a:lnTo>
                <a:lnTo>
                  <a:pt x="268584" y="3400"/>
                </a:lnTo>
                <a:lnTo>
                  <a:pt x="251752" y="1037"/>
                </a:lnTo>
                <a:lnTo>
                  <a:pt x="236282" y="0"/>
                </a:lnTo>
                <a:lnTo>
                  <a:pt x="222133" y="274"/>
                </a:lnTo>
                <a:lnTo>
                  <a:pt x="177961" y="14251"/>
                </a:lnTo>
                <a:lnTo>
                  <a:pt x="151763" y="48239"/>
                </a:lnTo>
                <a:lnTo>
                  <a:pt x="142383" y="86385"/>
                </a:lnTo>
                <a:lnTo>
                  <a:pt x="139948" y="117606"/>
                </a:lnTo>
                <a:lnTo>
                  <a:pt x="137140" y="130592"/>
                </a:lnTo>
                <a:lnTo>
                  <a:pt x="103126" y="160359"/>
                </a:lnTo>
                <a:lnTo>
                  <a:pt x="73285" y="162885"/>
                </a:lnTo>
                <a:lnTo>
                  <a:pt x="62857" y="163304"/>
                </a:lnTo>
                <a:lnTo>
                  <a:pt x="21967" y="177192"/>
                </a:lnTo>
                <a:lnTo>
                  <a:pt x="0" y="208115"/>
                </a:lnTo>
                <a:lnTo>
                  <a:pt x="19311" y="225308"/>
                </a:lnTo>
                <a:lnTo>
                  <a:pt x="34709" y="239285"/>
                </a:lnTo>
                <a:lnTo>
                  <a:pt x="61619" y="268246"/>
                </a:lnTo>
                <a:lnTo>
                  <a:pt x="68408" y="291024"/>
                </a:lnTo>
                <a:lnTo>
                  <a:pt x="68158" y="300192"/>
                </a:lnTo>
                <a:lnTo>
                  <a:pt x="67459" y="309793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228"/>
          <p:cNvSpPr/>
          <p:nvPr/>
        </p:nvSpPr>
        <p:spPr>
          <a:xfrm>
            <a:off x="3130704" y="2942424"/>
            <a:ext cx="256965" cy="3721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229"/>
          <p:cNvSpPr/>
          <p:nvPr/>
        </p:nvSpPr>
        <p:spPr>
          <a:xfrm>
            <a:off x="3130704" y="2942424"/>
            <a:ext cx="257175" cy="372745"/>
          </a:xfrm>
          <a:custGeom>
            <a:avLst/>
            <a:gdLst/>
            <a:ahLst/>
            <a:cxnLst/>
            <a:rect l="l" t="t" r="r" b="b"/>
            <a:pathLst>
              <a:path w="257175" h="372744">
                <a:moveTo>
                  <a:pt x="192835" y="10655"/>
                </a:moveTo>
                <a:lnTo>
                  <a:pt x="184301" y="3911"/>
                </a:lnTo>
                <a:lnTo>
                  <a:pt x="181316" y="3733"/>
                </a:lnTo>
                <a:lnTo>
                  <a:pt x="172502" y="0"/>
                </a:lnTo>
                <a:lnTo>
                  <a:pt x="167002" y="12356"/>
                </a:lnTo>
                <a:lnTo>
                  <a:pt x="162150" y="24346"/>
                </a:lnTo>
                <a:lnTo>
                  <a:pt x="157146" y="35495"/>
                </a:lnTo>
                <a:lnTo>
                  <a:pt x="143815" y="33594"/>
                </a:lnTo>
                <a:lnTo>
                  <a:pt x="133314" y="28616"/>
                </a:lnTo>
                <a:lnTo>
                  <a:pt x="104062" y="24917"/>
                </a:lnTo>
                <a:lnTo>
                  <a:pt x="102868" y="39928"/>
                </a:lnTo>
                <a:lnTo>
                  <a:pt x="108824" y="51756"/>
                </a:lnTo>
                <a:lnTo>
                  <a:pt x="115836" y="61482"/>
                </a:lnTo>
                <a:lnTo>
                  <a:pt x="107493" y="67090"/>
                </a:lnTo>
                <a:lnTo>
                  <a:pt x="92198" y="72062"/>
                </a:lnTo>
                <a:lnTo>
                  <a:pt x="83098" y="83994"/>
                </a:lnTo>
                <a:lnTo>
                  <a:pt x="77750" y="94756"/>
                </a:lnTo>
                <a:lnTo>
                  <a:pt x="72761" y="102721"/>
                </a:lnTo>
                <a:lnTo>
                  <a:pt x="64734" y="106261"/>
                </a:lnTo>
                <a:lnTo>
                  <a:pt x="51865" y="99343"/>
                </a:lnTo>
                <a:lnTo>
                  <a:pt x="43966" y="89038"/>
                </a:lnTo>
                <a:lnTo>
                  <a:pt x="30131" y="89476"/>
                </a:lnTo>
                <a:lnTo>
                  <a:pt x="18891" y="94755"/>
                </a:lnTo>
                <a:lnTo>
                  <a:pt x="10172" y="103674"/>
                </a:lnTo>
                <a:lnTo>
                  <a:pt x="3899" y="115032"/>
                </a:lnTo>
                <a:lnTo>
                  <a:pt x="0" y="127628"/>
                </a:lnTo>
                <a:lnTo>
                  <a:pt x="740" y="144439"/>
                </a:lnTo>
                <a:lnTo>
                  <a:pt x="22863" y="180289"/>
                </a:lnTo>
                <a:lnTo>
                  <a:pt x="50483" y="195877"/>
                </a:lnTo>
                <a:lnTo>
                  <a:pt x="47782" y="207182"/>
                </a:lnTo>
                <a:lnTo>
                  <a:pt x="47209" y="212877"/>
                </a:lnTo>
                <a:lnTo>
                  <a:pt x="47819" y="216173"/>
                </a:lnTo>
                <a:lnTo>
                  <a:pt x="48666" y="220282"/>
                </a:lnTo>
                <a:lnTo>
                  <a:pt x="48806" y="228414"/>
                </a:lnTo>
                <a:lnTo>
                  <a:pt x="43956" y="241223"/>
                </a:lnTo>
                <a:lnTo>
                  <a:pt x="34830" y="249114"/>
                </a:lnTo>
                <a:lnTo>
                  <a:pt x="25918" y="256441"/>
                </a:lnTo>
                <a:lnTo>
                  <a:pt x="25413" y="270519"/>
                </a:lnTo>
                <a:lnTo>
                  <a:pt x="46349" y="316317"/>
                </a:lnTo>
                <a:lnTo>
                  <a:pt x="76025" y="341810"/>
                </a:lnTo>
                <a:lnTo>
                  <a:pt x="106831" y="362054"/>
                </a:lnTo>
                <a:lnTo>
                  <a:pt x="115663" y="367999"/>
                </a:lnTo>
                <a:lnTo>
                  <a:pt x="137438" y="372160"/>
                </a:lnTo>
                <a:lnTo>
                  <a:pt x="136262" y="359133"/>
                </a:lnTo>
                <a:lnTo>
                  <a:pt x="134882" y="347119"/>
                </a:lnTo>
                <a:lnTo>
                  <a:pt x="133439" y="335715"/>
                </a:lnTo>
                <a:lnTo>
                  <a:pt x="132073" y="324515"/>
                </a:lnTo>
                <a:lnTo>
                  <a:pt x="130925" y="313114"/>
                </a:lnTo>
                <a:lnTo>
                  <a:pt x="130135" y="301107"/>
                </a:lnTo>
                <a:lnTo>
                  <a:pt x="129845" y="288088"/>
                </a:lnTo>
                <a:lnTo>
                  <a:pt x="130194" y="273654"/>
                </a:lnTo>
                <a:lnTo>
                  <a:pt x="135296" y="233777"/>
                </a:lnTo>
                <a:lnTo>
                  <a:pt x="148680" y="189744"/>
                </a:lnTo>
                <a:lnTo>
                  <a:pt x="175292" y="151384"/>
                </a:lnTo>
                <a:lnTo>
                  <a:pt x="209223" y="123559"/>
                </a:lnTo>
                <a:lnTo>
                  <a:pt x="218504" y="116622"/>
                </a:lnTo>
                <a:lnTo>
                  <a:pt x="228012" y="109259"/>
                </a:lnTo>
                <a:lnTo>
                  <a:pt x="231367" y="98297"/>
                </a:lnTo>
                <a:lnTo>
                  <a:pt x="228611" y="95046"/>
                </a:lnTo>
                <a:lnTo>
                  <a:pt x="228814" y="92062"/>
                </a:lnTo>
                <a:lnTo>
                  <a:pt x="243475" y="89058"/>
                </a:lnTo>
                <a:lnTo>
                  <a:pt x="256965" y="85287"/>
                </a:lnTo>
                <a:lnTo>
                  <a:pt x="251873" y="72443"/>
                </a:lnTo>
                <a:lnTo>
                  <a:pt x="245963" y="61957"/>
                </a:lnTo>
                <a:lnTo>
                  <a:pt x="240025" y="52123"/>
                </a:lnTo>
                <a:lnTo>
                  <a:pt x="234848" y="41238"/>
                </a:lnTo>
                <a:lnTo>
                  <a:pt x="231222" y="27597"/>
                </a:lnTo>
                <a:lnTo>
                  <a:pt x="216180" y="23177"/>
                </a:lnTo>
                <a:lnTo>
                  <a:pt x="201887" y="17064"/>
                </a:lnTo>
                <a:lnTo>
                  <a:pt x="193457" y="11798"/>
                </a:lnTo>
                <a:lnTo>
                  <a:pt x="192835" y="1065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230"/>
          <p:cNvSpPr/>
          <p:nvPr/>
        </p:nvSpPr>
        <p:spPr>
          <a:xfrm>
            <a:off x="3352490" y="2729814"/>
            <a:ext cx="636116" cy="28518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231"/>
          <p:cNvSpPr/>
          <p:nvPr/>
        </p:nvSpPr>
        <p:spPr>
          <a:xfrm>
            <a:off x="3352490" y="2729814"/>
            <a:ext cx="636270" cy="285750"/>
          </a:xfrm>
          <a:custGeom>
            <a:avLst/>
            <a:gdLst/>
            <a:ahLst/>
            <a:cxnLst/>
            <a:rect l="l" t="t" r="r" b="b"/>
            <a:pathLst>
              <a:path w="636270" h="285750">
                <a:moveTo>
                  <a:pt x="580822" y="1698"/>
                </a:moveTo>
                <a:lnTo>
                  <a:pt x="567820" y="9682"/>
                </a:lnTo>
                <a:lnTo>
                  <a:pt x="558528" y="20690"/>
                </a:lnTo>
                <a:lnTo>
                  <a:pt x="551030" y="31153"/>
                </a:lnTo>
                <a:lnTo>
                  <a:pt x="543411" y="37497"/>
                </a:lnTo>
                <a:lnTo>
                  <a:pt x="529958" y="37255"/>
                </a:lnTo>
                <a:lnTo>
                  <a:pt x="517408" y="33853"/>
                </a:lnTo>
                <a:lnTo>
                  <a:pt x="502410" y="33663"/>
                </a:lnTo>
                <a:lnTo>
                  <a:pt x="489418" y="35687"/>
                </a:lnTo>
                <a:lnTo>
                  <a:pt x="477768" y="38728"/>
                </a:lnTo>
                <a:lnTo>
                  <a:pt x="466792" y="41590"/>
                </a:lnTo>
                <a:lnTo>
                  <a:pt x="428931" y="35473"/>
                </a:lnTo>
                <a:lnTo>
                  <a:pt x="407950" y="22022"/>
                </a:lnTo>
                <a:lnTo>
                  <a:pt x="397836" y="15389"/>
                </a:lnTo>
                <a:lnTo>
                  <a:pt x="386994" y="10034"/>
                </a:lnTo>
                <a:lnTo>
                  <a:pt x="374687" y="6874"/>
                </a:lnTo>
                <a:lnTo>
                  <a:pt x="370663" y="21637"/>
                </a:lnTo>
                <a:lnTo>
                  <a:pt x="301587" y="16240"/>
                </a:lnTo>
                <a:lnTo>
                  <a:pt x="288415" y="21505"/>
                </a:lnTo>
                <a:lnTo>
                  <a:pt x="276871" y="27202"/>
                </a:lnTo>
                <a:lnTo>
                  <a:pt x="266049" y="32684"/>
                </a:lnTo>
                <a:lnTo>
                  <a:pt x="255039" y="37306"/>
                </a:lnTo>
                <a:lnTo>
                  <a:pt x="244145" y="46721"/>
                </a:lnTo>
                <a:lnTo>
                  <a:pt x="236941" y="57089"/>
                </a:lnTo>
                <a:lnTo>
                  <a:pt x="223482" y="52608"/>
                </a:lnTo>
                <a:lnTo>
                  <a:pt x="214759" y="45848"/>
                </a:lnTo>
                <a:lnTo>
                  <a:pt x="202861" y="55383"/>
                </a:lnTo>
                <a:lnTo>
                  <a:pt x="193222" y="60090"/>
                </a:lnTo>
                <a:lnTo>
                  <a:pt x="182822" y="52454"/>
                </a:lnTo>
                <a:lnTo>
                  <a:pt x="171719" y="51280"/>
                </a:lnTo>
                <a:lnTo>
                  <a:pt x="164224" y="72044"/>
                </a:lnTo>
                <a:lnTo>
                  <a:pt x="169977" y="75511"/>
                </a:lnTo>
                <a:lnTo>
                  <a:pt x="172758" y="78749"/>
                </a:lnTo>
                <a:lnTo>
                  <a:pt x="175298" y="85010"/>
                </a:lnTo>
                <a:lnTo>
                  <a:pt x="162648" y="84021"/>
                </a:lnTo>
                <a:lnTo>
                  <a:pt x="149976" y="83026"/>
                </a:lnTo>
                <a:lnTo>
                  <a:pt x="151936" y="95807"/>
                </a:lnTo>
                <a:lnTo>
                  <a:pt x="156426" y="106126"/>
                </a:lnTo>
                <a:lnTo>
                  <a:pt x="147227" y="111154"/>
                </a:lnTo>
                <a:lnTo>
                  <a:pt x="141300" y="105031"/>
                </a:lnTo>
                <a:lnTo>
                  <a:pt x="125540" y="102282"/>
                </a:lnTo>
                <a:lnTo>
                  <a:pt x="125441" y="117028"/>
                </a:lnTo>
                <a:lnTo>
                  <a:pt x="124368" y="126933"/>
                </a:lnTo>
                <a:lnTo>
                  <a:pt x="117209" y="131861"/>
                </a:lnTo>
                <a:lnTo>
                  <a:pt x="108408" y="128190"/>
                </a:lnTo>
                <a:lnTo>
                  <a:pt x="99320" y="131077"/>
                </a:lnTo>
                <a:lnTo>
                  <a:pt x="95280" y="139840"/>
                </a:lnTo>
                <a:lnTo>
                  <a:pt x="92925" y="151576"/>
                </a:lnTo>
                <a:lnTo>
                  <a:pt x="88891" y="163386"/>
                </a:lnTo>
                <a:lnTo>
                  <a:pt x="77905" y="154376"/>
                </a:lnTo>
                <a:lnTo>
                  <a:pt x="67524" y="147269"/>
                </a:lnTo>
                <a:lnTo>
                  <a:pt x="52617" y="146924"/>
                </a:lnTo>
                <a:lnTo>
                  <a:pt x="37300" y="149055"/>
                </a:lnTo>
                <a:lnTo>
                  <a:pt x="23103" y="153244"/>
                </a:lnTo>
                <a:lnTo>
                  <a:pt x="11556" y="159070"/>
                </a:lnTo>
                <a:lnTo>
                  <a:pt x="4186" y="166115"/>
                </a:lnTo>
                <a:lnTo>
                  <a:pt x="7134" y="174762"/>
                </a:lnTo>
                <a:lnTo>
                  <a:pt x="16328" y="185127"/>
                </a:lnTo>
                <a:lnTo>
                  <a:pt x="27886" y="195429"/>
                </a:lnTo>
                <a:lnTo>
                  <a:pt x="37926" y="203886"/>
                </a:lnTo>
                <a:lnTo>
                  <a:pt x="32779" y="206930"/>
                </a:lnTo>
                <a:lnTo>
                  <a:pt x="20752" y="205965"/>
                </a:lnTo>
                <a:lnTo>
                  <a:pt x="9907" y="205141"/>
                </a:lnTo>
                <a:lnTo>
                  <a:pt x="0" y="211157"/>
                </a:lnTo>
                <a:lnTo>
                  <a:pt x="2174" y="223769"/>
                </a:lnTo>
                <a:lnTo>
                  <a:pt x="10126" y="228548"/>
                </a:lnTo>
                <a:lnTo>
                  <a:pt x="19563" y="231902"/>
                </a:lnTo>
                <a:lnTo>
                  <a:pt x="28253" y="241325"/>
                </a:lnTo>
                <a:lnTo>
                  <a:pt x="46098" y="275645"/>
                </a:lnTo>
                <a:lnTo>
                  <a:pt x="71634" y="285185"/>
                </a:lnTo>
                <a:lnTo>
                  <a:pt x="83937" y="282513"/>
                </a:lnTo>
                <a:lnTo>
                  <a:pt x="89236" y="273500"/>
                </a:lnTo>
                <a:lnTo>
                  <a:pt x="90365" y="261209"/>
                </a:lnTo>
                <a:lnTo>
                  <a:pt x="90157" y="248702"/>
                </a:lnTo>
                <a:lnTo>
                  <a:pt x="103564" y="251520"/>
                </a:lnTo>
                <a:lnTo>
                  <a:pt x="114637" y="255512"/>
                </a:lnTo>
                <a:lnTo>
                  <a:pt x="116408" y="242804"/>
                </a:lnTo>
                <a:lnTo>
                  <a:pt x="114003" y="231403"/>
                </a:lnTo>
                <a:lnTo>
                  <a:pt x="112785" y="221755"/>
                </a:lnTo>
                <a:lnTo>
                  <a:pt x="120682" y="232840"/>
                </a:lnTo>
                <a:lnTo>
                  <a:pt x="130092" y="241299"/>
                </a:lnTo>
                <a:lnTo>
                  <a:pt x="143546" y="235890"/>
                </a:lnTo>
                <a:lnTo>
                  <a:pt x="146241" y="224787"/>
                </a:lnTo>
                <a:lnTo>
                  <a:pt x="144573" y="212101"/>
                </a:lnTo>
                <a:lnTo>
                  <a:pt x="144460" y="204749"/>
                </a:lnTo>
                <a:lnTo>
                  <a:pt x="150648" y="207019"/>
                </a:lnTo>
                <a:lnTo>
                  <a:pt x="158979" y="216722"/>
                </a:lnTo>
                <a:lnTo>
                  <a:pt x="162002" y="216976"/>
                </a:lnTo>
                <a:lnTo>
                  <a:pt x="171262" y="213281"/>
                </a:lnTo>
                <a:lnTo>
                  <a:pt x="180729" y="203265"/>
                </a:lnTo>
                <a:lnTo>
                  <a:pt x="189832" y="190601"/>
                </a:lnTo>
                <a:lnTo>
                  <a:pt x="197999" y="178960"/>
                </a:lnTo>
                <a:lnTo>
                  <a:pt x="204661" y="172017"/>
                </a:lnTo>
                <a:lnTo>
                  <a:pt x="210312" y="178368"/>
                </a:lnTo>
                <a:lnTo>
                  <a:pt x="212865" y="184642"/>
                </a:lnTo>
                <a:lnTo>
                  <a:pt x="221907" y="185353"/>
                </a:lnTo>
                <a:lnTo>
                  <a:pt x="229891" y="178649"/>
                </a:lnTo>
                <a:lnTo>
                  <a:pt x="237518" y="171484"/>
                </a:lnTo>
                <a:lnTo>
                  <a:pt x="246719" y="172056"/>
                </a:lnTo>
                <a:lnTo>
                  <a:pt x="260757" y="172295"/>
                </a:lnTo>
                <a:lnTo>
                  <a:pt x="275429" y="171138"/>
                </a:lnTo>
                <a:lnTo>
                  <a:pt x="286240" y="162968"/>
                </a:lnTo>
                <a:lnTo>
                  <a:pt x="291370" y="153914"/>
                </a:lnTo>
                <a:lnTo>
                  <a:pt x="297017" y="147333"/>
                </a:lnTo>
                <a:lnTo>
                  <a:pt x="333908" y="135926"/>
                </a:lnTo>
                <a:lnTo>
                  <a:pt x="378267" y="128850"/>
                </a:lnTo>
                <a:lnTo>
                  <a:pt x="403678" y="126305"/>
                </a:lnTo>
                <a:lnTo>
                  <a:pt x="418221" y="124795"/>
                </a:lnTo>
                <a:lnTo>
                  <a:pt x="531445" y="130895"/>
                </a:lnTo>
                <a:lnTo>
                  <a:pt x="543908" y="126912"/>
                </a:lnTo>
                <a:lnTo>
                  <a:pt x="556801" y="122999"/>
                </a:lnTo>
                <a:lnTo>
                  <a:pt x="594783" y="108648"/>
                </a:lnTo>
                <a:lnTo>
                  <a:pt x="624844" y="84014"/>
                </a:lnTo>
                <a:lnTo>
                  <a:pt x="636116" y="57835"/>
                </a:lnTo>
                <a:lnTo>
                  <a:pt x="634932" y="38324"/>
                </a:lnTo>
                <a:lnTo>
                  <a:pt x="607256" y="5416"/>
                </a:lnTo>
                <a:lnTo>
                  <a:pt x="586843" y="0"/>
                </a:lnTo>
                <a:lnTo>
                  <a:pt x="581492" y="798"/>
                </a:lnTo>
                <a:lnTo>
                  <a:pt x="580822" y="169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232"/>
          <p:cNvSpPr/>
          <p:nvPr/>
        </p:nvSpPr>
        <p:spPr>
          <a:xfrm>
            <a:off x="1194424" y="3183922"/>
            <a:ext cx="489616" cy="47333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233"/>
          <p:cNvSpPr/>
          <p:nvPr/>
        </p:nvSpPr>
        <p:spPr>
          <a:xfrm>
            <a:off x="1194307" y="3183922"/>
            <a:ext cx="490220" cy="473709"/>
          </a:xfrm>
          <a:custGeom>
            <a:avLst/>
            <a:gdLst/>
            <a:ahLst/>
            <a:cxnLst/>
            <a:rect l="l" t="t" r="r" b="b"/>
            <a:pathLst>
              <a:path w="490219" h="473710">
                <a:moveTo>
                  <a:pt x="271782" y="17446"/>
                </a:moveTo>
                <a:lnTo>
                  <a:pt x="230927" y="12587"/>
                </a:lnTo>
                <a:lnTo>
                  <a:pt x="184058" y="0"/>
                </a:lnTo>
                <a:lnTo>
                  <a:pt x="176891" y="11634"/>
                </a:lnTo>
                <a:lnTo>
                  <a:pt x="159143" y="47080"/>
                </a:lnTo>
                <a:lnTo>
                  <a:pt x="151140" y="81203"/>
                </a:lnTo>
                <a:lnTo>
                  <a:pt x="152006" y="90934"/>
                </a:lnTo>
                <a:lnTo>
                  <a:pt x="154889" y="99785"/>
                </a:lnTo>
                <a:lnTo>
                  <a:pt x="159114" y="108029"/>
                </a:lnTo>
                <a:lnTo>
                  <a:pt x="164007" y="115938"/>
                </a:lnTo>
                <a:lnTo>
                  <a:pt x="168895" y="123786"/>
                </a:lnTo>
                <a:lnTo>
                  <a:pt x="173103" y="131844"/>
                </a:lnTo>
                <a:lnTo>
                  <a:pt x="175959" y="140385"/>
                </a:lnTo>
                <a:lnTo>
                  <a:pt x="176788" y="149681"/>
                </a:lnTo>
                <a:lnTo>
                  <a:pt x="174917" y="160006"/>
                </a:lnTo>
                <a:lnTo>
                  <a:pt x="169671" y="171630"/>
                </a:lnTo>
                <a:lnTo>
                  <a:pt x="163737" y="179290"/>
                </a:lnTo>
                <a:lnTo>
                  <a:pt x="159081" y="182094"/>
                </a:lnTo>
                <a:lnTo>
                  <a:pt x="155498" y="180800"/>
                </a:lnTo>
                <a:lnTo>
                  <a:pt x="146508" y="139386"/>
                </a:lnTo>
                <a:lnTo>
                  <a:pt x="145061" y="129420"/>
                </a:lnTo>
                <a:lnTo>
                  <a:pt x="110993" y="100060"/>
                </a:lnTo>
                <a:lnTo>
                  <a:pt x="100654" y="96206"/>
                </a:lnTo>
                <a:lnTo>
                  <a:pt x="92877" y="92487"/>
                </a:lnTo>
                <a:lnTo>
                  <a:pt x="80505" y="82011"/>
                </a:lnTo>
                <a:lnTo>
                  <a:pt x="70536" y="77807"/>
                </a:lnTo>
                <a:lnTo>
                  <a:pt x="62588" y="78071"/>
                </a:lnTo>
                <a:lnTo>
                  <a:pt x="56276" y="80999"/>
                </a:lnTo>
                <a:lnTo>
                  <a:pt x="51219" y="84787"/>
                </a:lnTo>
                <a:lnTo>
                  <a:pt x="47031" y="87631"/>
                </a:lnTo>
                <a:lnTo>
                  <a:pt x="43331" y="87728"/>
                </a:lnTo>
                <a:lnTo>
                  <a:pt x="40527" y="114322"/>
                </a:lnTo>
                <a:lnTo>
                  <a:pt x="22881" y="112901"/>
                </a:lnTo>
                <a:lnTo>
                  <a:pt x="10983" y="113683"/>
                </a:lnTo>
                <a:lnTo>
                  <a:pt x="3725" y="119295"/>
                </a:lnTo>
                <a:lnTo>
                  <a:pt x="0" y="132368"/>
                </a:lnTo>
                <a:lnTo>
                  <a:pt x="242" y="148986"/>
                </a:lnTo>
                <a:lnTo>
                  <a:pt x="3269" y="160789"/>
                </a:lnTo>
                <a:lnTo>
                  <a:pt x="7702" y="169837"/>
                </a:lnTo>
                <a:lnTo>
                  <a:pt x="12158" y="178191"/>
                </a:lnTo>
                <a:lnTo>
                  <a:pt x="15260" y="187912"/>
                </a:lnTo>
                <a:lnTo>
                  <a:pt x="13573" y="204965"/>
                </a:lnTo>
                <a:lnTo>
                  <a:pt x="10415" y="217700"/>
                </a:lnTo>
                <a:lnTo>
                  <a:pt x="6873" y="228126"/>
                </a:lnTo>
                <a:lnTo>
                  <a:pt x="4034" y="238251"/>
                </a:lnTo>
                <a:lnTo>
                  <a:pt x="2760" y="255843"/>
                </a:lnTo>
                <a:lnTo>
                  <a:pt x="3765" y="269624"/>
                </a:lnTo>
                <a:lnTo>
                  <a:pt x="9045" y="277447"/>
                </a:lnTo>
                <a:lnTo>
                  <a:pt x="22376" y="274238"/>
                </a:lnTo>
                <a:lnTo>
                  <a:pt x="32365" y="266407"/>
                </a:lnTo>
                <a:lnTo>
                  <a:pt x="48278" y="267668"/>
                </a:lnTo>
                <a:lnTo>
                  <a:pt x="54036" y="273548"/>
                </a:lnTo>
                <a:lnTo>
                  <a:pt x="66485" y="279021"/>
                </a:lnTo>
                <a:lnTo>
                  <a:pt x="78351" y="281347"/>
                </a:lnTo>
                <a:lnTo>
                  <a:pt x="89717" y="282177"/>
                </a:lnTo>
                <a:lnTo>
                  <a:pt x="100668" y="283161"/>
                </a:lnTo>
                <a:lnTo>
                  <a:pt x="111285" y="285950"/>
                </a:lnTo>
                <a:lnTo>
                  <a:pt x="120632" y="292813"/>
                </a:lnTo>
                <a:lnTo>
                  <a:pt x="130815" y="300676"/>
                </a:lnTo>
                <a:lnTo>
                  <a:pt x="147450" y="300698"/>
                </a:lnTo>
                <a:lnTo>
                  <a:pt x="157524" y="297189"/>
                </a:lnTo>
                <a:lnTo>
                  <a:pt x="169435" y="299348"/>
                </a:lnTo>
                <a:lnTo>
                  <a:pt x="177472" y="304060"/>
                </a:lnTo>
                <a:lnTo>
                  <a:pt x="182504" y="310687"/>
                </a:lnTo>
                <a:lnTo>
                  <a:pt x="185399" y="318589"/>
                </a:lnTo>
                <a:lnTo>
                  <a:pt x="187024" y="327127"/>
                </a:lnTo>
                <a:lnTo>
                  <a:pt x="188248" y="335663"/>
                </a:lnTo>
                <a:lnTo>
                  <a:pt x="189938" y="343556"/>
                </a:lnTo>
                <a:lnTo>
                  <a:pt x="192962" y="350169"/>
                </a:lnTo>
                <a:lnTo>
                  <a:pt x="198188" y="354862"/>
                </a:lnTo>
                <a:lnTo>
                  <a:pt x="211121" y="355560"/>
                </a:lnTo>
                <a:lnTo>
                  <a:pt x="215835" y="354991"/>
                </a:lnTo>
                <a:lnTo>
                  <a:pt x="226258" y="360177"/>
                </a:lnTo>
                <a:lnTo>
                  <a:pt x="232643" y="369760"/>
                </a:lnTo>
                <a:lnTo>
                  <a:pt x="236211" y="382360"/>
                </a:lnTo>
                <a:lnTo>
                  <a:pt x="238183" y="396597"/>
                </a:lnTo>
                <a:lnTo>
                  <a:pt x="239778" y="411090"/>
                </a:lnTo>
                <a:lnTo>
                  <a:pt x="243380" y="429509"/>
                </a:lnTo>
                <a:lnTo>
                  <a:pt x="265893" y="462454"/>
                </a:lnTo>
                <a:lnTo>
                  <a:pt x="303694" y="473337"/>
                </a:lnTo>
                <a:lnTo>
                  <a:pt x="314873" y="472010"/>
                </a:lnTo>
                <a:lnTo>
                  <a:pt x="355999" y="455433"/>
                </a:lnTo>
                <a:lnTo>
                  <a:pt x="361778" y="432143"/>
                </a:lnTo>
                <a:lnTo>
                  <a:pt x="361297" y="422891"/>
                </a:lnTo>
                <a:lnTo>
                  <a:pt x="361569" y="414653"/>
                </a:lnTo>
                <a:lnTo>
                  <a:pt x="394868" y="385260"/>
                </a:lnTo>
                <a:lnTo>
                  <a:pt x="430927" y="365301"/>
                </a:lnTo>
                <a:lnTo>
                  <a:pt x="467608" y="348644"/>
                </a:lnTo>
                <a:lnTo>
                  <a:pt x="489733" y="340126"/>
                </a:lnTo>
                <a:lnTo>
                  <a:pt x="483605" y="330676"/>
                </a:lnTo>
                <a:lnTo>
                  <a:pt x="477398" y="320235"/>
                </a:lnTo>
                <a:lnTo>
                  <a:pt x="471042" y="309101"/>
                </a:lnTo>
                <a:lnTo>
                  <a:pt x="464469" y="297567"/>
                </a:lnTo>
                <a:lnTo>
                  <a:pt x="457611" y="285928"/>
                </a:lnTo>
                <a:lnTo>
                  <a:pt x="450399" y="274480"/>
                </a:lnTo>
                <a:lnTo>
                  <a:pt x="442764" y="263518"/>
                </a:lnTo>
                <a:lnTo>
                  <a:pt x="434639" y="253337"/>
                </a:lnTo>
                <a:lnTo>
                  <a:pt x="425955" y="244231"/>
                </a:lnTo>
                <a:lnTo>
                  <a:pt x="415876" y="254995"/>
                </a:lnTo>
                <a:lnTo>
                  <a:pt x="409957" y="267175"/>
                </a:lnTo>
                <a:lnTo>
                  <a:pt x="397613" y="266461"/>
                </a:lnTo>
                <a:lnTo>
                  <a:pt x="356081" y="254657"/>
                </a:lnTo>
                <a:lnTo>
                  <a:pt x="324332" y="231044"/>
                </a:lnTo>
                <a:lnTo>
                  <a:pt x="314209" y="184704"/>
                </a:lnTo>
                <a:lnTo>
                  <a:pt x="312851" y="172902"/>
                </a:lnTo>
                <a:lnTo>
                  <a:pt x="310380" y="160845"/>
                </a:lnTo>
                <a:lnTo>
                  <a:pt x="306158" y="149360"/>
                </a:lnTo>
                <a:lnTo>
                  <a:pt x="301742" y="137770"/>
                </a:lnTo>
                <a:lnTo>
                  <a:pt x="297261" y="126070"/>
                </a:lnTo>
                <a:lnTo>
                  <a:pt x="292841" y="114254"/>
                </a:lnTo>
                <a:lnTo>
                  <a:pt x="278348" y="65706"/>
                </a:lnTo>
                <a:lnTo>
                  <a:pt x="274406" y="27785"/>
                </a:lnTo>
                <a:lnTo>
                  <a:pt x="271782" y="1744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234"/>
          <p:cNvSpPr/>
          <p:nvPr/>
        </p:nvSpPr>
        <p:spPr>
          <a:xfrm>
            <a:off x="916765" y="3297236"/>
            <a:ext cx="291743" cy="43676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235"/>
          <p:cNvSpPr/>
          <p:nvPr/>
        </p:nvSpPr>
        <p:spPr>
          <a:xfrm>
            <a:off x="916765" y="3297236"/>
            <a:ext cx="292100" cy="436880"/>
          </a:xfrm>
          <a:custGeom>
            <a:avLst/>
            <a:gdLst/>
            <a:ahLst/>
            <a:cxnLst/>
            <a:rect l="l" t="t" r="r" b="b"/>
            <a:pathLst>
              <a:path w="292100" h="436879">
                <a:moveTo>
                  <a:pt x="278580" y="3949"/>
                </a:moveTo>
                <a:lnTo>
                  <a:pt x="227513" y="0"/>
                </a:lnTo>
                <a:lnTo>
                  <a:pt x="218350" y="12571"/>
                </a:lnTo>
                <a:lnTo>
                  <a:pt x="208759" y="21724"/>
                </a:lnTo>
                <a:lnTo>
                  <a:pt x="198990" y="28819"/>
                </a:lnTo>
                <a:lnTo>
                  <a:pt x="189298" y="35217"/>
                </a:lnTo>
                <a:lnTo>
                  <a:pt x="179933" y="42281"/>
                </a:lnTo>
                <a:lnTo>
                  <a:pt x="170010" y="54808"/>
                </a:lnTo>
                <a:lnTo>
                  <a:pt x="163261" y="66048"/>
                </a:lnTo>
                <a:lnTo>
                  <a:pt x="157630" y="76017"/>
                </a:lnTo>
                <a:lnTo>
                  <a:pt x="151062" y="84731"/>
                </a:lnTo>
                <a:lnTo>
                  <a:pt x="141070" y="87771"/>
                </a:lnTo>
                <a:lnTo>
                  <a:pt x="129212" y="87573"/>
                </a:lnTo>
                <a:lnTo>
                  <a:pt x="117027" y="86861"/>
                </a:lnTo>
                <a:lnTo>
                  <a:pt x="106053" y="88359"/>
                </a:lnTo>
                <a:lnTo>
                  <a:pt x="98291" y="96531"/>
                </a:lnTo>
                <a:lnTo>
                  <a:pt x="96357" y="105939"/>
                </a:lnTo>
                <a:lnTo>
                  <a:pt x="97592" y="116185"/>
                </a:lnTo>
                <a:lnTo>
                  <a:pt x="99337" y="126873"/>
                </a:lnTo>
                <a:lnTo>
                  <a:pt x="98934" y="137603"/>
                </a:lnTo>
                <a:lnTo>
                  <a:pt x="88320" y="142164"/>
                </a:lnTo>
                <a:lnTo>
                  <a:pt x="71602" y="147436"/>
                </a:lnTo>
                <a:lnTo>
                  <a:pt x="61695" y="150296"/>
                </a:lnTo>
                <a:lnTo>
                  <a:pt x="52804" y="159014"/>
                </a:lnTo>
                <a:lnTo>
                  <a:pt x="45920" y="169927"/>
                </a:lnTo>
                <a:lnTo>
                  <a:pt x="40441" y="182207"/>
                </a:lnTo>
                <a:lnTo>
                  <a:pt x="35770" y="195024"/>
                </a:lnTo>
                <a:lnTo>
                  <a:pt x="31305" y="207550"/>
                </a:lnTo>
                <a:lnTo>
                  <a:pt x="26448" y="218956"/>
                </a:lnTo>
                <a:lnTo>
                  <a:pt x="16946" y="230470"/>
                </a:lnTo>
                <a:lnTo>
                  <a:pt x="7768" y="237948"/>
                </a:lnTo>
                <a:lnTo>
                  <a:pt x="1081" y="246121"/>
                </a:lnTo>
                <a:lnTo>
                  <a:pt x="1344" y="263488"/>
                </a:lnTo>
                <a:lnTo>
                  <a:pt x="5446" y="276310"/>
                </a:lnTo>
                <a:lnTo>
                  <a:pt x="11440" y="286185"/>
                </a:lnTo>
                <a:lnTo>
                  <a:pt x="17382" y="294710"/>
                </a:lnTo>
                <a:lnTo>
                  <a:pt x="21328" y="303484"/>
                </a:lnTo>
                <a:lnTo>
                  <a:pt x="16743" y="318018"/>
                </a:lnTo>
                <a:lnTo>
                  <a:pt x="7778" y="327281"/>
                </a:lnTo>
                <a:lnTo>
                  <a:pt x="0" y="335957"/>
                </a:lnTo>
                <a:lnTo>
                  <a:pt x="3407" y="343700"/>
                </a:lnTo>
                <a:lnTo>
                  <a:pt x="13527" y="352376"/>
                </a:lnTo>
                <a:lnTo>
                  <a:pt x="26313" y="361401"/>
                </a:lnTo>
                <a:lnTo>
                  <a:pt x="37721" y="370188"/>
                </a:lnTo>
                <a:lnTo>
                  <a:pt x="43707" y="378153"/>
                </a:lnTo>
                <a:lnTo>
                  <a:pt x="45320" y="391553"/>
                </a:lnTo>
                <a:lnTo>
                  <a:pt x="45661" y="405560"/>
                </a:lnTo>
                <a:lnTo>
                  <a:pt x="47108" y="417845"/>
                </a:lnTo>
                <a:lnTo>
                  <a:pt x="52038" y="426078"/>
                </a:lnTo>
                <a:lnTo>
                  <a:pt x="64064" y="428663"/>
                </a:lnTo>
                <a:lnTo>
                  <a:pt x="67836" y="419836"/>
                </a:lnTo>
                <a:lnTo>
                  <a:pt x="73793" y="420319"/>
                </a:lnTo>
                <a:lnTo>
                  <a:pt x="79800" y="420827"/>
                </a:lnTo>
                <a:lnTo>
                  <a:pt x="81641" y="436029"/>
                </a:lnTo>
                <a:lnTo>
                  <a:pt x="90645" y="436765"/>
                </a:lnTo>
                <a:lnTo>
                  <a:pt x="126243" y="421028"/>
                </a:lnTo>
                <a:lnTo>
                  <a:pt x="152190" y="384086"/>
                </a:lnTo>
                <a:lnTo>
                  <a:pt x="152456" y="381114"/>
                </a:lnTo>
                <a:lnTo>
                  <a:pt x="163167" y="336720"/>
                </a:lnTo>
                <a:lnTo>
                  <a:pt x="177920" y="325666"/>
                </a:lnTo>
                <a:lnTo>
                  <a:pt x="183698" y="329120"/>
                </a:lnTo>
                <a:lnTo>
                  <a:pt x="184397" y="320116"/>
                </a:lnTo>
                <a:lnTo>
                  <a:pt x="185362" y="308101"/>
                </a:lnTo>
                <a:lnTo>
                  <a:pt x="188550" y="298778"/>
                </a:lnTo>
                <a:lnTo>
                  <a:pt x="195837" y="289562"/>
                </a:lnTo>
                <a:lnTo>
                  <a:pt x="205992" y="280384"/>
                </a:lnTo>
                <a:lnTo>
                  <a:pt x="217784" y="271177"/>
                </a:lnTo>
                <a:lnTo>
                  <a:pt x="229983" y="261872"/>
                </a:lnTo>
                <a:lnTo>
                  <a:pt x="241357" y="252401"/>
                </a:lnTo>
                <a:lnTo>
                  <a:pt x="250675" y="242695"/>
                </a:lnTo>
                <a:lnTo>
                  <a:pt x="256705" y="232686"/>
                </a:lnTo>
                <a:lnTo>
                  <a:pt x="255935" y="218838"/>
                </a:lnTo>
                <a:lnTo>
                  <a:pt x="251974" y="208015"/>
                </a:lnTo>
                <a:lnTo>
                  <a:pt x="248864" y="197226"/>
                </a:lnTo>
                <a:lnTo>
                  <a:pt x="251664" y="178138"/>
                </a:lnTo>
                <a:lnTo>
                  <a:pt x="257377" y="166025"/>
                </a:lnTo>
                <a:lnTo>
                  <a:pt x="266297" y="159763"/>
                </a:lnTo>
                <a:lnTo>
                  <a:pt x="278716" y="158230"/>
                </a:lnTo>
                <a:lnTo>
                  <a:pt x="279531" y="146721"/>
                </a:lnTo>
                <a:lnTo>
                  <a:pt x="280579" y="132931"/>
                </a:lnTo>
                <a:lnTo>
                  <a:pt x="283257" y="119176"/>
                </a:lnTo>
                <a:lnTo>
                  <a:pt x="287518" y="107914"/>
                </a:lnTo>
                <a:lnTo>
                  <a:pt x="291514" y="96765"/>
                </a:lnTo>
                <a:lnTo>
                  <a:pt x="291743" y="80435"/>
                </a:lnTo>
                <a:lnTo>
                  <a:pt x="289294" y="68588"/>
                </a:lnTo>
                <a:lnTo>
                  <a:pt x="285369" y="59374"/>
                </a:lnTo>
                <a:lnTo>
                  <a:pt x="281167" y="50945"/>
                </a:lnTo>
                <a:lnTo>
                  <a:pt x="277890" y="41449"/>
                </a:lnTo>
                <a:lnTo>
                  <a:pt x="276737" y="29038"/>
                </a:lnTo>
                <a:lnTo>
                  <a:pt x="277894" y="12966"/>
                </a:lnTo>
                <a:lnTo>
                  <a:pt x="278339" y="6997"/>
                </a:lnTo>
                <a:lnTo>
                  <a:pt x="281590" y="4229"/>
                </a:lnTo>
                <a:lnTo>
                  <a:pt x="278580" y="394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236"/>
          <p:cNvSpPr/>
          <p:nvPr/>
        </p:nvSpPr>
        <p:spPr>
          <a:xfrm>
            <a:off x="1100700" y="3448134"/>
            <a:ext cx="381000" cy="32213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237"/>
          <p:cNvSpPr/>
          <p:nvPr/>
        </p:nvSpPr>
        <p:spPr>
          <a:xfrm>
            <a:off x="1100700" y="3448134"/>
            <a:ext cx="381000" cy="322580"/>
          </a:xfrm>
          <a:custGeom>
            <a:avLst/>
            <a:gdLst/>
            <a:ahLst/>
            <a:cxnLst/>
            <a:rect l="l" t="t" r="r" b="b"/>
            <a:pathLst>
              <a:path w="381000" h="322579">
                <a:moveTo>
                  <a:pt x="372490" y="322132"/>
                </a:moveTo>
                <a:lnTo>
                  <a:pt x="374369" y="312274"/>
                </a:lnTo>
                <a:lnTo>
                  <a:pt x="377514" y="300709"/>
                </a:lnTo>
                <a:lnTo>
                  <a:pt x="380274" y="288235"/>
                </a:lnTo>
                <a:lnTo>
                  <a:pt x="381000" y="275651"/>
                </a:lnTo>
                <a:lnTo>
                  <a:pt x="378041" y="263757"/>
                </a:lnTo>
                <a:lnTo>
                  <a:pt x="369299" y="258484"/>
                </a:lnTo>
                <a:lnTo>
                  <a:pt x="354409" y="251973"/>
                </a:lnTo>
                <a:lnTo>
                  <a:pt x="353389" y="239024"/>
                </a:lnTo>
                <a:lnTo>
                  <a:pt x="355678" y="228272"/>
                </a:lnTo>
                <a:lnTo>
                  <a:pt x="359461" y="217799"/>
                </a:lnTo>
                <a:lnTo>
                  <a:pt x="362925" y="205686"/>
                </a:lnTo>
                <a:lnTo>
                  <a:pt x="340867" y="172336"/>
                </a:lnTo>
                <a:lnTo>
                  <a:pt x="330680" y="128947"/>
                </a:lnTo>
                <a:lnTo>
                  <a:pt x="328777" y="115130"/>
                </a:lnTo>
                <a:lnTo>
                  <a:pt x="326095" y="104077"/>
                </a:lnTo>
                <a:lnTo>
                  <a:pt x="321507" y="96690"/>
                </a:lnTo>
                <a:lnTo>
                  <a:pt x="311496" y="91623"/>
                </a:lnTo>
                <a:lnTo>
                  <a:pt x="306959" y="92160"/>
                </a:lnTo>
                <a:lnTo>
                  <a:pt x="296976" y="90134"/>
                </a:lnTo>
                <a:lnTo>
                  <a:pt x="280662" y="54670"/>
                </a:lnTo>
                <a:lnTo>
                  <a:pt x="278265" y="46734"/>
                </a:lnTo>
                <a:lnTo>
                  <a:pt x="274204" y="39924"/>
                </a:lnTo>
                <a:lnTo>
                  <a:pt x="267644" y="34845"/>
                </a:lnTo>
                <a:lnTo>
                  <a:pt x="257749" y="32099"/>
                </a:lnTo>
                <a:lnTo>
                  <a:pt x="246523" y="35710"/>
                </a:lnTo>
                <a:lnTo>
                  <a:pt x="234368" y="39296"/>
                </a:lnTo>
                <a:lnTo>
                  <a:pt x="220865" y="34225"/>
                </a:lnTo>
                <a:lnTo>
                  <a:pt x="211467" y="25987"/>
                </a:lnTo>
                <a:lnTo>
                  <a:pt x="198242" y="21217"/>
                </a:lnTo>
                <a:lnTo>
                  <a:pt x="185970" y="19262"/>
                </a:lnTo>
                <a:lnTo>
                  <a:pt x="174483" y="18630"/>
                </a:lnTo>
                <a:lnTo>
                  <a:pt x="163611" y="17828"/>
                </a:lnTo>
                <a:lnTo>
                  <a:pt x="153185" y="15361"/>
                </a:lnTo>
                <a:lnTo>
                  <a:pt x="147759" y="7824"/>
                </a:lnTo>
                <a:lnTo>
                  <a:pt x="141481" y="0"/>
                </a:lnTo>
                <a:lnTo>
                  <a:pt x="128892" y="2816"/>
                </a:lnTo>
                <a:lnTo>
                  <a:pt x="119650" y="10434"/>
                </a:lnTo>
                <a:lnTo>
                  <a:pt x="109672" y="14473"/>
                </a:lnTo>
                <a:lnTo>
                  <a:pt x="106286" y="14208"/>
                </a:lnTo>
                <a:lnTo>
                  <a:pt x="100469" y="10741"/>
                </a:lnTo>
                <a:lnTo>
                  <a:pt x="97726" y="7490"/>
                </a:lnTo>
                <a:lnTo>
                  <a:pt x="83698" y="8353"/>
                </a:lnTo>
                <a:lnTo>
                  <a:pt x="73764" y="14036"/>
                </a:lnTo>
                <a:lnTo>
                  <a:pt x="67553" y="25427"/>
                </a:lnTo>
                <a:lnTo>
                  <a:pt x="67064" y="44057"/>
                </a:lnTo>
                <a:lnTo>
                  <a:pt x="69629" y="56730"/>
                </a:lnTo>
                <a:lnTo>
                  <a:pt x="72863" y="65926"/>
                </a:lnTo>
                <a:lnTo>
                  <a:pt x="74381" y="74122"/>
                </a:lnTo>
                <a:lnTo>
                  <a:pt x="42074" y="113885"/>
                </a:lnTo>
                <a:lnTo>
                  <a:pt x="29958" y="123168"/>
                </a:lnTo>
                <a:lnTo>
                  <a:pt x="18634" y="132339"/>
                </a:lnTo>
                <a:lnTo>
                  <a:pt x="9304" y="141477"/>
                </a:lnTo>
                <a:lnTo>
                  <a:pt x="3172" y="150656"/>
                </a:lnTo>
                <a:lnTo>
                  <a:pt x="711" y="166189"/>
                </a:lnTo>
                <a:lnTo>
                  <a:pt x="0" y="175231"/>
                </a:lnTo>
                <a:lnTo>
                  <a:pt x="10209" y="182250"/>
                </a:lnTo>
                <a:lnTo>
                  <a:pt x="15157" y="193108"/>
                </a:lnTo>
                <a:lnTo>
                  <a:pt x="48865" y="214083"/>
                </a:lnTo>
                <a:lnTo>
                  <a:pt x="80596" y="220698"/>
                </a:lnTo>
                <a:lnTo>
                  <a:pt x="89924" y="222332"/>
                </a:lnTo>
                <a:lnTo>
                  <a:pt x="131743" y="242590"/>
                </a:lnTo>
                <a:lnTo>
                  <a:pt x="139573" y="252497"/>
                </a:lnTo>
                <a:lnTo>
                  <a:pt x="155235" y="253357"/>
                </a:lnTo>
                <a:lnTo>
                  <a:pt x="169458" y="251477"/>
                </a:lnTo>
                <a:lnTo>
                  <a:pt x="182377" y="247754"/>
                </a:lnTo>
                <a:lnTo>
                  <a:pt x="194125" y="243088"/>
                </a:lnTo>
                <a:lnTo>
                  <a:pt x="204834" y="238376"/>
                </a:lnTo>
                <a:lnTo>
                  <a:pt x="214637" y="234516"/>
                </a:lnTo>
                <a:lnTo>
                  <a:pt x="252150" y="252206"/>
                </a:lnTo>
                <a:lnTo>
                  <a:pt x="257612" y="271097"/>
                </a:lnTo>
                <a:lnTo>
                  <a:pt x="261048" y="277794"/>
                </a:lnTo>
                <a:lnTo>
                  <a:pt x="274777" y="277338"/>
                </a:lnTo>
                <a:lnTo>
                  <a:pt x="285536" y="273632"/>
                </a:lnTo>
                <a:lnTo>
                  <a:pt x="292563" y="287188"/>
                </a:lnTo>
                <a:lnTo>
                  <a:pt x="301488" y="294954"/>
                </a:lnTo>
                <a:lnTo>
                  <a:pt x="311048" y="296211"/>
                </a:lnTo>
                <a:lnTo>
                  <a:pt x="314744" y="287436"/>
                </a:lnTo>
                <a:lnTo>
                  <a:pt x="320763" y="287893"/>
                </a:lnTo>
                <a:lnTo>
                  <a:pt x="330348" y="291744"/>
                </a:lnTo>
                <a:lnTo>
                  <a:pt x="339731" y="299603"/>
                </a:lnTo>
                <a:lnTo>
                  <a:pt x="350188" y="308291"/>
                </a:lnTo>
                <a:lnTo>
                  <a:pt x="362992" y="314627"/>
                </a:lnTo>
                <a:lnTo>
                  <a:pt x="372490" y="32213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238"/>
          <p:cNvSpPr/>
          <p:nvPr/>
        </p:nvSpPr>
        <p:spPr>
          <a:xfrm>
            <a:off x="5736977" y="5065927"/>
            <a:ext cx="907878" cy="12827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239"/>
          <p:cNvSpPr/>
          <p:nvPr/>
        </p:nvSpPr>
        <p:spPr>
          <a:xfrm>
            <a:off x="5736977" y="5065299"/>
            <a:ext cx="908050" cy="1283335"/>
          </a:xfrm>
          <a:custGeom>
            <a:avLst/>
            <a:gdLst/>
            <a:ahLst/>
            <a:cxnLst/>
            <a:rect l="l" t="t" r="r" b="b"/>
            <a:pathLst>
              <a:path w="908050" h="1283335">
                <a:moveTo>
                  <a:pt x="523793" y="0"/>
                </a:moveTo>
                <a:lnTo>
                  <a:pt x="531495" y="9532"/>
                </a:lnTo>
                <a:lnTo>
                  <a:pt x="538155" y="19894"/>
                </a:lnTo>
                <a:lnTo>
                  <a:pt x="544005" y="30896"/>
                </a:lnTo>
                <a:lnTo>
                  <a:pt x="549274" y="42350"/>
                </a:lnTo>
                <a:lnTo>
                  <a:pt x="554194" y="54070"/>
                </a:lnTo>
                <a:lnTo>
                  <a:pt x="558995" y="65866"/>
                </a:lnTo>
                <a:lnTo>
                  <a:pt x="563908" y="77552"/>
                </a:lnTo>
                <a:lnTo>
                  <a:pt x="589283" y="119427"/>
                </a:lnTo>
                <a:lnTo>
                  <a:pt x="634884" y="144499"/>
                </a:lnTo>
                <a:lnTo>
                  <a:pt x="625571" y="157965"/>
                </a:lnTo>
                <a:lnTo>
                  <a:pt x="621559" y="166855"/>
                </a:lnTo>
                <a:lnTo>
                  <a:pt x="623099" y="173643"/>
                </a:lnTo>
                <a:lnTo>
                  <a:pt x="630439" y="180806"/>
                </a:lnTo>
                <a:lnTo>
                  <a:pt x="644045" y="188447"/>
                </a:lnTo>
                <a:lnTo>
                  <a:pt x="652335" y="192338"/>
                </a:lnTo>
                <a:lnTo>
                  <a:pt x="657182" y="194000"/>
                </a:lnTo>
                <a:lnTo>
                  <a:pt x="660462" y="194956"/>
                </a:lnTo>
                <a:lnTo>
                  <a:pt x="664046" y="196730"/>
                </a:lnTo>
                <a:lnTo>
                  <a:pt x="669811" y="200842"/>
                </a:lnTo>
                <a:lnTo>
                  <a:pt x="679622" y="206961"/>
                </a:lnTo>
                <a:lnTo>
                  <a:pt x="687622" y="210359"/>
                </a:lnTo>
                <a:lnTo>
                  <a:pt x="692549" y="212952"/>
                </a:lnTo>
                <a:lnTo>
                  <a:pt x="693146" y="216657"/>
                </a:lnTo>
                <a:lnTo>
                  <a:pt x="688154" y="223393"/>
                </a:lnTo>
                <a:lnTo>
                  <a:pt x="681761" y="232506"/>
                </a:lnTo>
                <a:lnTo>
                  <a:pt x="678997" y="240909"/>
                </a:lnTo>
                <a:lnTo>
                  <a:pt x="679419" y="248164"/>
                </a:lnTo>
                <a:lnTo>
                  <a:pt x="682586" y="253837"/>
                </a:lnTo>
                <a:lnTo>
                  <a:pt x="688054" y="257492"/>
                </a:lnTo>
                <a:lnTo>
                  <a:pt x="695382" y="258691"/>
                </a:lnTo>
                <a:lnTo>
                  <a:pt x="704127" y="257000"/>
                </a:lnTo>
                <a:lnTo>
                  <a:pt x="713846" y="251982"/>
                </a:lnTo>
                <a:lnTo>
                  <a:pt x="728263" y="239887"/>
                </a:lnTo>
                <a:lnTo>
                  <a:pt x="739707" y="233106"/>
                </a:lnTo>
                <a:lnTo>
                  <a:pt x="748633" y="231182"/>
                </a:lnTo>
                <a:lnTo>
                  <a:pt x="755494" y="233661"/>
                </a:lnTo>
                <a:lnTo>
                  <a:pt x="760742" y="240086"/>
                </a:lnTo>
                <a:lnTo>
                  <a:pt x="768403" y="255566"/>
                </a:lnTo>
                <a:lnTo>
                  <a:pt x="775223" y="266133"/>
                </a:lnTo>
                <a:lnTo>
                  <a:pt x="781684" y="271651"/>
                </a:lnTo>
                <a:lnTo>
                  <a:pt x="788266" y="271983"/>
                </a:lnTo>
                <a:lnTo>
                  <a:pt x="795453" y="266989"/>
                </a:lnTo>
                <a:lnTo>
                  <a:pt x="803989" y="261795"/>
                </a:lnTo>
                <a:lnTo>
                  <a:pt x="832661" y="298950"/>
                </a:lnTo>
                <a:lnTo>
                  <a:pt x="841637" y="333035"/>
                </a:lnTo>
                <a:lnTo>
                  <a:pt x="839552" y="340477"/>
                </a:lnTo>
                <a:lnTo>
                  <a:pt x="837478" y="348167"/>
                </a:lnTo>
                <a:lnTo>
                  <a:pt x="842867" y="355028"/>
                </a:lnTo>
                <a:lnTo>
                  <a:pt x="853112" y="363435"/>
                </a:lnTo>
                <a:lnTo>
                  <a:pt x="864199" y="374200"/>
                </a:lnTo>
                <a:lnTo>
                  <a:pt x="870806" y="382730"/>
                </a:lnTo>
                <a:lnTo>
                  <a:pt x="871779" y="389223"/>
                </a:lnTo>
                <a:lnTo>
                  <a:pt x="865968" y="393877"/>
                </a:lnTo>
                <a:lnTo>
                  <a:pt x="853038" y="398937"/>
                </a:lnTo>
                <a:lnTo>
                  <a:pt x="847895" y="405562"/>
                </a:lnTo>
                <a:lnTo>
                  <a:pt x="850118" y="414143"/>
                </a:lnTo>
                <a:lnTo>
                  <a:pt x="859288" y="425071"/>
                </a:lnTo>
                <a:lnTo>
                  <a:pt x="868171" y="437146"/>
                </a:lnTo>
                <a:lnTo>
                  <a:pt x="874079" y="446933"/>
                </a:lnTo>
                <a:lnTo>
                  <a:pt x="880786" y="455518"/>
                </a:lnTo>
                <a:lnTo>
                  <a:pt x="894776" y="468957"/>
                </a:lnTo>
                <a:lnTo>
                  <a:pt x="903572" y="481828"/>
                </a:lnTo>
                <a:lnTo>
                  <a:pt x="907878" y="490632"/>
                </a:lnTo>
                <a:lnTo>
                  <a:pt x="898024" y="497533"/>
                </a:lnTo>
                <a:lnTo>
                  <a:pt x="888259" y="504996"/>
                </a:lnTo>
                <a:lnTo>
                  <a:pt x="851520" y="540287"/>
                </a:lnTo>
                <a:lnTo>
                  <a:pt x="828415" y="572205"/>
                </a:lnTo>
                <a:lnTo>
                  <a:pt x="811275" y="608513"/>
                </a:lnTo>
                <a:lnTo>
                  <a:pt x="804118" y="635033"/>
                </a:lnTo>
                <a:lnTo>
                  <a:pt x="805645" y="640989"/>
                </a:lnTo>
                <a:lnTo>
                  <a:pt x="808548" y="645155"/>
                </a:lnTo>
                <a:lnTo>
                  <a:pt x="812634" y="647799"/>
                </a:lnTo>
                <a:lnTo>
                  <a:pt x="817710" y="649195"/>
                </a:lnTo>
                <a:lnTo>
                  <a:pt x="823582" y="649612"/>
                </a:lnTo>
                <a:lnTo>
                  <a:pt x="830056" y="649322"/>
                </a:lnTo>
                <a:lnTo>
                  <a:pt x="836938" y="648596"/>
                </a:lnTo>
                <a:lnTo>
                  <a:pt x="844036" y="647704"/>
                </a:lnTo>
                <a:lnTo>
                  <a:pt x="851156" y="646919"/>
                </a:lnTo>
                <a:lnTo>
                  <a:pt x="858103" y="646510"/>
                </a:lnTo>
                <a:lnTo>
                  <a:pt x="864684" y="646749"/>
                </a:lnTo>
                <a:lnTo>
                  <a:pt x="870707" y="647907"/>
                </a:lnTo>
                <a:lnTo>
                  <a:pt x="885653" y="676970"/>
                </a:lnTo>
                <a:lnTo>
                  <a:pt x="884254" y="689334"/>
                </a:lnTo>
                <a:lnTo>
                  <a:pt x="880941" y="704514"/>
                </a:lnTo>
                <a:lnTo>
                  <a:pt x="875519" y="722782"/>
                </a:lnTo>
                <a:lnTo>
                  <a:pt x="870163" y="739064"/>
                </a:lnTo>
                <a:lnTo>
                  <a:pt x="865629" y="753360"/>
                </a:lnTo>
                <a:lnTo>
                  <a:pt x="853925" y="798353"/>
                </a:lnTo>
                <a:lnTo>
                  <a:pt x="848220" y="842268"/>
                </a:lnTo>
                <a:lnTo>
                  <a:pt x="845829" y="871499"/>
                </a:lnTo>
                <a:lnTo>
                  <a:pt x="845897" y="888838"/>
                </a:lnTo>
                <a:lnTo>
                  <a:pt x="858139" y="929425"/>
                </a:lnTo>
                <a:lnTo>
                  <a:pt x="868935" y="948372"/>
                </a:lnTo>
                <a:lnTo>
                  <a:pt x="872905" y="955838"/>
                </a:lnTo>
                <a:lnTo>
                  <a:pt x="874936" y="962153"/>
                </a:lnTo>
                <a:lnTo>
                  <a:pt x="874291" y="967460"/>
                </a:lnTo>
                <a:lnTo>
                  <a:pt x="870228" y="971899"/>
                </a:lnTo>
                <a:lnTo>
                  <a:pt x="860508" y="978534"/>
                </a:lnTo>
                <a:lnTo>
                  <a:pt x="851827" y="986344"/>
                </a:lnTo>
                <a:lnTo>
                  <a:pt x="843979" y="995053"/>
                </a:lnTo>
                <a:lnTo>
                  <a:pt x="836755" y="1004388"/>
                </a:lnTo>
                <a:lnTo>
                  <a:pt x="829948" y="1014072"/>
                </a:lnTo>
                <a:lnTo>
                  <a:pt x="823350" y="1023832"/>
                </a:lnTo>
                <a:lnTo>
                  <a:pt x="816753" y="1033393"/>
                </a:lnTo>
                <a:lnTo>
                  <a:pt x="786225" y="1064143"/>
                </a:lnTo>
                <a:lnTo>
                  <a:pt x="753165" y="1071644"/>
                </a:lnTo>
                <a:lnTo>
                  <a:pt x="739101" y="1069714"/>
                </a:lnTo>
                <a:lnTo>
                  <a:pt x="722136" y="1065254"/>
                </a:lnTo>
                <a:lnTo>
                  <a:pt x="708182" y="1060484"/>
                </a:lnTo>
                <a:lnTo>
                  <a:pt x="696413" y="1055670"/>
                </a:lnTo>
                <a:lnTo>
                  <a:pt x="686007" y="1051078"/>
                </a:lnTo>
                <a:lnTo>
                  <a:pt x="676139" y="1046973"/>
                </a:lnTo>
                <a:lnTo>
                  <a:pt x="665985" y="1043621"/>
                </a:lnTo>
                <a:lnTo>
                  <a:pt x="654721" y="1041289"/>
                </a:lnTo>
                <a:lnTo>
                  <a:pt x="642565" y="1042520"/>
                </a:lnTo>
                <a:lnTo>
                  <a:pt x="630619" y="1047243"/>
                </a:lnTo>
                <a:lnTo>
                  <a:pt x="618913" y="1053853"/>
                </a:lnTo>
                <a:lnTo>
                  <a:pt x="607475" y="1060744"/>
                </a:lnTo>
                <a:lnTo>
                  <a:pt x="596331" y="1066311"/>
                </a:lnTo>
                <a:lnTo>
                  <a:pt x="583761" y="1067389"/>
                </a:lnTo>
                <a:lnTo>
                  <a:pt x="570985" y="1066670"/>
                </a:lnTo>
                <a:lnTo>
                  <a:pt x="558173" y="1064597"/>
                </a:lnTo>
                <a:lnTo>
                  <a:pt x="545495" y="1061616"/>
                </a:lnTo>
                <a:lnTo>
                  <a:pt x="533122" y="1058169"/>
                </a:lnTo>
                <a:lnTo>
                  <a:pt x="521223" y="1054701"/>
                </a:lnTo>
                <a:lnTo>
                  <a:pt x="509969" y="1051654"/>
                </a:lnTo>
                <a:lnTo>
                  <a:pt x="499528" y="1049474"/>
                </a:lnTo>
                <a:lnTo>
                  <a:pt x="490071" y="1048602"/>
                </a:lnTo>
                <a:lnTo>
                  <a:pt x="481769" y="1049484"/>
                </a:lnTo>
                <a:lnTo>
                  <a:pt x="474790" y="1052562"/>
                </a:lnTo>
                <a:lnTo>
                  <a:pt x="469306" y="1058281"/>
                </a:lnTo>
                <a:lnTo>
                  <a:pt x="464011" y="1068883"/>
                </a:lnTo>
                <a:lnTo>
                  <a:pt x="457195" y="1080809"/>
                </a:lnTo>
                <a:lnTo>
                  <a:pt x="427980" y="1122431"/>
                </a:lnTo>
                <a:lnTo>
                  <a:pt x="401556" y="1152961"/>
                </a:lnTo>
                <a:lnTo>
                  <a:pt x="369912" y="1183764"/>
                </a:lnTo>
                <a:lnTo>
                  <a:pt x="333335" y="1213167"/>
                </a:lnTo>
                <a:lnTo>
                  <a:pt x="292113" y="1239498"/>
                </a:lnTo>
                <a:lnTo>
                  <a:pt x="246536" y="1261084"/>
                </a:lnTo>
                <a:lnTo>
                  <a:pt x="196890" y="1276251"/>
                </a:lnTo>
                <a:lnTo>
                  <a:pt x="143465" y="1283328"/>
                </a:lnTo>
                <a:lnTo>
                  <a:pt x="115424" y="1283309"/>
                </a:lnTo>
                <a:lnTo>
                  <a:pt x="65434" y="1274910"/>
                </a:lnTo>
                <a:lnTo>
                  <a:pt x="21004" y="1249534"/>
                </a:lnTo>
                <a:lnTo>
                  <a:pt x="0" y="1214430"/>
                </a:lnTo>
                <a:lnTo>
                  <a:pt x="5001" y="1202342"/>
                </a:lnTo>
                <a:lnTo>
                  <a:pt x="12610" y="1191908"/>
                </a:lnTo>
                <a:lnTo>
                  <a:pt x="21841" y="1182543"/>
                </a:lnTo>
                <a:lnTo>
                  <a:pt x="31710" y="1173667"/>
                </a:lnTo>
                <a:lnTo>
                  <a:pt x="41232" y="1164696"/>
                </a:lnTo>
                <a:lnTo>
                  <a:pt x="49422" y="1155049"/>
                </a:lnTo>
                <a:lnTo>
                  <a:pt x="55296" y="1144142"/>
                </a:lnTo>
                <a:lnTo>
                  <a:pt x="47066" y="1137576"/>
                </a:lnTo>
                <a:lnTo>
                  <a:pt x="34545" y="1131744"/>
                </a:lnTo>
                <a:lnTo>
                  <a:pt x="22261" y="1124840"/>
                </a:lnTo>
                <a:lnTo>
                  <a:pt x="14742" y="1115058"/>
                </a:lnTo>
                <a:lnTo>
                  <a:pt x="17269" y="1099644"/>
                </a:lnTo>
                <a:lnTo>
                  <a:pt x="22727" y="1087554"/>
                </a:lnTo>
                <a:lnTo>
                  <a:pt x="29869" y="1077604"/>
                </a:lnTo>
                <a:lnTo>
                  <a:pt x="37451" y="1068607"/>
                </a:lnTo>
                <a:lnTo>
                  <a:pt x="33534" y="1057323"/>
                </a:lnTo>
                <a:lnTo>
                  <a:pt x="27839" y="1046512"/>
                </a:lnTo>
                <a:lnTo>
                  <a:pt x="30982" y="1032288"/>
                </a:lnTo>
                <a:lnTo>
                  <a:pt x="39746" y="1023439"/>
                </a:lnTo>
                <a:lnTo>
                  <a:pt x="52317" y="1018813"/>
                </a:lnTo>
                <a:lnTo>
                  <a:pt x="66878" y="1017261"/>
                </a:lnTo>
                <a:lnTo>
                  <a:pt x="81613" y="1017631"/>
                </a:lnTo>
                <a:lnTo>
                  <a:pt x="94927" y="1015724"/>
                </a:lnTo>
                <a:lnTo>
                  <a:pt x="104643" y="1009239"/>
                </a:lnTo>
                <a:lnTo>
                  <a:pt x="112685" y="1000630"/>
                </a:lnTo>
                <a:lnTo>
                  <a:pt x="120978" y="992353"/>
                </a:lnTo>
                <a:lnTo>
                  <a:pt x="131445" y="986863"/>
                </a:lnTo>
                <a:lnTo>
                  <a:pt x="147361" y="987536"/>
                </a:lnTo>
                <a:lnTo>
                  <a:pt x="161501" y="988229"/>
                </a:lnTo>
                <a:lnTo>
                  <a:pt x="173843" y="988022"/>
                </a:lnTo>
                <a:lnTo>
                  <a:pt x="184363" y="985995"/>
                </a:lnTo>
                <a:lnTo>
                  <a:pt x="193040" y="981228"/>
                </a:lnTo>
                <a:lnTo>
                  <a:pt x="198139" y="972688"/>
                </a:lnTo>
                <a:lnTo>
                  <a:pt x="199328" y="962863"/>
                </a:lnTo>
                <a:lnTo>
                  <a:pt x="202187" y="952596"/>
                </a:lnTo>
                <a:lnTo>
                  <a:pt x="213393" y="942766"/>
                </a:lnTo>
                <a:lnTo>
                  <a:pt x="223480" y="934190"/>
                </a:lnTo>
                <a:lnTo>
                  <a:pt x="232563" y="926307"/>
                </a:lnTo>
                <a:lnTo>
                  <a:pt x="261148" y="890460"/>
                </a:lnTo>
                <a:lnTo>
                  <a:pt x="266931" y="877609"/>
                </a:lnTo>
                <a:lnTo>
                  <a:pt x="279956" y="872782"/>
                </a:lnTo>
                <a:lnTo>
                  <a:pt x="315664" y="852020"/>
                </a:lnTo>
                <a:lnTo>
                  <a:pt x="352825" y="820011"/>
                </a:lnTo>
                <a:lnTo>
                  <a:pt x="365281" y="810689"/>
                </a:lnTo>
                <a:lnTo>
                  <a:pt x="398003" y="774671"/>
                </a:lnTo>
                <a:lnTo>
                  <a:pt x="400921" y="761022"/>
                </a:lnTo>
                <a:lnTo>
                  <a:pt x="399839" y="746339"/>
                </a:lnTo>
                <a:lnTo>
                  <a:pt x="394878" y="734481"/>
                </a:lnTo>
                <a:lnTo>
                  <a:pt x="387277" y="724664"/>
                </a:lnTo>
                <a:lnTo>
                  <a:pt x="378277" y="716104"/>
                </a:lnTo>
                <a:lnTo>
                  <a:pt x="369116" y="708014"/>
                </a:lnTo>
                <a:lnTo>
                  <a:pt x="361036" y="699610"/>
                </a:lnTo>
                <a:lnTo>
                  <a:pt x="355275" y="690107"/>
                </a:lnTo>
                <a:lnTo>
                  <a:pt x="353073" y="678720"/>
                </a:lnTo>
                <a:lnTo>
                  <a:pt x="357674" y="666061"/>
                </a:lnTo>
                <a:lnTo>
                  <a:pt x="367130" y="658425"/>
                </a:lnTo>
                <a:lnTo>
                  <a:pt x="378481" y="652844"/>
                </a:lnTo>
                <a:lnTo>
                  <a:pt x="388768" y="646351"/>
                </a:lnTo>
                <a:lnTo>
                  <a:pt x="394911" y="635453"/>
                </a:lnTo>
                <a:lnTo>
                  <a:pt x="401062" y="623808"/>
                </a:lnTo>
                <a:lnTo>
                  <a:pt x="407277" y="611666"/>
                </a:lnTo>
                <a:lnTo>
                  <a:pt x="413611" y="599279"/>
                </a:lnTo>
                <a:lnTo>
                  <a:pt x="420120" y="586898"/>
                </a:lnTo>
                <a:lnTo>
                  <a:pt x="441261" y="552304"/>
                </a:lnTo>
                <a:lnTo>
                  <a:pt x="479309" y="520057"/>
                </a:lnTo>
                <a:lnTo>
                  <a:pt x="491635" y="514307"/>
                </a:lnTo>
                <a:lnTo>
                  <a:pt x="502428" y="508149"/>
                </a:lnTo>
                <a:lnTo>
                  <a:pt x="511143" y="500171"/>
                </a:lnTo>
                <a:lnTo>
                  <a:pt x="517234" y="488961"/>
                </a:lnTo>
                <a:lnTo>
                  <a:pt x="517748" y="471085"/>
                </a:lnTo>
                <a:lnTo>
                  <a:pt x="514791" y="457880"/>
                </a:lnTo>
                <a:lnTo>
                  <a:pt x="509141" y="448089"/>
                </a:lnTo>
                <a:lnTo>
                  <a:pt x="501575" y="440455"/>
                </a:lnTo>
                <a:lnTo>
                  <a:pt x="492869" y="433720"/>
                </a:lnTo>
                <a:lnTo>
                  <a:pt x="481597" y="424707"/>
                </a:lnTo>
                <a:lnTo>
                  <a:pt x="471572" y="419662"/>
                </a:lnTo>
                <a:lnTo>
                  <a:pt x="462166" y="417176"/>
                </a:lnTo>
                <a:lnTo>
                  <a:pt x="452749" y="415845"/>
                </a:lnTo>
                <a:lnTo>
                  <a:pt x="442691" y="414260"/>
                </a:lnTo>
                <a:lnTo>
                  <a:pt x="414817" y="372158"/>
                </a:lnTo>
                <a:lnTo>
                  <a:pt x="405338" y="344778"/>
                </a:lnTo>
                <a:lnTo>
                  <a:pt x="400635" y="332947"/>
                </a:lnTo>
                <a:lnTo>
                  <a:pt x="395539" y="322044"/>
                </a:lnTo>
                <a:lnTo>
                  <a:pt x="390055" y="311475"/>
                </a:lnTo>
                <a:lnTo>
                  <a:pt x="384188" y="300644"/>
                </a:lnTo>
                <a:lnTo>
                  <a:pt x="377941" y="288958"/>
                </a:lnTo>
                <a:lnTo>
                  <a:pt x="371171" y="280652"/>
                </a:lnTo>
                <a:lnTo>
                  <a:pt x="364650" y="269673"/>
                </a:lnTo>
                <a:lnTo>
                  <a:pt x="365039" y="253157"/>
                </a:lnTo>
                <a:lnTo>
                  <a:pt x="367381" y="240160"/>
                </a:lnTo>
                <a:lnTo>
                  <a:pt x="374785" y="233750"/>
                </a:lnTo>
                <a:lnTo>
                  <a:pt x="388288" y="237194"/>
                </a:lnTo>
                <a:lnTo>
                  <a:pt x="397996" y="243152"/>
                </a:lnTo>
                <a:lnTo>
                  <a:pt x="409498" y="247839"/>
                </a:lnTo>
                <a:lnTo>
                  <a:pt x="447203" y="232955"/>
                </a:lnTo>
                <a:lnTo>
                  <a:pt x="464837" y="214905"/>
                </a:lnTo>
                <a:lnTo>
                  <a:pt x="473364" y="208128"/>
                </a:lnTo>
                <a:lnTo>
                  <a:pt x="475531" y="194248"/>
                </a:lnTo>
                <a:lnTo>
                  <a:pt x="474392" y="181375"/>
                </a:lnTo>
                <a:lnTo>
                  <a:pt x="477338" y="165575"/>
                </a:lnTo>
                <a:lnTo>
                  <a:pt x="482723" y="157621"/>
                </a:lnTo>
                <a:lnTo>
                  <a:pt x="469175" y="151938"/>
                </a:lnTo>
                <a:lnTo>
                  <a:pt x="455523" y="146580"/>
                </a:lnTo>
                <a:lnTo>
                  <a:pt x="443155" y="140749"/>
                </a:lnTo>
                <a:lnTo>
                  <a:pt x="433461" y="133647"/>
                </a:lnTo>
                <a:lnTo>
                  <a:pt x="427829" y="124474"/>
                </a:lnTo>
                <a:lnTo>
                  <a:pt x="428392" y="110447"/>
                </a:lnTo>
                <a:lnTo>
                  <a:pt x="430912" y="68145"/>
                </a:lnTo>
                <a:lnTo>
                  <a:pt x="443203" y="25596"/>
                </a:lnTo>
                <a:lnTo>
                  <a:pt x="455058" y="24860"/>
                </a:lnTo>
                <a:lnTo>
                  <a:pt x="466485" y="25745"/>
                </a:lnTo>
                <a:lnTo>
                  <a:pt x="479877" y="26801"/>
                </a:lnTo>
                <a:lnTo>
                  <a:pt x="497234" y="26673"/>
                </a:lnTo>
                <a:lnTo>
                  <a:pt x="509784" y="23667"/>
                </a:lnTo>
                <a:lnTo>
                  <a:pt x="519420" y="18595"/>
                </a:lnTo>
                <a:lnTo>
                  <a:pt x="528035" y="12271"/>
                </a:lnTo>
                <a:lnTo>
                  <a:pt x="523793" y="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240"/>
          <p:cNvSpPr/>
          <p:nvPr/>
        </p:nvSpPr>
        <p:spPr>
          <a:xfrm>
            <a:off x="3101855" y="5032949"/>
            <a:ext cx="437236" cy="65016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241"/>
          <p:cNvSpPr/>
          <p:nvPr/>
        </p:nvSpPr>
        <p:spPr>
          <a:xfrm>
            <a:off x="3101855" y="5032949"/>
            <a:ext cx="437515" cy="650240"/>
          </a:xfrm>
          <a:custGeom>
            <a:avLst/>
            <a:gdLst/>
            <a:ahLst/>
            <a:cxnLst/>
            <a:rect l="l" t="t" r="r" b="b"/>
            <a:pathLst>
              <a:path w="437514" h="650239">
                <a:moveTo>
                  <a:pt x="423430" y="64151"/>
                </a:moveTo>
                <a:lnTo>
                  <a:pt x="430225" y="71443"/>
                </a:lnTo>
                <a:lnTo>
                  <a:pt x="430770" y="86313"/>
                </a:lnTo>
                <a:lnTo>
                  <a:pt x="426068" y="97766"/>
                </a:lnTo>
                <a:lnTo>
                  <a:pt x="417294" y="106360"/>
                </a:lnTo>
                <a:lnTo>
                  <a:pt x="409215" y="116413"/>
                </a:lnTo>
                <a:lnTo>
                  <a:pt x="416059" y="157471"/>
                </a:lnTo>
                <a:lnTo>
                  <a:pt x="425477" y="176747"/>
                </a:lnTo>
                <a:lnTo>
                  <a:pt x="422617" y="230369"/>
                </a:lnTo>
                <a:lnTo>
                  <a:pt x="428987" y="240805"/>
                </a:lnTo>
                <a:lnTo>
                  <a:pt x="434241" y="251881"/>
                </a:lnTo>
                <a:lnTo>
                  <a:pt x="437236" y="264227"/>
                </a:lnTo>
                <a:lnTo>
                  <a:pt x="434643" y="281299"/>
                </a:lnTo>
                <a:lnTo>
                  <a:pt x="429685" y="295276"/>
                </a:lnTo>
                <a:lnTo>
                  <a:pt x="423367" y="306946"/>
                </a:lnTo>
                <a:lnTo>
                  <a:pt x="416695" y="317098"/>
                </a:lnTo>
                <a:lnTo>
                  <a:pt x="410675" y="326518"/>
                </a:lnTo>
                <a:lnTo>
                  <a:pt x="406311" y="335996"/>
                </a:lnTo>
                <a:lnTo>
                  <a:pt x="408149" y="349658"/>
                </a:lnTo>
                <a:lnTo>
                  <a:pt x="412206" y="359465"/>
                </a:lnTo>
                <a:lnTo>
                  <a:pt x="409402" y="371449"/>
                </a:lnTo>
                <a:lnTo>
                  <a:pt x="403569" y="377860"/>
                </a:lnTo>
                <a:lnTo>
                  <a:pt x="395510" y="380289"/>
                </a:lnTo>
                <a:lnTo>
                  <a:pt x="386029" y="380328"/>
                </a:lnTo>
                <a:lnTo>
                  <a:pt x="375927" y="379570"/>
                </a:lnTo>
                <a:lnTo>
                  <a:pt x="366008" y="379606"/>
                </a:lnTo>
                <a:lnTo>
                  <a:pt x="340081" y="409448"/>
                </a:lnTo>
                <a:lnTo>
                  <a:pt x="338031" y="419648"/>
                </a:lnTo>
                <a:lnTo>
                  <a:pt x="334454" y="429606"/>
                </a:lnTo>
                <a:lnTo>
                  <a:pt x="313160" y="462879"/>
                </a:lnTo>
                <a:lnTo>
                  <a:pt x="310024" y="491182"/>
                </a:lnTo>
                <a:lnTo>
                  <a:pt x="312381" y="504761"/>
                </a:lnTo>
                <a:lnTo>
                  <a:pt x="316188" y="516205"/>
                </a:lnTo>
                <a:lnTo>
                  <a:pt x="320526" y="526409"/>
                </a:lnTo>
                <a:lnTo>
                  <a:pt x="324475" y="536269"/>
                </a:lnTo>
                <a:lnTo>
                  <a:pt x="327117" y="546682"/>
                </a:lnTo>
                <a:lnTo>
                  <a:pt x="323996" y="563336"/>
                </a:lnTo>
                <a:lnTo>
                  <a:pt x="318308" y="569074"/>
                </a:lnTo>
                <a:lnTo>
                  <a:pt x="309261" y="585883"/>
                </a:lnTo>
                <a:lnTo>
                  <a:pt x="280802" y="619417"/>
                </a:lnTo>
                <a:lnTo>
                  <a:pt x="233003" y="633373"/>
                </a:lnTo>
                <a:lnTo>
                  <a:pt x="220092" y="638447"/>
                </a:lnTo>
                <a:lnTo>
                  <a:pt x="209352" y="643721"/>
                </a:lnTo>
                <a:lnTo>
                  <a:pt x="199532" y="648020"/>
                </a:lnTo>
                <a:lnTo>
                  <a:pt x="189380" y="650169"/>
                </a:lnTo>
                <a:lnTo>
                  <a:pt x="176348" y="645945"/>
                </a:lnTo>
                <a:lnTo>
                  <a:pt x="166370" y="638477"/>
                </a:lnTo>
                <a:lnTo>
                  <a:pt x="155420" y="632972"/>
                </a:lnTo>
                <a:lnTo>
                  <a:pt x="140423" y="631613"/>
                </a:lnTo>
                <a:lnTo>
                  <a:pt x="137439" y="631333"/>
                </a:lnTo>
                <a:lnTo>
                  <a:pt x="125425" y="630432"/>
                </a:lnTo>
                <a:lnTo>
                  <a:pt x="126326" y="618392"/>
                </a:lnTo>
                <a:lnTo>
                  <a:pt x="129887" y="608449"/>
                </a:lnTo>
                <a:lnTo>
                  <a:pt x="137028" y="603679"/>
                </a:lnTo>
                <a:lnTo>
                  <a:pt x="145587" y="601170"/>
                </a:lnTo>
                <a:lnTo>
                  <a:pt x="153405" y="598009"/>
                </a:lnTo>
                <a:lnTo>
                  <a:pt x="158318" y="591284"/>
                </a:lnTo>
                <a:lnTo>
                  <a:pt x="151605" y="581916"/>
                </a:lnTo>
                <a:lnTo>
                  <a:pt x="137734" y="579789"/>
                </a:lnTo>
                <a:lnTo>
                  <a:pt x="127503" y="572620"/>
                </a:lnTo>
                <a:lnTo>
                  <a:pt x="116555" y="559288"/>
                </a:lnTo>
                <a:lnTo>
                  <a:pt x="110580" y="550800"/>
                </a:lnTo>
                <a:lnTo>
                  <a:pt x="103759" y="559185"/>
                </a:lnTo>
                <a:lnTo>
                  <a:pt x="100495" y="561966"/>
                </a:lnTo>
                <a:lnTo>
                  <a:pt x="91490" y="561267"/>
                </a:lnTo>
                <a:lnTo>
                  <a:pt x="84465" y="557044"/>
                </a:lnTo>
                <a:lnTo>
                  <a:pt x="80906" y="547666"/>
                </a:lnTo>
                <a:lnTo>
                  <a:pt x="78644" y="535890"/>
                </a:lnTo>
                <a:lnTo>
                  <a:pt x="75512" y="524470"/>
                </a:lnTo>
                <a:lnTo>
                  <a:pt x="69342" y="516164"/>
                </a:lnTo>
                <a:lnTo>
                  <a:pt x="54542" y="516407"/>
                </a:lnTo>
                <a:lnTo>
                  <a:pt x="43732" y="520356"/>
                </a:lnTo>
                <a:lnTo>
                  <a:pt x="33896" y="523291"/>
                </a:lnTo>
                <a:lnTo>
                  <a:pt x="22497" y="520125"/>
                </a:lnTo>
                <a:lnTo>
                  <a:pt x="11165" y="514838"/>
                </a:lnTo>
                <a:lnTo>
                  <a:pt x="0" y="493653"/>
                </a:lnTo>
                <a:lnTo>
                  <a:pt x="11200" y="486447"/>
                </a:lnTo>
                <a:lnTo>
                  <a:pt x="19858" y="478077"/>
                </a:lnTo>
                <a:lnTo>
                  <a:pt x="26061" y="467593"/>
                </a:lnTo>
                <a:lnTo>
                  <a:pt x="29892" y="454046"/>
                </a:lnTo>
                <a:lnTo>
                  <a:pt x="29518" y="444762"/>
                </a:lnTo>
                <a:lnTo>
                  <a:pt x="20316" y="397635"/>
                </a:lnTo>
                <a:lnTo>
                  <a:pt x="10517" y="364822"/>
                </a:lnTo>
                <a:lnTo>
                  <a:pt x="17126" y="355135"/>
                </a:lnTo>
                <a:lnTo>
                  <a:pt x="22189" y="343428"/>
                </a:lnTo>
                <a:lnTo>
                  <a:pt x="25886" y="330508"/>
                </a:lnTo>
                <a:lnTo>
                  <a:pt x="28398" y="317185"/>
                </a:lnTo>
                <a:lnTo>
                  <a:pt x="29908" y="304266"/>
                </a:lnTo>
                <a:lnTo>
                  <a:pt x="33963" y="290854"/>
                </a:lnTo>
                <a:lnTo>
                  <a:pt x="41623" y="286232"/>
                </a:lnTo>
                <a:lnTo>
                  <a:pt x="50674" y="285441"/>
                </a:lnTo>
                <a:lnTo>
                  <a:pt x="59743" y="276036"/>
                </a:lnTo>
                <a:lnTo>
                  <a:pt x="64500" y="263340"/>
                </a:lnTo>
                <a:lnTo>
                  <a:pt x="67097" y="250226"/>
                </a:lnTo>
                <a:lnTo>
                  <a:pt x="69683" y="239565"/>
                </a:lnTo>
                <a:lnTo>
                  <a:pt x="108474" y="220079"/>
                </a:lnTo>
                <a:lnTo>
                  <a:pt x="119383" y="217539"/>
                </a:lnTo>
                <a:lnTo>
                  <a:pt x="129362" y="214929"/>
                </a:lnTo>
                <a:lnTo>
                  <a:pt x="137704" y="211747"/>
                </a:lnTo>
                <a:lnTo>
                  <a:pt x="143702" y="207491"/>
                </a:lnTo>
                <a:lnTo>
                  <a:pt x="146648" y="201659"/>
                </a:lnTo>
                <a:lnTo>
                  <a:pt x="145835" y="193749"/>
                </a:lnTo>
                <a:lnTo>
                  <a:pt x="140711" y="178237"/>
                </a:lnTo>
                <a:lnTo>
                  <a:pt x="136986" y="163470"/>
                </a:lnTo>
                <a:lnTo>
                  <a:pt x="133286" y="150571"/>
                </a:lnTo>
                <a:lnTo>
                  <a:pt x="128235" y="140665"/>
                </a:lnTo>
                <a:lnTo>
                  <a:pt x="120459" y="134874"/>
                </a:lnTo>
                <a:lnTo>
                  <a:pt x="106964" y="138314"/>
                </a:lnTo>
                <a:lnTo>
                  <a:pt x="101584" y="144442"/>
                </a:lnTo>
                <a:lnTo>
                  <a:pt x="89094" y="136423"/>
                </a:lnTo>
                <a:lnTo>
                  <a:pt x="86330" y="123822"/>
                </a:lnTo>
                <a:lnTo>
                  <a:pt x="89075" y="114997"/>
                </a:lnTo>
                <a:lnTo>
                  <a:pt x="94554" y="108240"/>
                </a:lnTo>
                <a:lnTo>
                  <a:pt x="101008" y="102046"/>
                </a:lnTo>
                <a:lnTo>
                  <a:pt x="106677" y="94910"/>
                </a:lnTo>
                <a:lnTo>
                  <a:pt x="109802" y="85324"/>
                </a:lnTo>
                <a:lnTo>
                  <a:pt x="108623" y="71784"/>
                </a:lnTo>
                <a:lnTo>
                  <a:pt x="112800" y="60073"/>
                </a:lnTo>
                <a:lnTo>
                  <a:pt x="135075" y="22888"/>
                </a:lnTo>
                <a:lnTo>
                  <a:pt x="164093" y="0"/>
                </a:lnTo>
                <a:lnTo>
                  <a:pt x="178520" y="5773"/>
                </a:lnTo>
                <a:lnTo>
                  <a:pt x="182053" y="17949"/>
                </a:lnTo>
                <a:lnTo>
                  <a:pt x="175528" y="32448"/>
                </a:lnTo>
                <a:lnTo>
                  <a:pt x="168485" y="40160"/>
                </a:lnTo>
                <a:lnTo>
                  <a:pt x="170966" y="45409"/>
                </a:lnTo>
                <a:lnTo>
                  <a:pt x="203116" y="67628"/>
                </a:lnTo>
                <a:lnTo>
                  <a:pt x="247079" y="88365"/>
                </a:lnTo>
                <a:lnTo>
                  <a:pt x="266921" y="94261"/>
                </a:lnTo>
                <a:lnTo>
                  <a:pt x="279239" y="92539"/>
                </a:lnTo>
                <a:lnTo>
                  <a:pt x="291034" y="88816"/>
                </a:lnTo>
                <a:lnTo>
                  <a:pt x="306978" y="90773"/>
                </a:lnTo>
                <a:lnTo>
                  <a:pt x="320194" y="94801"/>
                </a:lnTo>
                <a:lnTo>
                  <a:pt x="331526" y="99740"/>
                </a:lnTo>
                <a:lnTo>
                  <a:pt x="341816" y="104428"/>
                </a:lnTo>
                <a:lnTo>
                  <a:pt x="351907" y="107706"/>
                </a:lnTo>
                <a:lnTo>
                  <a:pt x="392504" y="99327"/>
                </a:lnTo>
                <a:lnTo>
                  <a:pt x="407881" y="84652"/>
                </a:lnTo>
                <a:lnTo>
                  <a:pt x="423430" y="6415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242"/>
          <p:cNvSpPr/>
          <p:nvPr/>
        </p:nvSpPr>
        <p:spPr>
          <a:xfrm>
            <a:off x="2549096" y="5032824"/>
            <a:ext cx="439705" cy="33428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243"/>
          <p:cNvSpPr/>
          <p:nvPr/>
        </p:nvSpPr>
        <p:spPr>
          <a:xfrm>
            <a:off x="2549096" y="5032824"/>
            <a:ext cx="440055" cy="334645"/>
          </a:xfrm>
          <a:custGeom>
            <a:avLst/>
            <a:gdLst/>
            <a:ahLst/>
            <a:cxnLst/>
            <a:rect l="l" t="t" r="r" b="b"/>
            <a:pathLst>
              <a:path w="440054" h="334645">
                <a:moveTo>
                  <a:pt x="439705" y="315729"/>
                </a:moveTo>
                <a:lnTo>
                  <a:pt x="427949" y="319541"/>
                </a:lnTo>
                <a:lnTo>
                  <a:pt x="417164" y="321919"/>
                </a:lnTo>
                <a:lnTo>
                  <a:pt x="405572" y="321197"/>
                </a:lnTo>
                <a:lnTo>
                  <a:pt x="393750" y="329594"/>
                </a:lnTo>
                <a:lnTo>
                  <a:pt x="383290" y="334285"/>
                </a:lnTo>
                <a:lnTo>
                  <a:pt x="351576" y="332153"/>
                </a:lnTo>
                <a:lnTo>
                  <a:pt x="326320" y="330454"/>
                </a:lnTo>
                <a:lnTo>
                  <a:pt x="281204" y="327413"/>
                </a:lnTo>
                <a:lnTo>
                  <a:pt x="248494" y="325000"/>
                </a:lnTo>
                <a:lnTo>
                  <a:pt x="242004" y="330537"/>
                </a:lnTo>
                <a:lnTo>
                  <a:pt x="238766" y="333331"/>
                </a:lnTo>
                <a:lnTo>
                  <a:pt x="233102" y="324044"/>
                </a:lnTo>
                <a:lnTo>
                  <a:pt x="224962" y="313198"/>
                </a:lnTo>
                <a:lnTo>
                  <a:pt x="211302" y="306991"/>
                </a:lnTo>
                <a:lnTo>
                  <a:pt x="199182" y="309476"/>
                </a:lnTo>
                <a:lnTo>
                  <a:pt x="188258" y="315781"/>
                </a:lnTo>
                <a:lnTo>
                  <a:pt x="177233" y="321124"/>
                </a:lnTo>
                <a:lnTo>
                  <a:pt x="167150" y="321685"/>
                </a:lnTo>
                <a:lnTo>
                  <a:pt x="164369" y="318434"/>
                </a:lnTo>
                <a:lnTo>
                  <a:pt x="164610" y="315462"/>
                </a:lnTo>
                <a:lnTo>
                  <a:pt x="140582" y="313595"/>
                </a:lnTo>
                <a:lnTo>
                  <a:pt x="127908" y="315234"/>
                </a:lnTo>
                <a:lnTo>
                  <a:pt x="116039" y="314099"/>
                </a:lnTo>
                <a:lnTo>
                  <a:pt x="104738" y="310894"/>
                </a:lnTo>
                <a:lnTo>
                  <a:pt x="93768" y="306323"/>
                </a:lnTo>
                <a:lnTo>
                  <a:pt x="82892" y="301091"/>
                </a:lnTo>
                <a:lnTo>
                  <a:pt x="71872" y="295902"/>
                </a:lnTo>
                <a:lnTo>
                  <a:pt x="60471" y="291461"/>
                </a:lnTo>
                <a:lnTo>
                  <a:pt x="48453" y="288471"/>
                </a:lnTo>
                <a:lnTo>
                  <a:pt x="41433" y="266504"/>
                </a:lnTo>
                <a:lnTo>
                  <a:pt x="48217" y="254290"/>
                </a:lnTo>
                <a:lnTo>
                  <a:pt x="53502" y="243947"/>
                </a:lnTo>
                <a:lnTo>
                  <a:pt x="56460" y="225498"/>
                </a:lnTo>
                <a:lnTo>
                  <a:pt x="57361" y="217255"/>
                </a:lnTo>
                <a:lnTo>
                  <a:pt x="42129" y="215645"/>
                </a:lnTo>
                <a:lnTo>
                  <a:pt x="29688" y="212664"/>
                </a:lnTo>
                <a:lnTo>
                  <a:pt x="21782" y="205361"/>
                </a:lnTo>
                <a:lnTo>
                  <a:pt x="10525" y="196668"/>
                </a:lnTo>
                <a:lnTo>
                  <a:pt x="0" y="192457"/>
                </a:lnTo>
                <a:lnTo>
                  <a:pt x="2961" y="179669"/>
                </a:lnTo>
                <a:lnTo>
                  <a:pt x="33464" y="139769"/>
                </a:lnTo>
                <a:lnTo>
                  <a:pt x="42998" y="130816"/>
                </a:lnTo>
                <a:lnTo>
                  <a:pt x="52192" y="121555"/>
                </a:lnTo>
                <a:lnTo>
                  <a:pt x="72232" y="88340"/>
                </a:lnTo>
                <a:lnTo>
                  <a:pt x="74765" y="45671"/>
                </a:lnTo>
                <a:lnTo>
                  <a:pt x="74594" y="33314"/>
                </a:lnTo>
                <a:lnTo>
                  <a:pt x="74094" y="22139"/>
                </a:lnTo>
                <a:lnTo>
                  <a:pt x="73370" y="12294"/>
                </a:lnTo>
                <a:lnTo>
                  <a:pt x="79139" y="15526"/>
                </a:lnTo>
                <a:lnTo>
                  <a:pt x="93740" y="13279"/>
                </a:lnTo>
                <a:lnTo>
                  <a:pt x="103499" y="6621"/>
                </a:lnTo>
                <a:lnTo>
                  <a:pt x="112216" y="0"/>
                </a:lnTo>
                <a:lnTo>
                  <a:pt x="125895" y="1676"/>
                </a:lnTo>
                <a:lnTo>
                  <a:pt x="165551" y="19984"/>
                </a:lnTo>
                <a:lnTo>
                  <a:pt x="189198" y="36299"/>
                </a:lnTo>
                <a:lnTo>
                  <a:pt x="199693" y="43601"/>
                </a:lnTo>
                <a:lnTo>
                  <a:pt x="209084" y="49406"/>
                </a:lnTo>
                <a:lnTo>
                  <a:pt x="217207" y="53018"/>
                </a:lnTo>
                <a:lnTo>
                  <a:pt x="230283" y="50685"/>
                </a:lnTo>
                <a:lnTo>
                  <a:pt x="240658" y="43803"/>
                </a:lnTo>
                <a:lnTo>
                  <a:pt x="250415" y="37290"/>
                </a:lnTo>
                <a:lnTo>
                  <a:pt x="266231" y="37873"/>
                </a:lnTo>
                <a:lnTo>
                  <a:pt x="276674" y="40957"/>
                </a:lnTo>
                <a:lnTo>
                  <a:pt x="279430" y="56823"/>
                </a:lnTo>
                <a:lnTo>
                  <a:pt x="280180" y="68781"/>
                </a:lnTo>
                <a:lnTo>
                  <a:pt x="279735" y="79237"/>
                </a:lnTo>
                <a:lnTo>
                  <a:pt x="280097" y="92416"/>
                </a:lnTo>
                <a:lnTo>
                  <a:pt x="283230" y="100709"/>
                </a:lnTo>
                <a:lnTo>
                  <a:pt x="288283" y="107261"/>
                </a:lnTo>
                <a:lnTo>
                  <a:pt x="294405" y="115217"/>
                </a:lnTo>
                <a:lnTo>
                  <a:pt x="298645" y="129642"/>
                </a:lnTo>
                <a:lnTo>
                  <a:pt x="298966" y="141367"/>
                </a:lnTo>
                <a:lnTo>
                  <a:pt x="298568" y="150564"/>
                </a:lnTo>
                <a:lnTo>
                  <a:pt x="300651" y="157406"/>
                </a:lnTo>
                <a:lnTo>
                  <a:pt x="311832" y="164877"/>
                </a:lnTo>
                <a:lnTo>
                  <a:pt x="322222" y="168645"/>
                </a:lnTo>
                <a:lnTo>
                  <a:pt x="332250" y="170251"/>
                </a:lnTo>
                <a:lnTo>
                  <a:pt x="342345" y="171239"/>
                </a:lnTo>
                <a:lnTo>
                  <a:pt x="352934" y="173150"/>
                </a:lnTo>
                <a:lnTo>
                  <a:pt x="382840" y="202049"/>
                </a:lnTo>
                <a:lnTo>
                  <a:pt x="393019" y="224295"/>
                </a:lnTo>
                <a:lnTo>
                  <a:pt x="403679" y="237916"/>
                </a:lnTo>
                <a:lnTo>
                  <a:pt x="414585" y="246147"/>
                </a:lnTo>
                <a:lnTo>
                  <a:pt x="423865" y="252008"/>
                </a:lnTo>
                <a:lnTo>
                  <a:pt x="427950" y="264512"/>
                </a:lnTo>
                <a:lnTo>
                  <a:pt x="429732" y="277329"/>
                </a:lnTo>
                <a:lnTo>
                  <a:pt x="430933" y="289528"/>
                </a:lnTo>
                <a:lnTo>
                  <a:pt x="433275" y="300177"/>
                </a:lnTo>
                <a:lnTo>
                  <a:pt x="438479" y="308343"/>
                </a:lnTo>
                <a:lnTo>
                  <a:pt x="439705" y="315729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244"/>
          <p:cNvSpPr/>
          <p:nvPr/>
        </p:nvSpPr>
        <p:spPr>
          <a:xfrm>
            <a:off x="1454091" y="3523692"/>
            <a:ext cx="682443" cy="61934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245"/>
          <p:cNvSpPr/>
          <p:nvPr/>
        </p:nvSpPr>
        <p:spPr>
          <a:xfrm>
            <a:off x="1454091" y="3523692"/>
            <a:ext cx="682625" cy="619760"/>
          </a:xfrm>
          <a:custGeom>
            <a:avLst/>
            <a:gdLst/>
            <a:ahLst/>
            <a:cxnLst/>
            <a:rect l="l" t="t" r="r" b="b"/>
            <a:pathLst>
              <a:path w="682625" h="619760">
                <a:moveTo>
                  <a:pt x="350549" y="66835"/>
                </a:moveTo>
                <a:lnTo>
                  <a:pt x="324986" y="107223"/>
                </a:lnTo>
                <a:lnTo>
                  <a:pt x="314151" y="147214"/>
                </a:lnTo>
                <a:lnTo>
                  <a:pt x="314433" y="161931"/>
                </a:lnTo>
                <a:lnTo>
                  <a:pt x="336216" y="194070"/>
                </a:lnTo>
                <a:lnTo>
                  <a:pt x="343426" y="199217"/>
                </a:lnTo>
                <a:lnTo>
                  <a:pt x="349981" y="204727"/>
                </a:lnTo>
                <a:lnTo>
                  <a:pt x="355201" y="211358"/>
                </a:lnTo>
                <a:lnTo>
                  <a:pt x="358408" y="219869"/>
                </a:lnTo>
                <a:lnTo>
                  <a:pt x="360664" y="234725"/>
                </a:lnTo>
                <a:lnTo>
                  <a:pt x="367481" y="242010"/>
                </a:lnTo>
                <a:lnTo>
                  <a:pt x="376798" y="244797"/>
                </a:lnTo>
                <a:lnTo>
                  <a:pt x="386557" y="246161"/>
                </a:lnTo>
                <a:lnTo>
                  <a:pt x="395764" y="253656"/>
                </a:lnTo>
                <a:lnTo>
                  <a:pt x="400373" y="263867"/>
                </a:lnTo>
                <a:lnTo>
                  <a:pt x="402930" y="274613"/>
                </a:lnTo>
                <a:lnTo>
                  <a:pt x="405982" y="283716"/>
                </a:lnTo>
                <a:lnTo>
                  <a:pt x="412074" y="288996"/>
                </a:lnTo>
                <a:lnTo>
                  <a:pt x="429245" y="290584"/>
                </a:lnTo>
                <a:lnTo>
                  <a:pt x="437884" y="291298"/>
                </a:lnTo>
                <a:lnTo>
                  <a:pt x="448301" y="294732"/>
                </a:lnTo>
                <a:lnTo>
                  <a:pt x="457497" y="302056"/>
                </a:lnTo>
                <a:lnTo>
                  <a:pt x="466479" y="311398"/>
                </a:lnTo>
                <a:lnTo>
                  <a:pt x="476251" y="320882"/>
                </a:lnTo>
                <a:lnTo>
                  <a:pt x="487819" y="328638"/>
                </a:lnTo>
                <a:lnTo>
                  <a:pt x="495159" y="344804"/>
                </a:lnTo>
                <a:lnTo>
                  <a:pt x="500075" y="355457"/>
                </a:lnTo>
                <a:lnTo>
                  <a:pt x="504335" y="363851"/>
                </a:lnTo>
                <a:lnTo>
                  <a:pt x="556645" y="370073"/>
                </a:lnTo>
                <a:lnTo>
                  <a:pt x="567869" y="379837"/>
                </a:lnTo>
                <a:lnTo>
                  <a:pt x="576176" y="388792"/>
                </a:lnTo>
                <a:lnTo>
                  <a:pt x="583389" y="397697"/>
                </a:lnTo>
                <a:lnTo>
                  <a:pt x="589948" y="414736"/>
                </a:lnTo>
                <a:lnTo>
                  <a:pt x="595147" y="424654"/>
                </a:lnTo>
                <a:lnTo>
                  <a:pt x="611821" y="424863"/>
                </a:lnTo>
                <a:lnTo>
                  <a:pt x="621582" y="420459"/>
                </a:lnTo>
                <a:lnTo>
                  <a:pt x="628562" y="415158"/>
                </a:lnTo>
                <a:lnTo>
                  <a:pt x="636893" y="412680"/>
                </a:lnTo>
                <a:lnTo>
                  <a:pt x="644008" y="413189"/>
                </a:lnTo>
                <a:lnTo>
                  <a:pt x="655565" y="420136"/>
                </a:lnTo>
                <a:lnTo>
                  <a:pt x="655311" y="423146"/>
                </a:lnTo>
                <a:lnTo>
                  <a:pt x="656067" y="434983"/>
                </a:lnTo>
                <a:lnTo>
                  <a:pt x="651832" y="445154"/>
                </a:lnTo>
                <a:lnTo>
                  <a:pt x="654827" y="459810"/>
                </a:lnTo>
                <a:lnTo>
                  <a:pt x="662661" y="470082"/>
                </a:lnTo>
                <a:lnTo>
                  <a:pt x="672733" y="478085"/>
                </a:lnTo>
                <a:lnTo>
                  <a:pt x="682443" y="485933"/>
                </a:lnTo>
                <a:lnTo>
                  <a:pt x="649989" y="524245"/>
                </a:lnTo>
                <a:lnTo>
                  <a:pt x="641586" y="534950"/>
                </a:lnTo>
                <a:lnTo>
                  <a:pt x="633012" y="545752"/>
                </a:lnTo>
                <a:lnTo>
                  <a:pt x="605982" y="576976"/>
                </a:lnTo>
                <a:lnTo>
                  <a:pt x="576402" y="602716"/>
                </a:lnTo>
                <a:lnTo>
                  <a:pt x="529691" y="619341"/>
                </a:lnTo>
                <a:lnTo>
                  <a:pt x="515947" y="618168"/>
                </a:lnTo>
                <a:lnTo>
                  <a:pt x="478062" y="603763"/>
                </a:lnTo>
                <a:lnTo>
                  <a:pt x="445940" y="570311"/>
                </a:lnTo>
                <a:lnTo>
                  <a:pt x="436562" y="559573"/>
                </a:lnTo>
                <a:lnTo>
                  <a:pt x="427189" y="550094"/>
                </a:lnTo>
                <a:lnTo>
                  <a:pt x="417854" y="541549"/>
                </a:lnTo>
                <a:lnTo>
                  <a:pt x="408590" y="533616"/>
                </a:lnTo>
                <a:lnTo>
                  <a:pt x="399431" y="525970"/>
                </a:lnTo>
                <a:lnTo>
                  <a:pt x="390408" y="518286"/>
                </a:lnTo>
                <a:lnTo>
                  <a:pt x="356348" y="480701"/>
                </a:lnTo>
                <a:lnTo>
                  <a:pt x="349850" y="459118"/>
                </a:lnTo>
                <a:lnTo>
                  <a:pt x="347493" y="449178"/>
                </a:lnTo>
                <a:lnTo>
                  <a:pt x="335885" y="452374"/>
                </a:lnTo>
                <a:lnTo>
                  <a:pt x="327787" y="460639"/>
                </a:lnTo>
                <a:lnTo>
                  <a:pt x="312929" y="459234"/>
                </a:lnTo>
                <a:lnTo>
                  <a:pt x="300974" y="454387"/>
                </a:lnTo>
                <a:lnTo>
                  <a:pt x="290535" y="448846"/>
                </a:lnTo>
                <a:lnTo>
                  <a:pt x="280221" y="445359"/>
                </a:lnTo>
                <a:lnTo>
                  <a:pt x="267114" y="446740"/>
                </a:lnTo>
                <a:lnTo>
                  <a:pt x="257000" y="451467"/>
                </a:lnTo>
                <a:lnTo>
                  <a:pt x="247136" y="456684"/>
                </a:lnTo>
                <a:lnTo>
                  <a:pt x="234781" y="459538"/>
                </a:lnTo>
                <a:lnTo>
                  <a:pt x="203943" y="437064"/>
                </a:lnTo>
                <a:lnTo>
                  <a:pt x="193182" y="393090"/>
                </a:lnTo>
                <a:lnTo>
                  <a:pt x="191164" y="381649"/>
                </a:lnTo>
                <a:lnTo>
                  <a:pt x="175933" y="345740"/>
                </a:lnTo>
                <a:lnTo>
                  <a:pt x="168693" y="341167"/>
                </a:lnTo>
                <a:lnTo>
                  <a:pt x="153751" y="344690"/>
                </a:lnTo>
                <a:lnTo>
                  <a:pt x="147283" y="350246"/>
                </a:lnTo>
                <a:lnTo>
                  <a:pt x="134852" y="345583"/>
                </a:lnTo>
                <a:lnTo>
                  <a:pt x="126017" y="336168"/>
                </a:lnTo>
                <a:lnTo>
                  <a:pt x="118244" y="325374"/>
                </a:lnTo>
                <a:lnTo>
                  <a:pt x="109000" y="316573"/>
                </a:lnTo>
                <a:lnTo>
                  <a:pt x="91553" y="314416"/>
                </a:lnTo>
                <a:lnTo>
                  <a:pt x="79646" y="312649"/>
                </a:lnTo>
                <a:lnTo>
                  <a:pt x="73377" y="307655"/>
                </a:lnTo>
                <a:lnTo>
                  <a:pt x="73027" y="293629"/>
                </a:lnTo>
                <a:lnTo>
                  <a:pt x="73844" y="279354"/>
                </a:lnTo>
                <a:lnTo>
                  <a:pt x="73974" y="266381"/>
                </a:lnTo>
                <a:lnTo>
                  <a:pt x="71558" y="256260"/>
                </a:lnTo>
                <a:lnTo>
                  <a:pt x="64742" y="250541"/>
                </a:lnTo>
                <a:lnTo>
                  <a:pt x="52345" y="252678"/>
                </a:lnTo>
                <a:lnTo>
                  <a:pt x="41878" y="258412"/>
                </a:lnTo>
                <a:lnTo>
                  <a:pt x="30557" y="262293"/>
                </a:lnTo>
                <a:lnTo>
                  <a:pt x="20921" y="261830"/>
                </a:lnTo>
                <a:lnTo>
                  <a:pt x="18393" y="255569"/>
                </a:lnTo>
                <a:lnTo>
                  <a:pt x="19105" y="246578"/>
                </a:lnTo>
                <a:lnTo>
                  <a:pt x="20982" y="236720"/>
                </a:lnTo>
                <a:lnTo>
                  <a:pt x="24124" y="225154"/>
                </a:lnTo>
                <a:lnTo>
                  <a:pt x="26883" y="212679"/>
                </a:lnTo>
                <a:lnTo>
                  <a:pt x="27609" y="200092"/>
                </a:lnTo>
                <a:lnTo>
                  <a:pt x="24655" y="188193"/>
                </a:lnTo>
                <a:lnTo>
                  <a:pt x="15910" y="182920"/>
                </a:lnTo>
                <a:lnTo>
                  <a:pt x="1019" y="176413"/>
                </a:lnTo>
                <a:lnTo>
                  <a:pt x="0" y="163460"/>
                </a:lnTo>
                <a:lnTo>
                  <a:pt x="2287" y="152708"/>
                </a:lnTo>
                <a:lnTo>
                  <a:pt x="6068" y="142236"/>
                </a:lnTo>
                <a:lnTo>
                  <a:pt x="9529" y="130121"/>
                </a:lnTo>
                <a:lnTo>
                  <a:pt x="21260" y="131595"/>
                </a:lnTo>
                <a:lnTo>
                  <a:pt x="33942" y="132827"/>
                </a:lnTo>
                <a:lnTo>
                  <a:pt x="47173" y="133926"/>
                </a:lnTo>
                <a:lnTo>
                  <a:pt x="57389" y="132253"/>
                </a:lnTo>
                <a:lnTo>
                  <a:pt x="98067" y="114533"/>
                </a:lnTo>
                <a:lnTo>
                  <a:pt x="102441" y="91493"/>
                </a:lnTo>
                <a:lnTo>
                  <a:pt x="101628" y="82234"/>
                </a:lnTo>
                <a:lnTo>
                  <a:pt x="102004" y="73909"/>
                </a:lnTo>
                <a:lnTo>
                  <a:pt x="135751" y="44837"/>
                </a:lnTo>
                <a:lnTo>
                  <a:pt x="171903" y="25075"/>
                </a:lnTo>
                <a:lnTo>
                  <a:pt x="208766" y="8477"/>
                </a:lnTo>
                <a:lnTo>
                  <a:pt x="230947" y="0"/>
                </a:lnTo>
                <a:lnTo>
                  <a:pt x="243141" y="5370"/>
                </a:lnTo>
                <a:lnTo>
                  <a:pt x="254965" y="8511"/>
                </a:lnTo>
                <a:lnTo>
                  <a:pt x="266484" y="10119"/>
                </a:lnTo>
                <a:lnTo>
                  <a:pt x="277766" y="10891"/>
                </a:lnTo>
                <a:lnTo>
                  <a:pt x="288874" y="11526"/>
                </a:lnTo>
                <a:lnTo>
                  <a:pt x="299874" y="12721"/>
                </a:lnTo>
                <a:lnTo>
                  <a:pt x="310833" y="15174"/>
                </a:lnTo>
                <a:lnTo>
                  <a:pt x="321117" y="24094"/>
                </a:lnTo>
                <a:lnTo>
                  <a:pt x="329178" y="35860"/>
                </a:lnTo>
                <a:lnTo>
                  <a:pt x="335938" y="48088"/>
                </a:lnTo>
                <a:lnTo>
                  <a:pt x="342318" y="58393"/>
                </a:lnTo>
                <a:lnTo>
                  <a:pt x="350549" y="6683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246"/>
          <p:cNvSpPr/>
          <p:nvPr/>
        </p:nvSpPr>
        <p:spPr>
          <a:xfrm>
            <a:off x="3386243" y="5285480"/>
            <a:ext cx="680505" cy="55693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247"/>
          <p:cNvSpPr/>
          <p:nvPr/>
        </p:nvSpPr>
        <p:spPr>
          <a:xfrm>
            <a:off x="3386243" y="5285480"/>
            <a:ext cx="680720" cy="557530"/>
          </a:xfrm>
          <a:custGeom>
            <a:avLst/>
            <a:gdLst/>
            <a:ahLst/>
            <a:cxnLst/>
            <a:rect l="l" t="t" r="r" b="b"/>
            <a:pathLst>
              <a:path w="680720" h="557529">
                <a:moveTo>
                  <a:pt x="151608" y="0"/>
                </a:moveTo>
                <a:lnTo>
                  <a:pt x="154135" y="6299"/>
                </a:lnTo>
                <a:lnTo>
                  <a:pt x="153729" y="12255"/>
                </a:lnTo>
                <a:lnTo>
                  <a:pt x="152992" y="21285"/>
                </a:lnTo>
                <a:lnTo>
                  <a:pt x="149881" y="36084"/>
                </a:lnTo>
                <a:lnTo>
                  <a:pt x="144000" y="48457"/>
                </a:lnTo>
                <a:lnTo>
                  <a:pt x="136731" y="59237"/>
                </a:lnTo>
                <a:lnTo>
                  <a:pt x="129457" y="69254"/>
                </a:lnTo>
                <a:lnTo>
                  <a:pt x="123560" y="79338"/>
                </a:lnTo>
                <a:lnTo>
                  <a:pt x="120424" y="90322"/>
                </a:lnTo>
                <a:lnTo>
                  <a:pt x="119883" y="97269"/>
                </a:lnTo>
                <a:lnTo>
                  <a:pt x="128621" y="101015"/>
                </a:lnTo>
                <a:lnTo>
                  <a:pt x="127948" y="110020"/>
                </a:lnTo>
                <a:lnTo>
                  <a:pt x="124978" y="121081"/>
                </a:lnTo>
                <a:lnTo>
                  <a:pt x="118854" y="126648"/>
                </a:lnTo>
                <a:lnTo>
                  <a:pt x="110441" y="128385"/>
                </a:lnTo>
                <a:lnTo>
                  <a:pt x="100603" y="127957"/>
                </a:lnTo>
                <a:lnTo>
                  <a:pt x="90207" y="127029"/>
                </a:lnTo>
                <a:lnTo>
                  <a:pt x="80118" y="127265"/>
                </a:lnTo>
                <a:lnTo>
                  <a:pt x="68165" y="135580"/>
                </a:lnTo>
                <a:lnTo>
                  <a:pt x="61096" y="144583"/>
                </a:lnTo>
                <a:lnTo>
                  <a:pt x="57191" y="153980"/>
                </a:lnTo>
                <a:lnTo>
                  <a:pt x="54726" y="163479"/>
                </a:lnTo>
                <a:lnTo>
                  <a:pt x="51979" y="172786"/>
                </a:lnTo>
                <a:lnTo>
                  <a:pt x="47229" y="181609"/>
                </a:lnTo>
                <a:lnTo>
                  <a:pt x="39383" y="191339"/>
                </a:lnTo>
                <a:lnTo>
                  <a:pt x="32505" y="202125"/>
                </a:lnTo>
                <a:lnTo>
                  <a:pt x="27457" y="214089"/>
                </a:lnTo>
                <a:lnTo>
                  <a:pt x="26718" y="232172"/>
                </a:lnTo>
                <a:lnTo>
                  <a:pt x="28195" y="246935"/>
                </a:lnTo>
                <a:lnTo>
                  <a:pt x="31159" y="259176"/>
                </a:lnTo>
                <a:lnTo>
                  <a:pt x="34876" y="269689"/>
                </a:lnTo>
                <a:lnTo>
                  <a:pt x="38614" y="279274"/>
                </a:lnTo>
                <a:lnTo>
                  <a:pt x="41642" y="288725"/>
                </a:lnTo>
                <a:lnTo>
                  <a:pt x="43227" y="298840"/>
                </a:lnTo>
                <a:lnTo>
                  <a:pt x="39042" y="312963"/>
                </a:lnTo>
                <a:lnTo>
                  <a:pt x="32475" y="317523"/>
                </a:lnTo>
                <a:lnTo>
                  <a:pt x="24137" y="333449"/>
                </a:lnTo>
                <a:lnTo>
                  <a:pt x="15933" y="345951"/>
                </a:lnTo>
                <a:lnTo>
                  <a:pt x="7881" y="355328"/>
                </a:lnTo>
                <a:lnTo>
                  <a:pt x="0" y="361876"/>
                </a:lnTo>
                <a:lnTo>
                  <a:pt x="12914" y="362352"/>
                </a:lnTo>
                <a:lnTo>
                  <a:pt x="24786" y="361098"/>
                </a:lnTo>
                <a:lnTo>
                  <a:pt x="36103" y="358765"/>
                </a:lnTo>
                <a:lnTo>
                  <a:pt x="47351" y="356001"/>
                </a:lnTo>
                <a:lnTo>
                  <a:pt x="59017" y="353457"/>
                </a:lnTo>
                <a:lnTo>
                  <a:pt x="71586" y="351784"/>
                </a:lnTo>
                <a:lnTo>
                  <a:pt x="85547" y="351631"/>
                </a:lnTo>
                <a:lnTo>
                  <a:pt x="96922" y="352463"/>
                </a:lnTo>
                <a:lnTo>
                  <a:pt x="105939" y="353199"/>
                </a:lnTo>
                <a:lnTo>
                  <a:pt x="108961" y="353428"/>
                </a:lnTo>
                <a:lnTo>
                  <a:pt x="104708" y="368317"/>
                </a:lnTo>
                <a:lnTo>
                  <a:pt x="95446" y="376113"/>
                </a:lnTo>
                <a:lnTo>
                  <a:pt x="82031" y="378358"/>
                </a:lnTo>
                <a:lnTo>
                  <a:pt x="75154" y="399173"/>
                </a:lnTo>
                <a:lnTo>
                  <a:pt x="82293" y="410077"/>
                </a:lnTo>
                <a:lnTo>
                  <a:pt x="89765" y="420392"/>
                </a:lnTo>
                <a:lnTo>
                  <a:pt x="97415" y="430332"/>
                </a:lnTo>
                <a:lnTo>
                  <a:pt x="105092" y="440109"/>
                </a:lnTo>
                <a:lnTo>
                  <a:pt x="112643" y="449937"/>
                </a:lnTo>
                <a:lnTo>
                  <a:pt x="119915" y="460029"/>
                </a:lnTo>
                <a:lnTo>
                  <a:pt x="126755" y="470598"/>
                </a:lnTo>
                <a:lnTo>
                  <a:pt x="133011" y="481857"/>
                </a:lnTo>
                <a:lnTo>
                  <a:pt x="138531" y="494019"/>
                </a:lnTo>
                <a:lnTo>
                  <a:pt x="152039" y="490026"/>
                </a:lnTo>
                <a:lnTo>
                  <a:pt x="159856" y="483201"/>
                </a:lnTo>
                <a:lnTo>
                  <a:pt x="169054" y="479197"/>
                </a:lnTo>
                <a:lnTo>
                  <a:pt x="181812" y="484772"/>
                </a:lnTo>
                <a:lnTo>
                  <a:pt x="191431" y="493625"/>
                </a:lnTo>
                <a:lnTo>
                  <a:pt x="201891" y="487642"/>
                </a:lnTo>
                <a:lnTo>
                  <a:pt x="212849" y="484692"/>
                </a:lnTo>
                <a:lnTo>
                  <a:pt x="224208" y="483996"/>
                </a:lnTo>
                <a:lnTo>
                  <a:pt x="235874" y="484777"/>
                </a:lnTo>
                <a:lnTo>
                  <a:pt x="247749" y="486258"/>
                </a:lnTo>
                <a:lnTo>
                  <a:pt x="259738" y="487660"/>
                </a:lnTo>
                <a:lnTo>
                  <a:pt x="297116" y="479561"/>
                </a:lnTo>
                <a:lnTo>
                  <a:pt x="328446" y="460566"/>
                </a:lnTo>
                <a:lnTo>
                  <a:pt x="338516" y="454352"/>
                </a:lnTo>
                <a:lnTo>
                  <a:pt x="348990" y="448916"/>
                </a:lnTo>
                <a:lnTo>
                  <a:pt x="360224" y="444687"/>
                </a:lnTo>
                <a:lnTo>
                  <a:pt x="372572" y="442099"/>
                </a:lnTo>
                <a:lnTo>
                  <a:pt x="386390" y="441580"/>
                </a:lnTo>
                <a:lnTo>
                  <a:pt x="399259" y="446093"/>
                </a:lnTo>
                <a:lnTo>
                  <a:pt x="408221" y="455497"/>
                </a:lnTo>
                <a:lnTo>
                  <a:pt x="415271" y="467134"/>
                </a:lnTo>
                <a:lnTo>
                  <a:pt x="422404" y="478346"/>
                </a:lnTo>
                <a:lnTo>
                  <a:pt x="431614" y="486476"/>
                </a:lnTo>
                <a:lnTo>
                  <a:pt x="433129" y="499617"/>
                </a:lnTo>
                <a:lnTo>
                  <a:pt x="453758" y="541238"/>
                </a:lnTo>
                <a:lnTo>
                  <a:pt x="474707" y="556936"/>
                </a:lnTo>
                <a:lnTo>
                  <a:pt x="487098" y="553943"/>
                </a:lnTo>
                <a:lnTo>
                  <a:pt x="517698" y="518447"/>
                </a:lnTo>
                <a:lnTo>
                  <a:pt x="526593" y="501273"/>
                </a:lnTo>
                <a:lnTo>
                  <a:pt x="541781" y="502140"/>
                </a:lnTo>
                <a:lnTo>
                  <a:pt x="552647" y="502904"/>
                </a:lnTo>
                <a:lnTo>
                  <a:pt x="562809" y="503669"/>
                </a:lnTo>
                <a:lnTo>
                  <a:pt x="569717" y="492124"/>
                </a:lnTo>
                <a:lnTo>
                  <a:pt x="572791" y="492366"/>
                </a:lnTo>
                <a:lnTo>
                  <a:pt x="586376" y="490295"/>
                </a:lnTo>
                <a:lnTo>
                  <a:pt x="599075" y="491246"/>
                </a:lnTo>
                <a:lnTo>
                  <a:pt x="611003" y="493737"/>
                </a:lnTo>
                <a:lnTo>
                  <a:pt x="622278" y="496287"/>
                </a:lnTo>
                <a:lnTo>
                  <a:pt x="633015" y="497415"/>
                </a:lnTo>
                <a:lnTo>
                  <a:pt x="645031" y="493768"/>
                </a:lnTo>
                <a:lnTo>
                  <a:pt x="652541" y="486240"/>
                </a:lnTo>
                <a:lnTo>
                  <a:pt x="658600" y="477095"/>
                </a:lnTo>
                <a:lnTo>
                  <a:pt x="666264" y="468597"/>
                </a:lnTo>
                <a:lnTo>
                  <a:pt x="670258" y="454571"/>
                </a:lnTo>
                <a:lnTo>
                  <a:pt x="670709" y="443059"/>
                </a:lnTo>
                <a:lnTo>
                  <a:pt x="674874" y="429913"/>
                </a:lnTo>
                <a:lnTo>
                  <a:pt x="680505" y="421133"/>
                </a:lnTo>
                <a:lnTo>
                  <a:pt x="680433" y="407575"/>
                </a:lnTo>
                <a:lnTo>
                  <a:pt x="678238" y="393717"/>
                </a:lnTo>
                <a:lnTo>
                  <a:pt x="674940" y="380194"/>
                </a:lnTo>
                <a:lnTo>
                  <a:pt x="671563" y="367640"/>
                </a:lnTo>
                <a:lnTo>
                  <a:pt x="669131" y="356689"/>
                </a:lnTo>
                <a:lnTo>
                  <a:pt x="668854" y="345681"/>
                </a:lnTo>
                <a:lnTo>
                  <a:pt x="669781" y="333654"/>
                </a:lnTo>
                <a:lnTo>
                  <a:pt x="670041" y="318968"/>
                </a:lnTo>
                <a:lnTo>
                  <a:pt x="668321" y="307231"/>
                </a:lnTo>
                <a:lnTo>
                  <a:pt x="664782" y="296252"/>
                </a:lnTo>
                <a:lnTo>
                  <a:pt x="666390" y="260794"/>
                </a:lnTo>
                <a:lnTo>
                  <a:pt x="665958" y="266826"/>
                </a:lnTo>
                <a:lnTo>
                  <a:pt x="650421" y="266604"/>
                </a:lnTo>
                <a:lnTo>
                  <a:pt x="636122" y="268509"/>
                </a:lnTo>
                <a:lnTo>
                  <a:pt x="623501" y="272731"/>
                </a:lnTo>
                <a:lnTo>
                  <a:pt x="612998" y="279459"/>
                </a:lnTo>
                <a:lnTo>
                  <a:pt x="605053" y="288882"/>
                </a:lnTo>
                <a:lnTo>
                  <a:pt x="600108" y="301190"/>
                </a:lnTo>
                <a:lnTo>
                  <a:pt x="581541" y="302577"/>
                </a:lnTo>
                <a:lnTo>
                  <a:pt x="584416" y="290087"/>
                </a:lnTo>
                <a:lnTo>
                  <a:pt x="588528" y="278332"/>
                </a:lnTo>
                <a:lnTo>
                  <a:pt x="587291" y="262135"/>
                </a:lnTo>
                <a:lnTo>
                  <a:pt x="582066" y="251703"/>
                </a:lnTo>
                <a:lnTo>
                  <a:pt x="577757" y="243026"/>
                </a:lnTo>
                <a:lnTo>
                  <a:pt x="581496" y="228078"/>
                </a:lnTo>
                <a:lnTo>
                  <a:pt x="587034" y="217921"/>
                </a:lnTo>
                <a:lnTo>
                  <a:pt x="586985" y="202453"/>
                </a:lnTo>
                <a:lnTo>
                  <a:pt x="579556" y="194153"/>
                </a:lnTo>
                <a:lnTo>
                  <a:pt x="565296" y="194385"/>
                </a:lnTo>
                <a:lnTo>
                  <a:pt x="553107" y="197093"/>
                </a:lnTo>
                <a:lnTo>
                  <a:pt x="541965" y="200665"/>
                </a:lnTo>
                <a:lnTo>
                  <a:pt x="530849" y="203487"/>
                </a:lnTo>
                <a:lnTo>
                  <a:pt x="486663" y="190224"/>
                </a:lnTo>
                <a:lnTo>
                  <a:pt x="466548" y="176418"/>
                </a:lnTo>
                <a:lnTo>
                  <a:pt x="457580" y="170421"/>
                </a:lnTo>
                <a:lnTo>
                  <a:pt x="448576" y="166093"/>
                </a:lnTo>
                <a:lnTo>
                  <a:pt x="434861" y="164872"/>
                </a:lnTo>
                <a:lnTo>
                  <a:pt x="420082" y="163878"/>
                </a:lnTo>
                <a:lnTo>
                  <a:pt x="406172" y="162492"/>
                </a:lnTo>
                <a:lnTo>
                  <a:pt x="380227" y="129129"/>
                </a:lnTo>
                <a:lnTo>
                  <a:pt x="377843" y="118607"/>
                </a:lnTo>
                <a:lnTo>
                  <a:pt x="374726" y="108581"/>
                </a:lnTo>
                <a:lnTo>
                  <a:pt x="337656" y="76423"/>
                </a:lnTo>
                <a:lnTo>
                  <a:pt x="293750" y="51424"/>
                </a:lnTo>
                <a:lnTo>
                  <a:pt x="247819" y="37325"/>
                </a:lnTo>
                <a:lnTo>
                  <a:pt x="232200" y="33274"/>
                </a:lnTo>
                <a:lnTo>
                  <a:pt x="215995" y="28699"/>
                </a:lnTo>
                <a:lnTo>
                  <a:pt x="201024" y="23775"/>
                </a:lnTo>
                <a:lnTo>
                  <a:pt x="189103" y="18676"/>
                </a:lnTo>
                <a:lnTo>
                  <a:pt x="182054" y="13576"/>
                </a:lnTo>
                <a:lnTo>
                  <a:pt x="151608" y="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248"/>
          <p:cNvSpPr/>
          <p:nvPr/>
        </p:nvSpPr>
        <p:spPr>
          <a:xfrm>
            <a:off x="4050071" y="5497748"/>
            <a:ext cx="326227" cy="56150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249"/>
          <p:cNvSpPr/>
          <p:nvPr/>
        </p:nvSpPr>
        <p:spPr>
          <a:xfrm>
            <a:off x="4050071" y="5497748"/>
            <a:ext cx="326390" cy="561975"/>
          </a:xfrm>
          <a:custGeom>
            <a:avLst/>
            <a:gdLst/>
            <a:ahLst/>
            <a:cxnLst/>
            <a:rect l="l" t="t" r="r" b="b"/>
            <a:pathLst>
              <a:path w="326389" h="561975">
                <a:moveTo>
                  <a:pt x="222605" y="561502"/>
                </a:moveTo>
                <a:lnTo>
                  <a:pt x="258816" y="541843"/>
                </a:lnTo>
                <a:lnTo>
                  <a:pt x="280538" y="497871"/>
                </a:lnTo>
                <a:lnTo>
                  <a:pt x="278918" y="485348"/>
                </a:lnTo>
                <a:lnTo>
                  <a:pt x="276170" y="473057"/>
                </a:lnTo>
                <a:lnTo>
                  <a:pt x="272933" y="460926"/>
                </a:lnTo>
                <a:lnTo>
                  <a:pt x="269844" y="448885"/>
                </a:lnTo>
                <a:lnTo>
                  <a:pt x="267545" y="436863"/>
                </a:lnTo>
                <a:lnTo>
                  <a:pt x="266672" y="424789"/>
                </a:lnTo>
                <a:lnTo>
                  <a:pt x="269720" y="409423"/>
                </a:lnTo>
                <a:lnTo>
                  <a:pt x="275693" y="396798"/>
                </a:lnTo>
                <a:lnTo>
                  <a:pt x="283567" y="386152"/>
                </a:lnTo>
                <a:lnTo>
                  <a:pt x="292321" y="376728"/>
                </a:lnTo>
                <a:lnTo>
                  <a:pt x="300931" y="367766"/>
                </a:lnTo>
                <a:lnTo>
                  <a:pt x="308373" y="358507"/>
                </a:lnTo>
                <a:lnTo>
                  <a:pt x="313626" y="348190"/>
                </a:lnTo>
                <a:lnTo>
                  <a:pt x="313708" y="331256"/>
                </a:lnTo>
                <a:lnTo>
                  <a:pt x="309533" y="319684"/>
                </a:lnTo>
                <a:lnTo>
                  <a:pt x="301227" y="312603"/>
                </a:lnTo>
                <a:lnTo>
                  <a:pt x="288914" y="309140"/>
                </a:lnTo>
                <a:lnTo>
                  <a:pt x="272717" y="308426"/>
                </a:lnTo>
                <a:lnTo>
                  <a:pt x="260901" y="308678"/>
                </a:lnTo>
                <a:lnTo>
                  <a:pt x="252810" y="304039"/>
                </a:lnTo>
                <a:lnTo>
                  <a:pt x="254789" y="290672"/>
                </a:lnTo>
                <a:lnTo>
                  <a:pt x="258930" y="278284"/>
                </a:lnTo>
                <a:lnTo>
                  <a:pt x="264153" y="266519"/>
                </a:lnTo>
                <a:lnTo>
                  <a:pt x="269380" y="255022"/>
                </a:lnTo>
                <a:lnTo>
                  <a:pt x="273528" y="243436"/>
                </a:lnTo>
                <a:lnTo>
                  <a:pt x="273330" y="228397"/>
                </a:lnTo>
                <a:lnTo>
                  <a:pt x="270124" y="216277"/>
                </a:lnTo>
                <a:lnTo>
                  <a:pt x="265771" y="205724"/>
                </a:lnTo>
                <a:lnTo>
                  <a:pt x="262133" y="195383"/>
                </a:lnTo>
                <a:lnTo>
                  <a:pt x="261072" y="183902"/>
                </a:lnTo>
                <a:lnTo>
                  <a:pt x="267742" y="174289"/>
                </a:lnTo>
                <a:lnTo>
                  <a:pt x="280413" y="169969"/>
                </a:lnTo>
                <a:lnTo>
                  <a:pt x="285329" y="159840"/>
                </a:lnTo>
                <a:lnTo>
                  <a:pt x="292454" y="153456"/>
                </a:lnTo>
                <a:lnTo>
                  <a:pt x="300788" y="149268"/>
                </a:lnTo>
                <a:lnTo>
                  <a:pt x="309332" y="145726"/>
                </a:lnTo>
                <a:lnTo>
                  <a:pt x="317086" y="141278"/>
                </a:lnTo>
                <a:lnTo>
                  <a:pt x="323050" y="134375"/>
                </a:lnTo>
                <a:lnTo>
                  <a:pt x="326227" y="123467"/>
                </a:lnTo>
                <a:lnTo>
                  <a:pt x="325839" y="106944"/>
                </a:lnTo>
                <a:lnTo>
                  <a:pt x="322485" y="92700"/>
                </a:lnTo>
                <a:lnTo>
                  <a:pt x="317080" y="80320"/>
                </a:lnTo>
                <a:lnTo>
                  <a:pt x="310537" y="69390"/>
                </a:lnTo>
                <a:lnTo>
                  <a:pt x="303769" y="59494"/>
                </a:lnTo>
                <a:lnTo>
                  <a:pt x="297690" y="50218"/>
                </a:lnTo>
                <a:lnTo>
                  <a:pt x="293214" y="41146"/>
                </a:lnTo>
                <a:lnTo>
                  <a:pt x="291254" y="31864"/>
                </a:lnTo>
                <a:lnTo>
                  <a:pt x="291173" y="20527"/>
                </a:lnTo>
                <a:lnTo>
                  <a:pt x="290672" y="7113"/>
                </a:lnTo>
                <a:lnTo>
                  <a:pt x="276531" y="3309"/>
                </a:lnTo>
                <a:lnTo>
                  <a:pt x="266550" y="4298"/>
                </a:lnTo>
                <a:lnTo>
                  <a:pt x="259140" y="8323"/>
                </a:lnTo>
                <a:lnTo>
                  <a:pt x="252710" y="13624"/>
                </a:lnTo>
                <a:lnTo>
                  <a:pt x="245670" y="18445"/>
                </a:lnTo>
                <a:lnTo>
                  <a:pt x="236432" y="21026"/>
                </a:lnTo>
                <a:lnTo>
                  <a:pt x="220878" y="16060"/>
                </a:lnTo>
                <a:lnTo>
                  <a:pt x="213182" y="8690"/>
                </a:lnTo>
                <a:lnTo>
                  <a:pt x="190309" y="5700"/>
                </a:lnTo>
                <a:lnTo>
                  <a:pt x="189407" y="17727"/>
                </a:lnTo>
                <a:lnTo>
                  <a:pt x="174371" y="16558"/>
                </a:lnTo>
                <a:lnTo>
                  <a:pt x="165826" y="7426"/>
                </a:lnTo>
                <a:lnTo>
                  <a:pt x="155013" y="0"/>
                </a:lnTo>
                <a:lnTo>
                  <a:pt x="140804" y="877"/>
                </a:lnTo>
                <a:lnTo>
                  <a:pt x="129787" y="3965"/>
                </a:lnTo>
                <a:lnTo>
                  <a:pt x="118547" y="5957"/>
                </a:lnTo>
                <a:lnTo>
                  <a:pt x="107467" y="7880"/>
                </a:lnTo>
                <a:lnTo>
                  <a:pt x="97595" y="13985"/>
                </a:lnTo>
                <a:lnTo>
                  <a:pt x="88173" y="22278"/>
                </a:lnTo>
                <a:lnTo>
                  <a:pt x="78445" y="30765"/>
                </a:lnTo>
                <a:lnTo>
                  <a:pt x="67650" y="37454"/>
                </a:lnTo>
                <a:lnTo>
                  <a:pt x="55031" y="40351"/>
                </a:lnTo>
                <a:lnTo>
                  <a:pt x="41061" y="40693"/>
                </a:lnTo>
                <a:lnTo>
                  <a:pt x="28901" y="42969"/>
                </a:lnTo>
                <a:lnTo>
                  <a:pt x="17404" y="45904"/>
                </a:lnTo>
                <a:lnTo>
                  <a:pt x="5421" y="48220"/>
                </a:lnTo>
                <a:lnTo>
                  <a:pt x="0" y="81569"/>
                </a:lnTo>
                <a:lnTo>
                  <a:pt x="3898" y="92671"/>
                </a:lnTo>
                <a:lnTo>
                  <a:pt x="6013" y="104063"/>
                </a:lnTo>
                <a:lnTo>
                  <a:pt x="6184" y="117946"/>
                </a:lnTo>
                <a:lnTo>
                  <a:pt x="5029" y="133411"/>
                </a:lnTo>
                <a:lnTo>
                  <a:pt x="4775" y="136383"/>
                </a:lnTo>
                <a:lnTo>
                  <a:pt x="5599" y="146031"/>
                </a:lnTo>
                <a:lnTo>
                  <a:pt x="8529" y="157955"/>
                </a:lnTo>
                <a:lnTo>
                  <a:pt x="12343" y="171198"/>
                </a:lnTo>
                <a:lnTo>
                  <a:pt x="15819" y="184799"/>
                </a:lnTo>
                <a:lnTo>
                  <a:pt x="17735" y="197802"/>
                </a:lnTo>
                <a:lnTo>
                  <a:pt x="13353" y="212900"/>
                </a:lnTo>
                <a:lnTo>
                  <a:pt x="7838" y="220754"/>
                </a:lnTo>
                <a:lnTo>
                  <a:pt x="7839" y="236330"/>
                </a:lnTo>
                <a:lnTo>
                  <a:pt x="21885" y="273612"/>
                </a:lnTo>
                <a:lnTo>
                  <a:pt x="57201" y="307512"/>
                </a:lnTo>
                <a:lnTo>
                  <a:pt x="66103" y="314276"/>
                </a:lnTo>
                <a:lnTo>
                  <a:pt x="73754" y="323122"/>
                </a:lnTo>
                <a:lnTo>
                  <a:pt x="79553" y="333862"/>
                </a:lnTo>
                <a:lnTo>
                  <a:pt x="84229" y="345719"/>
                </a:lnTo>
                <a:lnTo>
                  <a:pt x="88512" y="357918"/>
                </a:lnTo>
                <a:lnTo>
                  <a:pt x="93131" y="369685"/>
                </a:lnTo>
                <a:lnTo>
                  <a:pt x="98816" y="380242"/>
                </a:lnTo>
                <a:lnTo>
                  <a:pt x="106295" y="388816"/>
                </a:lnTo>
                <a:lnTo>
                  <a:pt x="116300" y="394629"/>
                </a:lnTo>
                <a:lnTo>
                  <a:pt x="118800" y="406259"/>
                </a:lnTo>
                <a:lnTo>
                  <a:pt x="113530" y="414636"/>
                </a:lnTo>
                <a:lnTo>
                  <a:pt x="113733" y="428961"/>
                </a:lnTo>
                <a:lnTo>
                  <a:pt x="119223" y="439064"/>
                </a:lnTo>
                <a:lnTo>
                  <a:pt x="125461" y="447653"/>
                </a:lnTo>
                <a:lnTo>
                  <a:pt x="124983" y="462514"/>
                </a:lnTo>
                <a:lnTo>
                  <a:pt x="122344" y="469616"/>
                </a:lnTo>
                <a:lnTo>
                  <a:pt x="122428" y="480658"/>
                </a:lnTo>
                <a:lnTo>
                  <a:pt x="124842" y="489769"/>
                </a:lnTo>
                <a:lnTo>
                  <a:pt x="160489" y="514775"/>
                </a:lnTo>
                <a:lnTo>
                  <a:pt x="179686" y="519692"/>
                </a:lnTo>
                <a:lnTo>
                  <a:pt x="189043" y="522026"/>
                </a:lnTo>
                <a:lnTo>
                  <a:pt x="221351" y="549472"/>
                </a:lnTo>
                <a:lnTo>
                  <a:pt x="222605" y="56150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250"/>
          <p:cNvSpPr/>
          <p:nvPr/>
        </p:nvSpPr>
        <p:spPr>
          <a:xfrm>
            <a:off x="4799326" y="4537009"/>
            <a:ext cx="1472930" cy="165099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251"/>
          <p:cNvSpPr/>
          <p:nvPr/>
        </p:nvSpPr>
        <p:spPr>
          <a:xfrm>
            <a:off x="4799326" y="4534362"/>
            <a:ext cx="1473200" cy="1654175"/>
          </a:xfrm>
          <a:custGeom>
            <a:avLst/>
            <a:gdLst/>
            <a:ahLst/>
            <a:cxnLst/>
            <a:rect l="l" t="t" r="r" b="b"/>
            <a:pathLst>
              <a:path w="1473200" h="1654175">
                <a:moveTo>
                  <a:pt x="689162" y="5201"/>
                </a:moveTo>
                <a:lnTo>
                  <a:pt x="694946" y="9323"/>
                </a:lnTo>
                <a:lnTo>
                  <a:pt x="694598" y="14791"/>
                </a:lnTo>
                <a:lnTo>
                  <a:pt x="690820" y="30690"/>
                </a:lnTo>
                <a:lnTo>
                  <a:pt x="684604" y="40748"/>
                </a:lnTo>
                <a:lnTo>
                  <a:pt x="678471" y="49709"/>
                </a:lnTo>
                <a:lnTo>
                  <a:pt x="693461" y="55894"/>
                </a:lnTo>
                <a:lnTo>
                  <a:pt x="726960" y="76738"/>
                </a:lnTo>
                <a:lnTo>
                  <a:pt x="750823" y="120443"/>
                </a:lnTo>
                <a:lnTo>
                  <a:pt x="755293" y="153888"/>
                </a:lnTo>
                <a:lnTo>
                  <a:pt x="756416" y="164767"/>
                </a:lnTo>
                <a:lnTo>
                  <a:pt x="758867" y="176049"/>
                </a:lnTo>
                <a:lnTo>
                  <a:pt x="766562" y="186966"/>
                </a:lnTo>
                <a:lnTo>
                  <a:pt x="776669" y="194624"/>
                </a:lnTo>
                <a:lnTo>
                  <a:pt x="787371" y="200722"/>
                </a:lnTo>
                <a:lnTo>
                  <a:pt x="796853" y="206955"/>
                </a:lnTo>
                <a:lnTo>
                  <a:pt x="803299" y="215020"/>
                </a:lnTo>
                <a:lnTo>
                  <a:pt x="803097" y="238137"/>
                </a:lnTo>
                <a:lnTo>
                  <a:pt x="802857" y="250302"/>
                </a:lnTo>
                <a:lnTo>
                  <a:pt x="802558" y="256603"/>
                </a:lnTo>
                <a:lnTo>
                  <a:pt x="802500" y="269972"/>
                </a:lnTo>
                <a:lnTo>
                  <a:pt x="820785" y="313839"/>
                </a:lnTo>
                <a:lnTo>
                  <a:pt x="850804" y="339769"/>
                </a:lnTo>
                <a:lnTo>
                  <a:pt x="863320" y="347678"/>
                </a:lnTo>
                <a:lnTo>
                  <a:pt x="863324" y="361475"/>
                </a:lnTo>
                <a:lnTo>
                  <a:pt x="861248" y="373527"/>
                </a:lnTo>
                <a:lnTo>
                  <a:pt x="857997" y="384741"/>
                </a:lnTo>
                <a:lnTo>
                  <a:pt x="854477" y="396025"/>
                </a:lnTo>
                <a:lnTo>
                  <a:pt x="851593" y="408286"/>
                </a:lnTo>
                <a:lnTo>
                  <a:pt x="847875" y="453175"/>
                </a:lnTo>
                <a:lnTo>
                  <a:pt x="844155" y="499367"/>
                </a:lnTo>
                <a:lnTo>
                  <a:pt x="840452" y="546483"/>
                </a:lnTo>
                <a:lnTo>
                  <a:pt x="839366" y="562569"/>
                </a:lnTo>
                <a:lnTo>
                  <a:pt x="839478" y="577137"/>
                </a:lnTo>
                <a:lnTo>
                  <a:pt x="841907" y="589629"/>
                </a:lnTo>
                <a:lnTo>
                  <a:pt x="847768" y="599492"/>
                </a:lnTo>
                <a:lnTo>
                  <a:pt x="858178" y="606169"/>
                </a:lnTo>
                <a:lnTo>
                  <a:pt x="873583" y="606479"/>
                </a:lnTo>
                <a:lnTo>
                  <a:pt x="887619" y="604411"/>
                </a:lnTo>
                <a:lnTo>
                  <a:pt x="923124" y="587723"/>
                </a:lnTo>
                <a:lnTo>
                  <a:pt x="952122" y="563270"/>
                </a:lnTo>
                <a:lnTo>
                  <a:pt x="961096" y="555163"/>
                </a:lnTo>
                <a:lnTo>
                  <a:pt x="997843" y="533057"/>
                </a:lnTo>
                <a:lnTo>
                  <a:pt x="1008051" y="532007"/>
                </a:lnTo>
                <a:lnTo>
                  <a:pt x="1017685" y="536469"/>
                </a:lnTo>
                <a:lnTo>
                  <a:pt x="1025630" y="545877"/>
                </a:lnTo>
                <a:lnTo>
                  <a:pt x="1033965" y="556753"/>
                </a:lnTo>
                <a:lnTo>
                  <a:pt x="1044770" y="565616"/>
                </a:lnTo>
                <a:lnTo>
                  <a:pt x="1076594" y="526341"/>
                </a:lnTo>
                <a:lnTo>
                  <a:pt x="1085497" y="517475"/>
                </a:lnTo>
                <a:lnTo>
                  <a:pt x="1094233" y="508428"/>
                </a:lnTo>
                <a:lnTo>
                  <a:pt x="1116713" y="477391"/>
                </a:lnTo>
                <a:lnTo>
                  <a:pt x="1129808" y="432289"/>
                </a:lnTo>
                <a:lnTo>
                  <a:pt x="1135557" y="406916"/>
                </a:lnTo>
                <a:lnTo>
                  <a:pt x="1138205" y="395699"/>
                </a:lnTo>
                <a:lnTo>
                  <a:pt x="1158089" y="355139"/>
                </a:lnTo>
                <a:lnTo>
                  <a:pt x="1195328" y="342546"/>
                </a:lnTo>
                <a:lnTo>
                  <a:pt x="1209457" y="342326"/>
                </a:lnTo>
                <a:lnTo>
                  <a:pt x="1224369" y="344545"/>
                </a:lnTo>
                <a:lnTo>
                  <a:pt x="1261775" y="368677"/>
                </a:lnTo>
                <a:lnTo>
                  <a:pt x="1276704" y="394535"/>
                </a:lnTo>
                <a:lnTo>
                  <a:pt x="1281129" y="403058"/>
                </a:lnTo>
                <a:lnTo>
                  <a:pt x="1315556" y="431675"/>
                </a:lnTo>
                <a:lnTo>
                  <a:pt x="1333000" y="431049"/>
                </a:lnTo>
                <a:lnTo>
                  <a:pt x="1342784" y="425417"/>
                </a:lnTo>
                <a:lnTo>
                  <a:pt x="1348047" y="415047"/>
                </a:lnTo>
                <a:lnTo>
                  <a:pt x="1380131" y="409747"/>
                </a:lnTo>
                <a:lnTo>
                  <a:pt x="1388805" y="419045"/>
                </a:lnTo>
                <a:lnTo>
                  <a:pt x="1393918" y="428881"/>
                </a:lnTo>
                <a:lnTo>
                  <a:pt x="1396768" y="439582"/>
                </a:lnTo>
                <a:lnTo>
                  <a:pt x="1398658" y="451473"/>
                </a:lnTo>
                <a:lnTo>
                  <a:pt x="1400887" y="464880"/>
                </a:lnTo>
                <a:lnTo>
                  <a:pt x="1423886" y="497633"/>
                </a:lnTo>
                <a:lnTo>
                  <a:pt x="1444539" y="515472"/>
                </a:lnTo>
                <a:lnTo>
                  <a:pt x="1453781" y="523333"/>
                </a:lnTo>
                <a:lnTo>
                  <a:pt x="1461109" y="530551"/>
                </a:lnTo>
                <a:lnTo>
                  <a:pt x="1472930" y="537928"/>
                </a:lnTo>
                <a:lnTo>
                  <a:pt x="1462155" y="546060"/>
                </a:lnTo>
                <a:lnTo>
                  <a:pt x="1452583" y="553123"/>
                </a:lnTo>
                <a:lnTo>
                  <a:pt x="1441958" y="557750"/>
                </a:lnTo>
                <a:lnTo>
                  <a:pt x="1424505" y="557503"/>
                </a:lnTo>
                <a:lnTo>
                  <a:pt x="1410634" y="556972"/>
                </a:lnTo>
                <a:lnTo>
                  <a:pt x="1399934" y="556327"/>
                </a:lnTo>
                <a:lnTo>
                  <a:pt x="1385920" y="555997"/>
                </a:lnTo>
                <a:lnTo>
                  <a:pt x="1368948" y="597660"/>
                </a:lnTo>
                <a:lnTo>
                  <a:pt x="1365476" y="637290"/>
                </a:lnTo>
                <a:lnTo>
                  <a:pt x="1366792" y="651767"/>
                </a:lnTo>
                <a:lnTo>
                  <a:pt x="1406676" y="680545"/>
                </a:lnTo>
                <a:lnTo>
                  <a:pt x="1419974" y="684449"/>
                </a:lnTo>
                <a:lnTo>
                  <a:pt x="1418460" y="693871"/>
                </a:lnTo>
                <a:lnTo>
                  <a:pt x="1412465" y="693389"/>
                </a:lnTo>
                <a:lnTo>
                  <a:pt x="1411538" y="705428"/>
                </a:lnTo>
                <a:lnTo>
                  <a:pt x="1413020" y="716243"/>
                </a:lnTo>
                <a:lnTo>
                  <a:pt x="1416572" y="730097"/>
                </a:lnTo>
                <a:lnTo>
                  <a:pt x="1408067" y="736608"/>
                </a:lnTo>
                <a:lnTo>
                  <a:pt x="1400009" y="745765"/>
                </a:lnTo>
                <a:lnTo>
                  <a:pt x="1391832" y="756067"/>
                </a:lnTo>
                <a:lnTo>
                  <a:pt x="1382966" y="766012"/>
                </a:lnTo>
                <a:lnTo>
                  <a:pt x="1372844" y="774098"/>
                </a:lnTo>
                <a:lnTo>
                  <a:pt x="1360898" y="778823"/>
                </a:lnTo>
                <a:lnTo>
                  <a:pt x="1343368" y="776061"/>
                </a:lnTo>
                <a:lnTo>
                  <a:pt x="1332455" y="770961"/>
                </a:lnTo>
                <a:lnTo>
                  <a:pt x="1323587" y="766201"/>
                </a:lnTo>
                <a:lnTo>
                  <a:pt x="1326842" y="744201"/>
                </a:lnTo>
                <a:lnTo>
                  <a:pt x="1328023" y="729152"/>
                </a:lnTo>
                <a:lnTo>
                  <a:pt x="1285075" y="743548"/>
                </a:lnTo>
                <a:lnTo>
                  <a:pt x="1258511" y="785305"/>
                </a:lnTo>
                <a:lnTo>
                  <a:pt x="1252047" y="796215"/>
                </a:lnTo>
                <a:lnTo>
                  <a:pt x="1245019" y="806298"/>
                </a:lnTo>
                <a:lnTo>
                  <a:pt x="1237108" y="815048"/>
                </a:lnTo>
                <a:lnTo>
                  <a:pt x="1227997" y="821956"/>
                </a:lnTo>
                <a:lnTo>
                  <a:pt x="1218519" y="829847"/>
                </a:lnTo>
                <a:lnTo>
                  <a:pt x="1211825" y="840682"/>
                </a:lnTo>
                <a:lnTo>
                  <a:pt x="1204595" y="850320"/>
                </a:lnTo>
                <a:lnTo>
                  <a:pt x="1193513" y="854621"/>
                </a:lnTo>
                <a:lnTo>
                  <a:pt x="1178873" y="849626"/>
                </a:lnTo>
                <a:lnTo>
                  <a:pt x="1168938" y="843933"/>
                </a:lnTo>
                <a:lnTo>
                  <a:pt x="1156251" y="845717"/>
                </a:lnTo>
                <a:lnTo>
                  <a:pt x="1145163" y="849629"/>
                </a:lnTo>
                <a:lnTo>
                  <a:pt x="1127427" y="845644"/>
                </a:lnTo>
                <a:lnTo>
                  <a:pt x="1118322" y="837486"/>
                </a:lnTo>
                <a:lnTo>
                  <a:pt x="1112961" y="828599"/>
                </a:lnTo>
                <a:lnTo>
                  <a:pt x="1102047" y="833067"/>
                </a:lnTo>
                <a:lnTo>
                  <a:pt x="1089914" y="836454"/>
                </a:lnTo>
                <a:lnTo>
                  <a:pt x="1077011" y="838411"/>
                </a:lnTo>
                <a:lnTo>
                  <a:pt x="1063790" y="838586"/>
                </a:lnTo>
                <a:lnTo>
                  <a:pt x="1051512" y="832490"/>
                </a:lnTo>
                <a:lnTo>
                  <a:pt x="1039720" y="822431"/>
                </a:lnTo>
                <a:lnTo>
                  <a:pt x="1028236" y="829903"/>
                </a:lnTo>
                <a:lnTo>
                  <a:pt x="1022551" y="844981"/>
                </a:lnTo>
                <a:lnTo>
                  <a:pt x="1019780" y="858611"/>
                </a:lnTo>
                <a:lnTo>
                  <a:pt x="1005967" y="861896"/>
                </a:lnTo>
                <a:lnTo>
                  <a:pt x="992229" y="862584"/>
                </a:lnTo>
                <a:lnTo>
                  <a:pt x="979083" y="861779"/>
                </a:lnTo>
                <a:lnTo>
                  <a:pt x="967042" y="860583"/>
                </a:lnTo>
                <a:lnTo>
                  <a:pt x="956622" y="860100"/>
                </a:lnTo>
                <a:lnTo>
                  <a:pt x="948338" y="861433"/>
                </a:lnTo>
                <a:lnTo>
                  <a:pt x="939044" y="869147"/>
                </a:lnTo>
                <a:lnTo>
                  <a:pt x="935432" y="877464"/>
                </a:lnTo>
                <a:lnTo>
                  <a:pt x="934321" y="885907"/>
                </a:lnTo>
                <a:lnTo>
                  <a:pt x="932532" y="893999"/>
                </a:lnTo>
                <a:lnTo>
                  <a:pt x="922255" y="901607"/>
                </a:lnTo>
                <a:lnTo>
                  <a:pt x="910943" y="906923"/>
                </a:lnTo>
                <a:lnTo>
                  <a:pt x="899353" y="910995"/>
                </a:lnTo>
                <a:lnTo>
                  <a:pt x="888243" y="914871"/>
                </a:lnTo>
                <a:lnTo>
                  <a:pt x="878370" y="919599"/>
                </a:lnTo>
                <a:lnTo>
                  <a:pt x="870491" y="926227"/>
                </a:lnTo>
                <a:lnTo>
                  <a:pt x="865362" y="935802"/>
                </a:lnTo>
                <a:lnTo>
                  <a:pt x="866614" y="950090"/>
                </a:lnTo>
                <a:lnTo>
                  <a:pt x="891556" y="981571"/>
                </a:lnTo>
                <a:lnTo>
                  <a:pt x="909471" y="994524"/>
                </a:lnTo>
                <a:lnTo>
                  <a:pt x="899938" y="1003534"/>
                </a:lnTo>
                <a:lnTo>
                  <a:pt x="892157" y="1013014"/>
                </a:lnTo>
                <a:lnTo>
                  <a:pt x="886172" y="1023596"/>
                </a:lnTo>
                <a:lnTo>
                  <a:pt x="882027" y="1035912"/>
                </a:lnTo>
                <a:lnTo>
                  <a:pt x="879767" y="1050593"/>
                </a:lnTo>
                <a:lnTo>
                  <a:pt x="880139" y="1064273"/>
                </a:lnTo>
                <a:lnTo>
                  <a:pt x="883046" y="1078205"/>
                </a:lnTo>
                <a:lnTo>
                  <a:pt x="888135" y="1090989"/>
                </a:lnTo>
                <a:lnTo>
                  <a:pt x="895055" y="1101223"/>
                </a:lnTo>
                <a:lnTo>
                  <a:pt x="900412" y="1115024"/>
                </a:lnTo>
                <a:lnTo>
                  <a:pt x="903825" y="1127986"/>
                </a:lnTo>
                <a:lnTo>
                  <a:pt x="906165" y="1140014"/>
                </a:lnTo>
                <a:lnTo>
                  <a:pt x="908300" y="1151017"/>
                </a:lnTo>
                <a:lnTo>
                  <a:pt x="911102" y="1160902"/>
                </a:lnTo>
                <a:lnTo>
                  <a:pt x="915441" y="1169574"/>
                </a:lnTo>
                <a:lnTo>
                  <a:pt x="922186" y="1176943"/>
                </a:lnTo>
                <a:lnTo>
                  <a:pt x="920077" y="1190861"/>
                </a:lnTo>
                <a:lnTo>
                  <a:pt x="912161" y="1238295"/>
                </a:lnTo>
                <a:lnTo>
                  <a:pt x="903587" y="1286197"/>
                </a:lnTo>
                <a:lnTo>
                  <a:pt x="896574" y="1324218"/>
                </a:lnTo>
                <a:lnTo>
                  <a:pt x="894967" y="1332907"/>
                </a:lnTo>
                <a:lnTo>
                  <a:pt x="893862" y="1338966"/>
                </a:lnTo>
                <a:lnTo>
                  <a:pt x="893342" y="1342010"/>
                </a:lnTo>
                <a:lnTo>
                  <a:pt x="891765" y="1345164"/>
                </a:lnTo>
                <a:lnTo>
                  <a:pt x="862861" y="1384942"/>
                </a:lnTo>
                <a:lnTo>
                  <a:pt x="829553" y="1420077"/>
                </a:lnTo>
                <a:lnTo>
                  <a:pt x="815650" y="1429609"/>
                </a:lnTo>
                <a:lnTo>
                  <a:pt x="803064" y="1439010"/>
                </a:lnTo>
                <a:lnTo>
                  <a:pt x="773180" y="1467121"/>
                </a:lnTo>
                <a:lnTo>
                  <a:pt x="751607" y="1506942"/>
                </a:lnTo>
                <a:lnTo>
                  <a:pt x="746597" y="1523321"/>
                </a:lnTo>
                <a:lnTo>
                  <a:pt x="739937" y="1536213"/>
                </a:lnTo>
                <a:lnTo>
                  <a:pt x="704864" y="1563921"/>
                </a:lnTo>
                <a:lnTo>
                  <a:pt x="696005" y="1567630"/>
                </a:lnTo>
                <a:lnTo>
                  <a:pt x="687916" y="1571151"/>
                </a:lnTo>
                <a:lnTo>
                  <a:pt x="681002" y="1575034"/>
                </a:lnTo>
                <a:lnTo>
                  <a:pt x="675664" y="1579829"/>
                </a:lnTo>
                <a:lnTo>
                  <a:pt x="672307" y="1586084"/>
                </a:lnTo>
                <a:lnTo>
                  <a:pt x="672472" y="1600669"/>
                </a:lnTo>
                <a:lnTo>
                  <a:pt x="674533" y="1611691"/>
                </a:lnTo>
                <a:lnTo>
                  <a:pt x="664552" y="1621673"/>
                </a:lnTo>
                <a:lnTo>
                  <a:pt x="653842" y="1628612"/>
                </a:lnTo>
                <a:lnTo>
                  <a:pt x="643703" y="1634756"/>
                </a:lnTo>
                <a:lnTo>
                  <a:pt x="635437" y="1642352"/>
                </a:lnTo>
                <a:lnTo>
                  <a:pt x="630346" y="1653647"/>
                </a:lnTo>
                <a:lnTo>
                  <a:pt x="622127" y="1649811"/>
                </a:lnTo>
                <a:lnTo>
                  <a:pt x="621610" y="1644206"/>
                </a:lnTo>
                <a:lnTo>
                  <a:pt x="622535" y="1636735"/>
                </a:lnTo>
                <a:lnTo>
                  <a:pt x="614945" y="1620945"/>
                </a:lnTo>
                <a:lnTo>
                  <a:pt x="607785" y="1613551"/>
                </a:lnTo>
                <a:lnTo>
                  <a:pt x="599830" y="1611439"/>
                </a:lnTo>
                <a:lnTo>
                  <a:pt x="589859" y="1611495"/>
                </a:lnTo>
                <a:lnTo>
                  <a:pt x="573937" y="1606779"/>
                </a:lnTo>
                <a:lnTo>
                  <a:pt x="566292" y="1597256"/>
                </a:lnTo>
                <a:lnTo>
                  <a:pt x="562553" y="1585788"/>
                </a:lnTo>
                <a:lnTo>
                  <a:pt x="555027" y="1572561"/>
                </a:lnTo>
                <a:lnTo>
                  <a:pt x="546137" y="1562702"/>
                </a:lnTo>
                <a:lnTo>
                  <a:pt x="536511" y="1554977"/>
                </a:lnTo>
                <a:lnTo>
                  <a:pt x="526776" y="1548154"/>
                </a:lnTo>
                <a:lnTo>
                  <a:pt x="517557" y="1541000"/>
                </a:lnTo>
                <a:lnTo>
                  <a:pt x="509483" y="1532281"/>
                </a:lnTo>
                <a:lnTo>
                  <a:pt x="493043" y="1527005"/>
                </a:lnTo>
                <a:lnTo>
                  <a:pt x="483602" y="1522476"/>
                </a:lnTo>
                <a:lnTo>
                  <a:pt x="469125" y="1519609"/>
                </a:lnTo>
                <a:lnTo>
                  <a:pt x="457813" y="1514492"/>
                </a:lnTo>
                <a:lnTo>
                  <a:pt x="448423" y="1507765"/>
                </a:lnTo>
                <a:lnTo>
                  <a:pt x="439713" y="1500071"/>
                </a:lnTo>
                <a:lnTo>
                  <a:pt x="430441" y="1492052"/>
                </a:lnTo>
                <a:lnTo>
                  <a:pt x="419365" y="1484349"/>
                </a:lnTo>
                <a:lnTo>
                  <a:pt x="404515" y="1478059"/>
                </a:lnTo>
                <a:lnTo>
                  <a:pt x="390917" y="1473419"/>
                </a:lnTo>
                <a:lnTo>
                  <a:pt x="378659" y="1469485"/>
                </a:lnTo>
                <a:lnTo>
                  <a:pt x="367829" y="1465311"/>
                </a:lnTo>
                <a:lnTo>
                  <a:pt x="344223" y="1431293"/>
                </a:lnTo>
                <a:lnTo>
                  <a:pt x="342691" y="1419366"/>
                </a:lnTo>
                <a:lnTo>
                  <a:pt x="339532" y="1409088"/>
                </a:lnTo>
                <a:lnTo>
                  <a:pt x="332642" y="1402368"/>
                </a:lnTo>
                <a:lnTo>
                  <a:pt x="318699" y="1403162"/>
                </a:lnTo>
                <a:lnTo>
                  <a:pt x="307640" y="1408161"/>
                </a:lnTo>
                <a:lnTo>
                  <a:pt x="298704" y="1416235"/>
                </a:lnTo>
                <a:lnTo>
                  <a:pt x="291134" y="1426251"/>
                </a:lnTo>
                <a:lnTo>
                  <a:pt x="284168" y="1437079"/>
                </a:lnTo>
                <a:lnTo>
                  <a:pt x="277047" y="1447587"/>
                </a:lnTo>
                <a:lnTo>
                  <a:pt x="263134" y="1448012"/>
                </a:lnTo>
                <a:lnTo>
                  <a:pt x="251151" y="1443956"/>
                </a:lnTo>
                <a:lnTo>
                  <a:pt x="242989" y="1435137"/>
                </a:lnTo>
                <a:lnTo>
                  <a:pt x="230828" y="1437441"/>
                </a:lnTo>
                <a:lnTo>
                  <a:pt x="219798" y="1440199"/>
                </a:lnTo>
                <a:lnTo>
                  <a:pt x="203929" y="1438225"/>
                </a:lnTo>
                <a:lnTo>
                  <a:pt x="190117" y="1434607"/>
                </a:lnTo>
                <a:lnTo>
                  <a:pt x="147535" y="1410131"/>
                </a:lnTo>
                <a:lnTo>
                  <a:pt x="120672" y="1384685"/>
                </a:lnTo>
                <a:lnTo>
                  <a:pt x="114581" y="1376765"/>
                </a:lnTo>
                <a:lnTo>
                  <a:pt x="106657" y="1370819"/>
                </a:lnTo>
                <a:lnTo>
                  <a:pt x="94218" y="1367676"/>
                </a:lnTo>
                <a:lnTo>
                  <a:pt x="81953" y="1370718"/>
                </a:lnTo>
                <a:lnTo>
                  <a:pt x="70612" y="1374725"/>
                </a:lnTo>
                <a:lnTo>
                  <a:pt x="60792" y="1371176"/>
                </a:lnTo>
                <a:lnTo>
                  <a:pt x="51620" y="1363027"/>
                </a:lnTo>
                <a:lnTo>
                  <a:pt x="42991" y="1351868"/>
                </a:lnTo>
                <a:lnTo>
                  <a:pt x="34795" y="1339291"/>
                </a:lnTo>
                <a:lnTo>
                  <a:pt x="26926" y="1326887"/>
                </a:lnTo>
                <a:lnTo>
                  <a:pt x="19275" y="1316247"/>
                </a:lnTo>
                <a:lnTo>
                  <a:pt x="7934" y="1306637"/>
                </a:lnTo>
                <a:lnTo>
                  <a:pt x="0" y="1298266"/>
                </a:lnTo>
                <a:lnTo>
                  <a:pt x="4645" y="1288713"/>
                </a:lnTo>
                <a:lnTo>
                  <a:pt x="15712" y="1277504"/>
                </a:lnTo>
                <a:lnTo>
                  <a:pt x="28223" y="1267993"/>
                </a:lnTo>
                <a:lnTo>
                  <a:pt x="37204" y="1263536"/>
                </a:lnTo>
                <a:lnTo>
                  <a:pt x="53915" y="1264315"/>
                </a:lnTo>
                <a:lnTo>
                  <a:pt x="65794" y="1261885"/>
                </a:lnTo>
                <a:lnTo>
                  <a:pt x="73139" y="1253418"/>
                </a:lnTo>
                <a:lnTo>
                  <a:pt x="74025" y="1236240"/>
                </a:lnTo>
                <a:lnTo>
                  <a:pt x="72320" y="1223654"/>
                </a:lnTo>
                <a:lnTo>
                  <a:pt x="70162" y="1213764"/>
                </a:lnTo>
                <a:lnTo>
                  <a:pt x="72240" y="1199612"/>
                </a:lnTo>
                <a:lnTo>
                  <a:pt x="76529" y="1188277"/>
                </a:lnTo>
                <a:lnTo>
                  <a:pt x="81262" y="1177615"/>
                </a:lnTo>
                <a:lnTo>
                  <a:pt x="84673" y="1165485"/>
                </a:lnTo>
                <a:lnTo>
                  <a:pt x="83917" y="1150477"/>
                </a:lnTo>
                <a:lnTo>
                  <a:pt x="80547" y="1138573"/>
                </a:lnTo>
                <a:lnTo>
                  <a:pt x="77203" y="1127986"/>
                </a:lnTo>
                <a:lnTo>
                  <a:pt x="79080" y="1116062"/>
                </a:lnTo>
                <a:lnTo>
                  <a:pt x="83814" y="1103991"/>
                </a:lnTo>
                <a:lnTo>
                  <a:pt x="89765" y="1091959"/>
                </a:lnTo>
                <a:lnTo>
                  <a:pt x="95293" y="1080151"/>
                </a:lnTo>
                <a:lnTo>
                  <a:pt x="127767" y="1054262"/>
                </a:lnTo>
                <a:lnTo>
                  <a:pt x="144252" y="1020038"/>
                </a:lnTo>
                <a:lnTo>
                  <a:pt x="143501" y="1005582"/>
                </a:lnTo>
                <a:lnTo>
                  <a:pt x="139451" y="993214"/>
                </a:lnTo>
                <a:lnTo>
                  <a:pt x="133473" y="982281"/>
                </a:lnTo>
                <a:lnTo>
                  <a:pt x="126939" y="972131"/>
                </a:lnTo>
                <a:lnTo>
                  <a:pt x="121219" y="962112"/>
                </a:lnTo>
                <a:lnTo>
                  <a:pt x="117685" y="951570"/>
                </a:lnTo>
                <a:lnTo>
                  <a:pt x="119322" y="934092"/>
                </a:lnTo>
                <a:lnTo>
                  <a:pt x="122193" y="917546"/>
                </a:lnTo>
                <a:lnTo>
                  <a:pt x="137519" y="877354"/>
                </a:lnTo>
                <a:lnTo>
                  <a:pt x="161449" y="859423"/>
                </a:lnTo>
                <a:lnTo>
                  <a:pt x="174427" y="860150"/>
                </a:lnTo>
                <a:lnTo>
                  <a:pt x="185987" y="860915"/>
                </a:lnTo>
                <a:lnTo>
                  <a:pt x="198549" y="861858"/>
                </a:lnTo>
                <a:lnTo>
                  <a:pt x="214052" y="860551"/>
                </a:lnTo>
                <a:lnTo>
                  <a:pt x="226714" y="854972"/>
                </a:lnTo>
                <a:lnTo>
                  <a:pt x="237206" y="846654"/>
                </a:lnTo>
                <a:lnTo>
                  <a:pt x="246198" y="837133"/>
                </a:lnTo>
                <a:lnTo>
                  <a:pt x="254362" y="827940"/>
                </a:lnTo>
                <a:lnTo>
                  <a:pt x="262369" y="820611"/>
                </a:lnTo>
                <a:lnTo>
                  <a:pt x="270890" y="816680"/>
                </a:lnTo>
                <a:lnTo>
                  <a:pt x="281816" y="819292"/>
                </a:lnTo>
                <a:lnTo>
                  <a:pt x="289829" y="824998"/>
                </a:lnTo>
                <a:lnTo>
                  <a:pt x="295619" y="833058"/>
                </a:lnTo>
                <a:lnTo>
                  <a:pt x="299878" y="842731"/>
                </a:lnTo>
                <a:lnTo>
                  <a:pt x="303294" y="853279"/>
                </a:lnTo>
                <a:lnTo>
                  <a:pt x="306560" y="863961"/>
                </a:lnTo>
                <a:lnTo>
                  <a:pt x="310364" y="874039"/>
                </a:lnTo>
                <a:lnTo>
                  <a:pt x="315399" y="882771"/>
                </a:lnTo>
                <a:lnTo>
                  <a:pt x="322354" y="889419"/>
                </a:lnTo>
                <a:lnTo>
                  <a:pt x="331920" y="893243"/>
                </a:lnTo>
                <a:lnTo>
                  <a:pt x="339250" y="889975"/>
                </a:lnTo>
                <a:lnTo>
                  <a:pt x="341030" y="880142"/>
                </a:lnTo>
                <a:lnTo>
                  <a:pt x="340048" y="866708"/>
                </a:lnTo>
                <a:lnTo>
                  <a:pt x="339087" y="852639"/>
                </a:lnTo>
                <a:lnTo>
                  <a:pt x="349471" y="810848"/>
                </a:lnTo>
                <a:lnTo>
                  <a:pt x="373987" y="792039"/>
                </a:lnTo>
                <a:lnTo>
                  <a:pt x="378910" y="778426"/>
                </a:lnTo>
                <a:lnTo>
                  <a:pt x="382368" y="768856"/>
                </a:lnTo>
                <a:lnTo>
                  <a:pt x="392540" y="758888"/>
                </a:lnTo>
                <a:lnTo>
                  <a:pt x="403569" y="749522"/>
                </a:lnTo>
                <a:lnTo>
                  <a:pt x="414363" y="740472"/>
                </a:lnTo>
                <a:lnTo>
                  <a:pt x="423831" y="731455"/>
                </a:lnTo>
                <a:lnTo>
                  <a:pt x="430883" y="722187"/>
                </a:lnTo>
                <a:lnTo>
                  <a:pt x="434426" y="712384"/>
                </a:lnTo>
                <a:lnTo>
                  <a:pt x="435327" y="701999"/>
                </a:lnTo>
                <a:lnTo>
                  <a:pt x="426336" y="701263"/>
                </a:lnTo>
                <a:lnTo>
                  <a:pt x="423770" y="694989"/>
                </a:lnTo>
                <a:lnTo>
                  <a:pt x="424011" y="691966"/>
                </a:lnTo>
                <a:lnTo>
                  <a:pt x="424748" y="682962"/>
                </a:lnTo>
                <a:lnTo>
                  <a:pt x="429093" y="669679"/>
                </a:lnTo>
                <a:lnTo>
                  <a:pt x="438436" y="660169"/>
                </a:lnTo>
                <a:lnTo>
                  <a:pt x="450779" y="654519"/>
                </a:lnTo>
                <a:lnTo>
                  <a:pt x="464120" y="652817"/>
                </a:lnTo>
                <a:lnTo>
                  <a:pt x="473010" y="659699"/>
                </a:lnTo>
                <a:lnTo>
                  <a:pt x="477169" y="672722"/>
                </a:lnTo>
                <a:lnTo>
                  <a:pt x="499967" y="690372"/>
                </a:lnTo>
                <a:lnTo>
                  <a:pt x="535242" y="716002"/>
                </a:lnTo>
                <a:lnTo>
                  <a:pt x="545129" y="719511"/>
                </a:lnTo>
                <a:lnTo>
                  <a:pt x="563883" y="717757"/>
                </a:lnTo>
                <a:lnTo>
                  <a:pt x="573849" y="710807"/>
                </a:lnTo>
                <a:lnTo>
                  <a:pt x="577385" y="701875"/>
                </a:lnTo>
                <a:lnTo>
                  <a:pt x="578418" y="688931"/>
                </a:lnTo>
                <a:lnTo>
                  <a:pt x="579091" y="679889"/>
                </a:lnTo>
                <a:lnTo>
                  <a:pt x="584822" y="667430"/>
                </a:lnTo>
                <a:lnTo>
                  <a:pt x="592274" y="657475"/>
                </a:lnTo>
                <a:lnTo>
                  <a:pt x="593493" y="650806"/>
                </a:lnTo>
                <a:lnTo>
                  <a:pt x="593696" y="647808"/>
                </a:lnTo>
                <a:lnTo>
                  <a:pt x="594433" y="638715"/>
                </a:lnTo>
                <a:lnTo>
                  <a:pt x="588180" y="627252"/>
                </a:lnTo>
                <a:lnTo>
                  <a:pt x="577883" y="616793"/>
                </a:lnTo>
                <a:lnTo>
                  <a:pt x="567218" y="607268"/>
                </a:lnTo>
                <a:lnTo>
                  <a:pt x="559865" y="598605"/>
                </a:lnTo>
                <a:lnTo>
                  <a:pt x="563419" y="583444"/>
                </a:lnTo>
                <a:lnTo>
                  <a:pt x="571359" y="572823"/>
                </a:lnTo>
                <a:lnTo>
                  <a:pt x="581070" y="564491"/>
                </a:lnTo>
                <a:lnTo>
                  <a:pt x="589938" y="556199"/>
                </a:lnTo>
                <a:lnTo>
                  <a:pt x="595348" y="545694"/>
                </a:lnTo>
                <a:lnTo>
                  <a:pt x="594429" y="530238"/>
                </a:lnTo>
                <a:lnTo>
                  <a:pt x="590493" y="518614"/>
                </a:lnTo>
                <a:lnTo>
                  <a:pt x="586721" y="509138"/>
                </a:lnTo>
                <a:lnTo>
                  <a:pt x="532342" y="503930"/>
                </a:lnTo>
                <a:lnTo>
                  <a:pt x="528314" y="496069"/>
                </a:lnTo>
                <a:lnTo>
                  <a:pt x="525819" y="484693"/>
                </a:lnTo>
                <a:lnTo>
                  <a:pt x="524622" y="471003"/>
                </a:lnTo>
                <a:lnTo>
                  <a:pt x="524486" y="456202"/>
                </a:lnTo>
                <a:lnTo>
                  <a:pt x="525176" y="441493"/>
                </a:lnTo>
                <a:lnTo>
                  <a:pt x="527865" y="425139"/>
                </a:lnTo>
                <a:lnTo>
                  <a:pt x="532188" y="414342"/>
                </a:lnTo>
                <a:lnTo>
                  <a:pt x="537183" y="405774"/>
                </a:lnTo>
                <a:lnTo>
                  <a:pt x="541892" y="396108"/>
                </a:lnTo>
                <a:lnTo>
                  <a:pt x="538515" y="386519"/>
                </a:lnTo>
                <a:lnTo>
                  <a:pt x="535733" y="383255"/>
                </a:lnTo>
                <a:lnTo>
                  <a:pt x="533397" y="374060"/>
                </a:lnTo>
                <a:lnTo>
                  <a:pt x="545011" y="367327"/>
                </a:lnTo>
                <a:lnTo>
                  <a:pt x="553178" y="359458"/>
                </a:lnTo>
                <a:lnTo>
                  <a:pt x="561632" y="351050"/>
                </a:lnTo>
                <a:lnTo>
                  <a:pt x="574313" y="340450"/>
                </a:lnTo>
                <a:lnTo>
                  <a:pt x="582686" y="332511"/>
                </a:lnTo>
                <a:lnTo>
                  <a:pt x="586894" y="317763"/>
                </a:lnTo>
                <a:lnTo>
                  <a:pt x="593245" y="306234"/>
                </a:lnTo>
                <a:lnTo>
                  <a:pt x="600266" y="296359"/>
                </a:lnTo>
                <a:lnTo>
                  <a:pt x="606483" y="286575"/>
                </a:lnTo>
                <a:lnTo>
                  <a:pt x="610424" y="275318"/>
                </a:lnTo>
                <a:lnTo>
                  <a:pt x="607853" y="263700"/>
                </a:lnTo>
                <a:lnTo>
                  <a:pt x="602458" y="253553"/>
                </a:lnTo>
                <a:lnTo>
                  <a:pt x="604816" y="238684"/>
                </a:lnTo>
                <a:lnTo>
                  <a:pt x="610363" y="227460"/>
                </a:lnTo>
                <a:lnTo>
                  <a:pt x="614876" y="217359"/>
                </a:lnTo>
                <a:lnTo>
                  <a:pt x="613532" y="203907"/>
                </a:lnTo>
                <a:lnTo>
                  <a:pt x="608051" y="193440"/>
                </a:lnTo>
                <a:lnTo>
                  <a:pt x="600268" y="184635"/>
                </a:lnTo>
                <a:lnTo>
                  <a:pt x="592015" y="176169"/>
                </a:lnTo>
                <a:lnTo>
                  <a:pt x="585124" y="166719"/>
                </a:lnTo>
                <a:lnTo>
                  <a:pt x="581429" y="154962"/>
                </a:lnTo>
                <a:lnTo>
                  <a:pt x="585381" y="137439"/>
                </a:lnTo>
                <a:lnTo>
                  <a:pt x="592535" y="126078"/>
                </a:lnTo>
                <a:lnTo>
                  <a:pt x="599368" y="117717"/>
                </a:lnTo>
                <a:lnTo>
                  <a:pt x="599409" y="105337"/>
                </a:lnTo>
                <a:lnTo>
                  <a:pt x="595857" y="95532"/>
                </a:lnTo>
                <a:lnTo>
                  <a:pt x="591213" y="85861"/>
                </a:lnTo>
                <a:lnTo>
                  <a:pt x="587977" y="73885"/>
                </a:lnTo>
                <a:lnTo>
                  <a:pt x="611321" y="37571"/>
                </a:lnTo>
                <a:lnTo>
                  <a:pt x="641004" y="25628"/>
                </a:lnTo>
                <a:lnTo>
                  <a:pt x="650232" y="21433"/>
                </a:lnTo>
                <a:lnTo>
                  <a:pt x="658192" y="16154"/>
                </a:lnTo>
                <a:lnTo>
                  <a:pt x="664327" y="9205"/>
                </a:lnTo>
                <a:lnTo>
                  <a:pt x="668074" y="0"/>
                </a:lnTo>
                <a:lnTo>
                  <a:pt x="689162" y="520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252"/>
          <p:cNvSpPr/>
          <p:nvPr/>
        </p:nvSpPr>
        <p:spPr>
          <a:xfrm>
            <a:off x="2213387" y="4950621"/>
            <a:ext cx="410118" cy="49972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253"/>
          <p:cNvSpPr/>
          <p:nvPr/>
        </p:nvSpPr>
        <p:spPr>
          <a:xfrm>
            <a:off x="2213387" y="4950621"/>
            <a:ext cx="410209" cy="499745"/>
          </a:xfrm>
          <a:custGeom>
            <a:avLst/>
            <a:gdLst/>
            <a:ahLst/>
            <a:cxnLst/>
            <a:rect l="l" t="t" r="r" b="b"/>
            <a:pathLst>
              <a:path w="410210" h="499745">
                <a:moveTo>
                  <a:pt x="45021" y="498220"/>
                </a:moveTo>
                <a:lnTo>
                  <a:pt x="49743" y="490616"/>
                </a:lnTo>
                <a:lnTo>
                  <a:pt x="60501" y="488149"/>
                </a:lnTo>
                <a:lnTo>
                  <a:pt x="74703" y="489322"/>
                </a:lnTo>
                <a:lnTo>
                  <a:pt x="89759" y="492640"/>
                </a:lnTo>
                <a:lnTo>
                  <a:pt x="103078" y="496606"/>
                </a:lnTo>
                <a:lnTo>
                  <a:pt x="112070" y="499725"/>
                </a:lnTo>
                <a:lnTo>
                  <a:pt x="117823" y="488319"/>
                </a:lnTo>
                <a:lnTo>
                  <a:pt x="122360" y="475245"/>
                </a:lnTo>
                <a:lnTo>
                  <a:pt x="126456" y="461668"/>
                </a:lnTo>
                <a:lnTo>
                  <a:pt x="130887" y="448753"/>
                </a:lnTo>
                <a:lnTo>
                  <a:pt x="136429" y="437665"/>
                </a:lnTo>
                <a:lnTo>
                  <a:pt x="143859" y="429570"/>
                </a:lnTo>
                <a:lnTo>
                  <a:pt x="153953" y="425631"/>
                </a:lnTo>
                <a:lnTo>
                  <a:pt x="168776" y="428306"/>
                </a:lnTo>
                <a:lnTo>
                  <a:pt x="180940" y="433531"/>
                </a:lnTo>
                <a:lnTo>
                  <a:pt x="191455" y="440170"/>
                </a:lnTo>
                <a:lnTo>
                  <a:pt x="201329" y="447089"/>
                </a:lnTo>
                <a:lnTo>
                  <a:pt x="211572" y="453153"/>
                </a:lnTo>
                <a:lnTo>
                  <a:pt x="223192" y="457225"/>
                </a:lnTo>
                <a:lnTo>
                  <a:pt x="238440" y="454651"/>
                </a:lnTo>
                <a:lnTo>
                  <a:pt x="242718" y="444160"/>
                </a:lnTo>
                <a:lnTo>
                  <a:pt x="239207" y="435933"/>
                </a:lnTo>
                <a:lnTo>
                  <a:pt x="229802" y="426380"/>
                </a:lnTo>
                <a:lnTo>
                  <a:pt x="217970" y="416357"/>
                </a:lnTo>
                <a:lnTo>
                  <a:pt x="207177" y="406722"/>
                </a:lnTo>
                <a:lnTo>
                  <a:pt x="202133" y="383451"/>
                </a:lnTo>
                <a:lnTo>
                  <a:pt x="217715" y="384161"/>
                </a:lnTo>
                <a:lnTo>
                  <a:pt x="227573" y="381184"/>
                </a:lnTo>
                <a:lnTo>
                  <a:pt x="219723" y="371567"/>
                </a:lnTo>
                <a:lnTo>
                  <a:pt x="208963" y="363162"/>
                </a:lnTo>
                <a:lnTo>
                  <a:pt x="209475" y="347956"/>
                </a:lnTo>
                <a:lnTo>
                  <a:pt x="214625" y="335766"/>
                </a:lnTo>
                <a:lnTo>
                  <a:pt x="223226" y="327269"/>
                </a:lnTo>
                <a:lnTo>
                  <a:pt x="234089" y="323141"/>
                </a:lnTo>
                <a:lnTo>
                  <a:pt x="243068" y="325313"/>
                </a:lnTo>
                <a:lnTo>
                  <a:pt x="282565" y="346360"/>
                </a:lnTo>
                <a:lnTo>
                  <a:pt x="303473" y="361478"/>
                </a:lnTo>
                <a:lnTo>
                  <a:pt x="322301" y="364071"/>
                </a:lnTo>
                <a:lnTo>
                  <a:pt x="337157" y="365983"/>
                </a:lnTo>
                <a:lnTo>
                  <a:pt x="349151" y="367376"/>
                </a:lnTo>
                <a:lnTo>
                  <a:pt x="359395" y="368408"/>
                </a:lnTo>
                <a:lnTo>
                  <a:pt x="369001" y="369240"/>
                </a:lnTo>
                <a:lnTo>
                  <a:pt x="377139" y="348703"/>
                </a:lnTo>
                <a:lnTo>
                  <a:pt x="383929" y="336492"/>
                </a:lnTo>
                <a:lnTo>
                  <a:pt x="389211" y="326152"/>
                </a:lnTo>
                <a:lnTo>
                  <a:pt x="392167" y="307701"/>
                </a:lnTo>
                <a:lnTo>
                  <a:pt x="393068" y="299464"/>
                </a:lnTo>
                <a:lnTo>
                  <a:pt x="377842" y="297852"/>
                </a:lnTo>
                <a:lnTo>
                  <a:pt x="365406" y="294876"/>
                </a:lnTo>
                <a:lnTo>
                  <a:pt x="357501" y="287586"/>
                </a:lnTo>
                <a:lnTo>
                  <a:pt x="346237" y="278884"/>
                </a:lnTo>
                <a:lnTo>
                  <a:pt x="335716" y="274671"/>
                </a:lnTo>
                <a:lnTo>
                  <a:pt x="338675" y="261880"/>
                </a:lnTo>
                <a:lnTo>
                  <a:pt x="369168" y="221975"/>
                </a:lnTo>
                <a:lnTo>
                  <a:pt x="378701" y="213022"/>
                </a:lnTo>
                <a:lnTo>
                  <a:pt x="387896" y="203761"/>
                </a:lnTo>
                <a:lnTo>
                  <a:pt x="407944" y="170552"/>
                </a:lnTo>
                <a:lnTo>
                  <a:pt x="410118" y="128127"/>
                </a:lnTo>
                <a:lnTo>
                  <a:pt x="409458" y="115791"/>
                </a:lnTo>
                <a:lnTo>
                  <a:pt x="408145" y="104589"/>
                </a:lnTo>
                <a:lnTo>
                  <a:pt x="406203" y="94661"/>
                </a:lnTo>
                <a:lnTo>
                  <a:pt x="396824" y="84858"/>
                </a:lnTo>
                <a:lnTo>
                  <a:pt x="389597" y="74252"/>
                </a:lnTo>
                <a:lnTo>
                  <a:pt x="375655" y="68102"/>
                </a:lnTo>
                <a:lnTo>
                  <a:pt x="363007" y="64642"/>
                </a:lnTo>
                <a:lnTo>
                  <a:pt x="351546" y="62720"/>
                </a:lnTo>
                <a:lnTo>
                  <a:pt x="341168" y="61187"/>
                </a:lnTo>
                <a:lnTo>
                  <a:pt x="331767" y="58893"/>
                </a:lnTo>
                <a:lnTo>
                  <a:pt x="323238" y="54688"/>
                </a:lnTo>
                <a:lnTo>
                  <a:pt x="315196" y="45760"/>
                </a:lnTo>
                <a:lnTo>
                  <a:pt x="306434" y="36093"/>
                </a:lnTo>
                <a:lnTo>
                  <a:pt x="275974" y="9467"/>
                </a:lnTo>
                <a:lnTo>
                  <a:pt x="247116" y="0"/>
                </a:lnTo>
                <a:lnTo>
                  <a:pt x="243865" y="2806"/>
                </a:lnTo>
                <a:lnTo>
                  <a:pt x="241122" y="16977"/>
                </a:lnTo>
                <a:lnTo>
                  <a:pt x="236395" y="27863"/>
                </a:lnTo>
                <a:lnTo>
                  <a:pt x="231059" y="37739"/>
                </a:lnTo>
                <a:lnTo>
                  <a:pt x="226489" y="48882"/>
                </a:lnTo>
                <a:lnTo>
                  <a:pt x="224784" y="68719"/>
                </a:lnTo>
                <a:lnTo>
                  <a:pt x="225305" y="81334"/>
                </a:lnTo>
                <a:lnTo>
                  <a:pt x="227679" y="89797"/>
                </a:lnTo>
                <a:lnTo>
                  <a:pt x="219694" y="97880"/>
                </a:lnTo>
                <a:lnTo>
                  <a:pt x="208016" y="101643"/>
                </a:lnTo>
                <a:lnTo>
                  <a:pt x="194460" y="102371"/>
                </a:lnTo>
                <a:lnTo>
                  <a:pt x="180843" y="101350"/>
                </a:lnTo>
                <a:lnTo>
                  <a:pt x="168978" y="99867"/>
                </a:lnTo>
                <a:lnTo>
                  <a:pt x="160286" y="113123"/>
                </a:lnTo>
                <a:lnTo>
                  <a:pt x="152029" y="120705"/>
                </a:lnTo>
                <a:lnTo>
                  <a:pt x="134818" y="115512"/>
                </a:lnTo>
                <a:lnTo>
                  <a:pt x="127487" y="104670"/>
                </a:lnTo>
                <a:lnTo>
                  <a:pt x="115505" y="99290"/>
                </a:lnTo>
                <a:lnTo>
                  <a:pt x="106811" y="97826"/>
                </a:lnTo>
                <a:lnTo>
                  <a:pt x="108691" y="84525"/>
                </a:lnTo>
                <a:lnTo>
                  <a:pt x="114433" y="76204"/>
                </a:lnTo>
                <a:lnTo>
                  <a:pt x="113652" y="59637"/>
                </a:lnTo>
                <a:lnTo>
                  <a:pt x="105789" y="51568"/>
                </a:lnTo>
                <a:lnTo>
                  <a:pt x="94809" y="48696"/>
                </a:lnTo>
                <a:lnTo>
                  <a:pt x="77338" y="48781"/>
                </a:lnTo>
                <a:lnTo>
                  <a:pt x="64259" y="52350"/>
                </a:lnTo>
                <a:lnTo>
                  <a:pt x="55138" y="59518"/>
                </a:lnTo>
                <a:lnTo>
                  <a:pt x="49540" y="70398"/>
                </a:lnTo>
                <a:lnTo>
                  <a:pt x="48020" y="91468"/>
                </a:lnTo>
                <a:lnTo>
                  <a:pt x="48068" y="109389"/>
                </a:lnTo>
                <a:lnTo>
                  <a:pt x="66072" y="152815"/>
                </a:lnTo>
                <a:lnTo>
                  <a:pt x="87252" y="159834"/>
                </a:lnTo>
                <a:lnTo>
                  <a:pt x="100504" y="162908"/>
                </a:lnTo>
                <a:lnTo>
                  <a:pt x="110891" y="168096"/>
                </a:lnTo>
                <a:lnTo>
                  <a:pt x="121652" y="173125"/>
                </a:lnTo>
                <a:lnTo>
                  <a:pt x="140225" y="174685"/>
                </a:lnTo>
                <a:lnTo>
                  <a:pt x="155898" y="174746"/>
                </a:lnTo>
                <a:lnTo>
                  <a:pt x="168763" y="173605"/>
                </a:lnTo>
                <a:lnTo>
                  <a:pt x="178910" y="171559"/>
                </a:lnTo>
                <a:lnTo>
                  <a:pt x="186431" y="168907"/>
                </a:lnTo>
                <a:lnTo>
                  <a:pt x="203733" y="168960"/>
                </a:lnTo>
                <a:lnTo>
                  <a:pt x="180441" y="216619"/>
                </a:lnTo>
                <a:lnTo>
                  <a:pt x="157397" y="248937"/>
                </a:lnTo>
                <a:lnTo>
                  <a:pt x="144570" y="245400"/>
                </a:lnTo>
                <a:lnTo>
                  <a:pt x="133287" y="239730"/>
                </a:lnTo>
                <a:lnTo>
                  <a:pt x="122317" y="241174"/>
                </a:lnTo>
                <a:lnTo>
                  <a:pt x="82358" y="261754"/>
                </a:lnTo>
                <a:lnTo>
                  <a:pt x="57640" y="295587"/>
                </a:lnTo>
                <a:lnTo>
                  <a:pt x="54631" y="310865"/>
                </a:lnTo>
                <a:lnTo>
                  <a:pt x="52401" y="318908"/>
                </a:lnTo>
                <a:lnTo>
                  <a:pt x="48315" y="327800"/>
                </a:lnTo>
                <a:lnTo>
                  <a:pt x="41343" y="337972"/>
                </a:lnTo>
                <a:lnTo>
                  <a:pt x="31099" y="348765"/>
                </a:lnTo>
                <a:lnTo>
                  <a:pt x="21075" y="357854"/>
                </a:lnTo>
                <a:lnTo>
                  <a:pt x="12038" y="366430"/>
                </a:lnTo>
                <a:lnTo>
                  <a:pt x="4757" y="375683"/>
                </a:lnTo>
                <a:lnTo>
                  <a:pt x="0" y="386805"/>
                </a:lnTo>
                <a:lnTo>
                  <a:pt x="1468" y="404114"/>
                </a:lnTo>
                <a:lnTo>
                  <a:pt x="8769" y="412514"/>
                </a:lnTo>
                <a:lnTo>
                  <a:pt x="22766" y="414653"/>
                </a:lnTo>
                <a:lnTo>
                  <a:pt x="34071" y="415752"/>
                </a:lnTo>
                <a:lnTo>
                  <a:pt x="43781" y="418064"/>
                </a:lnTo>
                <a:lnTo>
                  <a:pt x="56433" y="423657"/>
                </a:lnTo>
                <a:lnTo>
                  <a:pt x="68656" y="432089"/>
                </a:lnTo>
                <a:lnTo>
                  <a:pt x="77085" y="442922"/>
                </a:lnTo>
                <a:lnTo>
                  <a:pt x="73680" y="453922"/>
                </a:lnTo>
                <a:lnTo>
                  <a:pt x="64365" y="464801"/>
                </a:lnTo>
                <a:lnTo>
                  <a:pt x="54196" y="473699"/>
                </a:lnTo>
                <a:lnTo>
                  <a:pt x="48742" y="489419"/>
                </a:lnTo>
                <a:lnTo>
                  <a:pt x="45021" y="49822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254"/>
          <p:cNvSpPr/>
          <p:nvPr/>
        </p:nvSpPr>
        <p:spPr>
          <a:xfrm>
            <a:off x="1653603" y="4895708"/>
            <a:ext cx="667368" cy="73279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255"/>
          <p:cNvSpPr/>
          <p:nvPr/>
        </p:nvSpPr>
        <p:spPr>
          <a:xfrm>
            <a:off x="1653603" y="4895708"/>
            <a:ext cx="667385" cy="732790"/>
          </a:xfrm>
          <a:custGeom>
            <a:avLst/>
            <a:gdLst/>
            <a:ahLst/>
            <a:cxnLst/>
            <a:rect l="l" t="t" r="r" b="b"/>
            <a:pathLst>
              <a:path w="667385" h="732789">
                <a:moveTo>
                  <a:pt x="0" y="206691"/>
                </a:moveTo>
                <a:lnTo>
                  <a:pt x="9698" y="211533"/>
                </a:lnTo>
                <a:lnTo>
                  <a:pt x="16326" y="218827"/>
                </a:lnTo>
                <a:lnTo>
                  <a:pt x="21153" y="227600"/>
                </a:lnTo>
                <a:lnTo>
                  <a:pt x="25449" y="236881"/>
                </a:lnTo>
                <a:lnTo>
                  <a:pt x="30482" y="245698"/>
                </a:lnTo>
                <a:lnTo>
                  <a:pt x="37522" y="253080"/>
                </a:lnTo>
                <a:lnTo>
                  <a:pt x="47838" y="258056"/>
                </a:lnTo>
                <a:lnTo>
                  <a:pt x="64168" y="258835"/>
                </a:lnTo>
                <a:lnTo>
                  <a:pt x="76244" y="258530"/>
                </a:lnTo>
                <a:lnTo>
                  <a:pt x="85975" y="259532"/>
                </a:lnTo>
                <a:lnTo>
                  <a:pt x="94004" y="269327"/>
                </a:lnTo>
                <a:lnTo>
                  <a:pt x="96300" y="280831"/>
                </a:lnTo>
                <a:lnTo>
                  <a:pt x="95593" y="292624"/>
                </a:lnTo>
                <a:lnTo>
                  <a:pt x="94610" y="303289"/>
                </a:lnTo>
                <a:lnTo>
                  <a:pt x="99796" y="312286"/>
                </a:lnTo>
                <a:lnTo>
                  <a:pt x="109275" y="318577"/>
                </a:lnTo>
                <a:lnTo>
                  <a:pt x="120835" y="323641"/>
                </a:lnTo>
                <a:lnTo>
                  <a:pt x="132262" y="328957"/>
                </a:lnTo>
                <a:lnTo>
                  <a:pt x="141343" y="336005"/>
                </a:lnTo>
                <a:lnTo>
                  <a:pt x="145865" y="346264"/>
                </a:lnTo>
                <a:lnTo>
                  <a:pt x="145709" y="357254"/>
                </a:lnTo>
                <a:lnTo>
                  <a:pt x="146470" y="370208"/>
                </a:lnTo>
                <a:lnTo>
                  <a:pt x="154356" y="413476"/>
                </a:lnTo>
                <a:lnTo>
                  <a:pt x="170851" y="447865"/>
                </a:lnTo>
                <a:lnTo>
                  <a:pt x="188372" y="456080"/>
                </a:lnTo>
                <a:lnTo>
                  <a:pt x="197199" y="465094"/>
                </a:lnTo>
                <a:lnTo>
                  <a:pt x="200659" y="475074"/>
                </a:lnTo>
                <a:lnTo>
                  <a:pt x="203448" y="491864"/>
                </a:lnTo>
                <a:lnTo>
                  <a:pt x="208973" y="505811"/>
                </a:lnTo>
                <a:lnTo>
                  <a:pt x="216825" y="516829"/>
                </a:lnTo>
                <a:lnTo>
                  <a:pt x="226598" y="524831"/>
                </a:lnTo>
                <a:lnTo>
                  <a:pt x="237881" y="529729"/>
                </a:lnTo>
                <a:lnTo>
                  <a:pt x="252225" y="530037"/>
                </a:lnTo>
                <a:lnTo>
                  <a:pt x="265106" y="528336"/>
                </a:lnTo>
                <a:lnTo>
                  <a:pt x="276987" y="525476"/>
                </a:lnTo>
                <a:lnTo>
                  <a:pt x="288333" y="522308"/>
                </a:lnTo>
                <a:lnTo>
                  <a:pt x="299608" y="519683"/>
                </a:lnTo>
                <a:lnTo>
                  <a:pt x="337397" y="526526"/>
                </a:lnTo>
                <a:lnTo>
                  <a:pt x="354716" y="550888"/>
                </a:lnTo>
                <a:lnTo>
                  <a:pt x="359110" y="559602"/>
                </a:lnTo>
                <a:lnTo>
                  <a:pt x="364667" y="567500"/>
                </a:lnTo>
                <a:lnTo>
                  <a:pt x="372500" y="573912"/>
                </a:lnTo>
                <a:lnTo>
                  <a:pt x="424497" y="578407"/>
                </a:lnTo>
                <a:lnTo>
                  <a:pt x="431138" y="586565"/>
                </a:lnTo>
                <a:lnTo>
                  <a:pt x="436223" y="596324"/>
                </a:lnTo>
                <a:lnTo>
                  <a:pt x="440157" y="607275"/>
                </a:lnTo>
                <a:lnTo>
                  <a:pt x="443341" y="619012"/>
                </a:lnTo>
                <a:lnTo>
                  <a:pt x="446179" y="631125"/>
                </a:lnTo>
                <a:lnTo>
                  <a:pt x="449075" y="643207"/>
                </a:lnTo>
                <a:lnTo>
                  <a:pt x="469288" y="683059"/>
                </a:lnTo>
                <a:lnTo>
                  <a:pt x="490217" y="692186"/>
                </a:lnTo>
                <a:lnTo>
                  <a:pt x="503123" y="690480"/>
                </a:lnTo>
                <a:lnTo>
                  <a:pt x="513866" y="685877"/>
                </a:lnTo>
                <a:lnTo>
                  <a:pt x="525580" y="683127"/>
                </a:lnTo>
                <a:lnTo>
                  <a:pt x="537424" y="687034"/>
                </a:lnTo>
                <a:lnTo>
                  <a:pt x="545875" y="695338"/>
                </a:lnTo>
                <a:lnTo>
                  <a:pt x="552514" y="706014"/>
                </a:lnTo>
                <a:lnTo>
                  <a:pt x="558923" y="717035"/>
                </a:lnTo>
                <a:lnTo>
                  <a:pt x="566684" y="726374"/>
                </a:lnTo>
                <a:lnTo>
                  <a:pt x="577380" y="732005"/>
                </a:lnTo>
                <a:lnTo>
                  <a:pt x="595563" y="732791"/>
                </a:lnTo>
                <a:lnTo>
                  <a:pt x="611268" y="731864"/>
                </a:lnTo>
                <a:lnTo>
                  <a:pt x="654219" y="711478"/>
                </a:lnTo>
                <a:lnTo>
                  <a:pt x="667368" y="675097"/>
                </a:lnTo>
                <a:lnTo>
                  <a:pt x="663311" y="664647"/>
                </a:lnTo>
                <a:lnTo>
                  <a:pt x="656619" y="658187"/>
                </a:lnTo>
                <a:lnTo>
                  <a:pt x="648879" y="653660"/>
                </a:lnTo>
                <a:lnTo>
                  <a:pt x="641678" y="649008"/>
                </a:lnTo>
                <a:lnTo>
                  <a:pt x="638124" y="636743"/>
                </a:lnTo>
                <a:lnTo>
                  <a:pt x="637961" y="627007"/>
                </a:lnTo>
                <a:lnTo>
                  <a:pt x="628707" y="616275"/>
                </a:lnTo>
                <a:lnTo>
                  <a:pt x="616235" y="609401"/>
                </a:lnTo>
                <a:lnTo>
                  <a:pt x="610057" y="602200"/>
                </a:lnTo>
                <a:lnTo>
                  <a:pt x="610539" y="595895"/>
                </a:lnTo>
                <a:lnTo>
                  <a:pt x="620052" y="590599"/>
                </a:lnTo>
                <a:lnTo>
                  <a:pt x="620522" y="584592"/>
                </a:lnTo>
                <a:lnTo>
                  <a:pt x="617215" y="572274"/>
                </a:lnTo>
                <a:lnTo>
                  <a:pt x="609541" y="564845"/>
                </a:lnTo>
                <a:lnTo>
                  <a:pt x="604781" y="555566"/>
                </a:lnTo>
                <a:lnTo>
                  <a:pt x="609485" y="532306"/>
                </a:lnTo>
                <a:lnTo>
                  <a:pt x="619762" y="524147"/>
                </a:lnTo>
                <a:lnTo>
                  <a:pt x="632251" y="514108"/>
                </a:lnTo>
                <a:lnTo>
                  <a:pt x="638660" y="507467"/>
                </a:lnTo>
                <a:lnTo>
                  <a:pt x="635167" y="494709"/>
                </a:lnTo>
                <a:lnTo>
                  <a:pt x="625157" y="484191"/>
                </a:lnTo>
                <a:lnTo>
                  <a:pt x="585385" y="470077"/>
                </a:lnTo>
                <a:lnTo>
                  <a:pt x="566064" y="468489"/>
                </a:lnTo>
                <a:lnTo>
                  <a:pt x="559854" y="471029"/>
                </a:lnTo>
                <a:lnTo>
                  <a:pt x="560539" y="461961"/>
                </a:lnTo>
                <a:lnTo>
                  <a:pt x="551361" y="468443"/>
                </a:lnTo>
                <a:lnTo>
                  <a:pt x="541348" y="477236"/>
                </a:lnTo>
                <a:lnTo>
                  <a:pt x="530802" y="486953"/>
                </a:lnTo>
                <a:lnTo>
                  <a:pt x="520027" y="496206"/>
                </a:lnTo>
                <a:lnTo>
                  <a:pt x="509327" y="503607"/>
                </a:lnTo>
                <a:lnTo>
                  <a:pt x="499005" y="507769"/>
                </a:lnTo>
                <a:lnTo>
                  <a:pt x="483980" y="504223"/>
                </a:lnTo>
                <a:lnTo>
                  <a:pt x="473884" y="496936"/>
                </a:lnTo>
                <a:lnTo>
                  <a:pt x="466305" y="488131"/>
                </a:lnTo>
                <a:lnTo>
                  <a:pt x="458830" y="480032"/>
                </a:lnTo>
                <a:lnTo>
                  <a:pt x="449048" y="474863"/>
                </a:lnTo>
                <a:lnTo>
                  <a:pt x="434940" y="476335"/>
                </a:lnTo>
                <a:lnTo>
                  <a:pt x="424848" y="480220"/>
                </a:lnTo>
                <a:lnTo>
                  <a:pt x="411527" y="477115"/>
                </a:lnTo>
                <a:lnTo>
                  <a:pt x="396950" y="469732"/>
                </a:lnTo>
                <a:lnTo>
                  <a:pt x="384451" y="461262"/>
                </a:lnTo>
                <a:lnTo>
                  <a:pt x="377366" y="454896"/>
                </a:lnTo>
                <a:lnTo>
                  <a:pt x="380068" y="443247"/>
                </a:lnTo>
                <a:lnTo>
                  <a:pt x="385218" y="436937"/>
                </a:lnTo>
                <a:lnTo>
                  <a:pt x="390673" y="431286"/>
                </a:lnTo>
                <a:lnTo>
                  <a:pt x="394291" y="421616"/>
                </a:lnTo>
                <a:lnTo>
                  <a:pt x="391646" y="406713"/>
                </a:lnTo>
                <a:lnTo>
                  <a:pt x="384645" y="396749"/>
                </a:lnTo>
                <a:lnTo>
                  <a:pt x="379422" y="387890"/>
                </a:lnTo>
                <a:lnTo>
                  <a:pt x="384374" y="378292"/>
                </a:lnTo>
                <a:lnTo>
                  <a:pt x="394886" y="372905"/>
                </a:lnTo>
                <a:lnTo>
                  <a:pt x="406239" y="368181"/>
                </a:lnTo>
                <a:lnTo>
                  <a:pt x="413719" y="360567"/>
                </a:lnTo>
                <a:lnTo>
                  <a:pt x="411223" y="346312"/>
                </a:lnTo>
                <a:lnTo>
                  <a:pt x="403614" y="333590"/>
                </a:lnTo>
                <a:lnTo>
                  <a:pt x="395313" y="325886"/>
                </a:lnTo>
                <a:lnTo>
                  <a:pt x="383895" y="328870"/>
                </a:lnTo>
                <a:lnTo>
                  <a:pt x="373638" y="334555"/>
                </a:lnTo>
                <a:lnTo>
                  <a:pt x="362003" y="328657"/>
                </a:lnTo>
                <a:lnTo>
                  <a:pt x="360382" y="315166"/>
                </a:lnTo>
                <a:lnTo>
                  <a:pt x="361278" y="303266"/>
                </a:lnTo>
                <a:lnTo>
                  <a:pt x="362340" y="289494"/>
                </a:lnTo>
                <a:lnTo>
                  <a:pt x="362934" y="274058"/>
                </a:lnTo>
                <a:lnTo>
                  <a:pt x="358093" y="235509"/>
                </a:lnTo>
                <a:lnTo>
                  <a:pt x="343236" y="193963"/>
                </a:lnTo>
                <a:lnTo>
                  <a:pt x="339281" y="183862"/>
                </a:lnTo>
                <a:lnTo>
                  <a:pt x="328162" y="137971"/>
                </a:lnTo>
                <a:lnTo>
                  <a:pt x="327502" y="124021"/>
                </a:lnTo>
                <a:lnTo>
                  <a:pt x="328067" y="108638"/>
                </a:lnTo>
                <a:lnTo>
                  <a:pt x="326886" y="96265"/>
                </a:lnTo>
                <a:lnTo>
                  <a:pt x="324588" y="83404"/>
                </a:lnTo>
                <a:lnTo>
                  <a:pt x="317976" y="71686"/>
                </a:lnTo>
                <a:lnTo>
                  <a:pt x="310463" y="61665"/>
                </a:lnTo>
                <a:lnTo>
                  <a:pt x="305907" y="50893"/>
                </a:lnTo>
                <a:lnTo>
                  <a:pt x="310326" y="37267"/>
                </a:lnTo>
                <a:lnTo>
                  <a:pt x="318142" y="28272"/>
                </a:lnTo>
                <a:lnTo>
                  <a:pt x="309960" y="16678"/>
                </a:lnTo>
                <a:lnTo>
                  <a:pt x="302043" y="6249"/>
                </a:lnTo>
                <a:lnTo>
                  <a:pt x="291776" y="0"/>
                </a:lnTo>
                <a:lnTo>
                  <a:pt x="279684" y="2115"/>
                </a:lnTo>
                <a:lnTo>
                  <a:pt x="273275" y="9679"/>
                </a:lnTo>
                <a:lnTo>
                  <a:pt x="270244" y="20270"/>
                </a:lnTo>
                <a:lnTo>
                  <a:pt x="268286" y="31467"/>
                </a:lnTo>
                <a:lnTo>
                  <a:pt x="265097" y="40849"/>
                </a:lnTo>
                <a:lnTo>
                  <a:pt x="254881" y="50548"/>
                </a:lnTo>
                <a:lnTo>
                  <a:pt x="244483" y="56065"/>
                </a:lnTo>
                <a:lnTo>
                  <a:pt x="234598" y="60182"/>
                </a:lnTo>
                <a:lnTo>
                  <a:pt x="225923" y="65678"/>
                </a:lnTo>
                <a:lnTo>
                  <a:pt x="217092" y="75116"/>
                </a:lnTo>
                <a:lnTo>
                  <a:pt x="209207" y="85651"/>
                </a:lnTo>
                <a:lnTo>
                  <a:pt x="201631" y="96357"/>
                </a:lnTo>
                <a:lnTo>
                  <a:pt x="193723" y="106310"/>
                </a:lnTo>
                <a:lnTo>
                  <a:pt x="184847" y="114585"/>
                </a:lnTo>
                <a:lnTo>
                  <a:pt x="174361" y="120255"/>
                </a:lnTo>
                <a:lnTo>
                  <a:pt x="161628" y="122396"/>
                </a:lnTo>
                <a:lnTo>
                  <a:pt x="148065" y="123646"/>
                </a:lnTo>
                <a:lnTo>
                  <a:pt x="135590" y="128678"/>
                </a:lnTo>
                <a:lnTo>
                  <a:pt x="124183" y="136338"/>
                </a:lnTo>
                <a:lnTo>
                  <a:pt x="113824" y="145468"/>
                </a:lnTo>
                <a:lnTo>
                  <a:pt x="104492" y="154913"/>
                </a:lnTo>
                <a:lnTo>
                  <a:pt x="96168" y="163517"/>
                </a:lnTo>
                <a:lnTo>
                  <a:pt x="88830" y="170123"/>
                </a:lnTo>
                <a:lnTo>
                  <a:pt x="78117" y="175135"/>
                </a:lnTo>
                <a:lnTo>
                  <a:pt x="66235" y="178028"/>
                </a:lnTo>
                <a:lnTo>
                  <a:pt x="53837" y="179674"/>
                </a:lnTo>
                <a:lnTo>
                  <a:pt x="41575" y="180940"/>
                </a:lnTo>
                <a:lnTo>
                  <a:pt x="30102" y="182697"/>
                </a:lnTo>
                <a:lnTo>
                  <a:pt x="20071" y="185815"/>
                </a:lnTo>
                <a:lnTo>
                  <a:pt x="12135" y="191163"/>
                </a:lnTo>
                <a:lnTo>
                  <a:pt x="6947" y="199610"/>
                </a:lnTo>
                <a:lnTo>
                  <a:pt x="0" y="20669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256"/>
          <p:cNvSpPr/>
          <p:nvPr/>
        </p:nvSpPr>
        <p:spPr>
          <a:xfrm>
            <a:off x="1428464" y="4212879"/>
            <a:ext cx="514565" cy="33801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257"/>
          <p:cNvSpPr/>
          <p:nvPr/>
        </p:nvSpPr>
        <p:spPr>
          <a:xfrm>
            <a:off x="1428464" y="4212879"/>
            <a:ext cx="514984" cy="338455"/>
          </a:xfrm>
          <a:custGeom>
            <a:avLst/>
            <a:gdLst/>
            <a:ahLst/>
            <a:cxnLst/>
            <a:rect l="l" t="t" r="r" b="b"/>
            <a:pathLst>
              <a:path w="514985" h="338454">
                <a:moveTo>
                  <a:pt x="210883" y="335198"/>
                </a:moveTo>
                <a:lnTo>
                  <a:pt x="216253" y="325820"/>
                </a:lnTo>
                <a:lnTo>
                  <a:pt x="228009" y="318892"/>
                </a:lnTo>
                <a:lnTo>
                  <a:pt x="242235" y="313025"/>
                </a:lnTo>
                <a:lnTo>
                  <a:pt x="255016" y="306830"/>
                </a:lnTo>
                <a:lnTo>
                  <a:pt x="261700" y="295156"/>
                </a:lnTo>
                <a:lnTo>
                  <a:pt x="266074" y="284226"/>
                </a:lnTo>
                <a:lnTo>
                  <a:pt x="269054" y="274249"/>
                </a:lnTo>
                <a:lnTo>
                  <a:pt x="271554" y="265435"/>
                </a:lnTo>
                <a:lnTo>
                  <a:pt x="274487" y="257992"/>
                </a:lnTo>
                <a:lnTo>
                  <a:pt x="278769" y="252129"/>
                </a:lnTo>
                <a:lnTo>
                  <a:pt x="285312" y="248055"/>
                </a:lnTo>
                <a:lnTo>
                  <a:pt x="295032" y="245978"/>
                </a:lnTo>
                <a:lnTo>
                  <a:pt x="301771" y="237845"/>
                </a:lnTo>
                <a:lnTo>
                  <a:pt x="302114" y="223367"/>
                </a:lnTo>
                <a:lnTo>
                  <a:pt x="300134" y="210223"/>
                </a:lnTo>
                <a:lnTo>
                  <a:pt x="302934" y="194822"/>
                </a:lnTo>
                <a:lnTo>
                  <a:pt x="329163" y="165591"/>
                </a:lnTo>
                <a:lnTo>
                  <a:pt x="355095" y="159502"/>
                </a:lnTo>
                <a:lnTo>
                  <a:pt x="370870" y="162639"/>
                </a:lnTo>
                <a:lnTo>
                  <a:pt x="382281" y="168639"/>
                </a:lnTo>
                <a:lnTo>
                  <a:pt x="391407" y="175603"/>
                </a:lnTo>
                <a:lnTo>
                  <a:pt x="398513" y="177540"/>
                </a:lnTo>
                <a:lnTo>
                  <a:pt x="432993" y="140000"/>
                </a:lnTo>
                <a:lnTo>
                  <a:pt x="445655" y="136238"/>
                </a:lnTo>
                <a:lnTo>
                  <a:pt x="459464" y="140883"/>
                </a:lnTo>
                <a:lnTo>
                  <a:pt x="468825" y="147914"/>
                </a:lnTo>
                <a:lnTo>
                  <a:pt x="481936" y="147476"/>
                </a:lnTo>
                <a:lnTo>
                  <a:pt x="492506" y="143318"/>
                </a:lnTo>
                <a:lnTo>
                  <a:pt x="503003" y="139071"/>
                </a:lnTo>
                <a:lnTo>
                  <a:pt x="514565" y="123019"/>
                </a:lnTo>
                <a:lnTo>
                  <a:pt x="509020" y="115919"/>
                </a:lnTo>
                <a:lnTo>
                  <a:pt x="500819" y="104635"/>
                </a:lnTo>
                <a:lnTo>
                  <a:pt x="491367" y="91082"/>
                </a:lnTo>
                <a:lnTo>
                  <a:pt x="482065" y="77170"/>
                </a:lnTo>
                <a:lnTo>
                  <a:pt x="474317" y="64812"/>
                </a:lnTo>
                <a:lnTo>
                  <a:pt x="469524" y="55922"/>
                </a:lnTo>
                <a:lnTo>
                  <a:pt x="457983" y="52338"/>
                </a:lnTo>
                <a:lnTo>
                  <a:pt x="421907" y="37450"/>
                </a:lnTo>
                <a:lnTo>
                  <a:pt x="413002" y="9153"/>
                </a:lnTo>
                <a:lnTo>
                  <a:pt x="407975" y="187"/>
                </a:lnTo>
                <a:lnTo>
                  <a:pt x="395043" y="0"/>
                </a:lnTo>
                <a:lnTo>
                  <a:pt x="384046" y="3770"/>
                </a:lnTo>
                <a:lnTo>
                  <a:pt x="374080" y="9670"/>
                </a:lnTo>
                <a:lnTo>
                  <a:pt x="364241" y="15873"/>
                </a:lnTo>
                <a:lnTo>
                  <a:pt x="353626" y="20552"/>
                </a:lnTo>
                <a:lnTo>
                  <a:pt x="315144" y="18015"/>
                </a:lnTo>
                <a:lnTo>
                  <a:pt x="291199" y="12119"/>
                </a:lnTo>
                <a:lnTo>
                  <a:pt x="257428" y="9341"/>
                </a:lnTo>
                <a:lnTo>
                  <a:pt x="254316" y="25303"/>
                </a:lnTo>
                <a:lnTo>
                  <a:pt x="247824" y="36552"/>
                </a:lnTo>
                <a:lnTo>
                  <a:pt x="237936" y="43291"/>
                </a:lnTo>
                <a:lnTo>
                  <a:pt x="224638" y="45724"/>
                </a:lnTo>
                <a:lnTo>
                  <a:pt x="211267" y="39719"/>
                </a:lnTo>
                <a:lnTo>
                  <a:pt x="202926" y="29281"/>
                </a:lnTo>
                <a:lnTo>
                  <a:pt x="194043" y="22572"/>
                </a:lnTo>
                <a:lnTo>
                  <a:pt x="184241" y="26091"/>
                </a:lnTo>
                <a:lnTo>
                  <a:pt x="174922" y="34551"/>
                </a:lnTo>
                <a:lnTo>
                  <a:pt x="164261" y="42065"/>
                </a:lnTo>
                <a:lnTo>
                  <a:pt x="138307" y="75330"/>
                </a:lnTo>
                <a:lnTo>
                  <a:pt x="97394" y="88571"/>
                </a:lnTo>
                <a:lnTo>
                  <a:pt x="63816" y="92773"/>
                </a:lnTo>
                <a:lnTo>
                  <a:pt x="53032" y="94109"/>
                </a:lnTo>
                <a:lnTo>
                  <a:pt x="10263" y="108965"/>
                </a:lnTo>
                <a:lnTo>
                  <a:pt x="0" y="131350"/>
                </a:lnTo>
                <a:lnTo>
                  <a:pt x="1653" y="147194"/>
                </a:lnTo>
                <a:lnTo>
                  <a:pt x="9198" y="155504"/>
                </a:lnTo>
                <a:lnTo>
                  <a:pt x="21670" y="160168"/>
                </a:lnTo>
                <a:lnTo>
                  <a:pt x="21018" y="172282"/>
                </a:lnTo>
                <a:lnTo>
                  <a:pt x="17525" y="178048"/>
                </a:lnTo>
                <a:lnTo>
                  <a:pt x="11302" y="180613"/>
                </a:lnTo>
                <a:lnTo>
                  <a:pt x="10820" y="186544"/>
                </a:lnTo>
                <a:lnTo>
                  <a:pt x="14421" y="198656"/>
                </a:lnTo>
                <a:lnTo>
                  <a:pt x="24886" y="207532"/>
                </a:lnTo>
                <a:lnTo>
                  <a:pt x="38415" y="213442"/>
                </a:lnTo>
                <a:lnTo>
                  <a:pt x="51207" y="216656"/>
                </a:lnTo>
                <a:lnTo>
                  <a:pt x="63603" y="221150"/>
                </a:lnTo>
                <a:lnTo>
                  <a:pt x="71780" y="230852"/>
                </a:lnTo>
                <a:lnTo>
                  <a:pt x="76557" y="243956"/>
                </a:lnTo>
                <a:lnTo>
                  <a:pt x="78753" y="258657"/>
                </a:lnTo>
                <a:lnTo>
                  <a:pt x="79186" y="273150"/>
                </a:lnTo>
                <a:lnTo>
                  <a:pt x="78677" y="285629"/>
                </a:lnTo>
                <a:lnTo>
                  <a:pt x="79301" y="301824"/>
                </a:lnTo>
                <a:lnTo>
                  <a:pt x="83393" y="315865"/>
                </a:lnTo>
                <a:lnTo>
                  <a:pt x="90356" y="326874"/>
                </a:lnTo>
                <a:lnTo>
                  <a:pt x="99595" y="333977"/>
                </a:lnTo>
                <a:lnTo>
                  <a:pt x="111386" y="333878"/>
                </a:lnTo>
                <a:lnTo>
                  <a:pt x="123385" y="331094"/>
                </a:lnTo>
                <a:lnTo>
                  <a:pt x="135473" y="326553"/>
                </a:lnTo>
                <a:lnTo>
                  <a:pt x="147528" y="321181"/>
                </a:lnTo>
                <a:lnTo>
                  <a:pt x="159431" y="315905"/>
                </a:lnTo>
                <a:lnTo>
                  <a:pt x="171061" y="311652"/>
                </a:lnTo>
                <a:lnTo>
                  <a:pt x="182299" y="309348"/>
                </a:lnTo>
                <a:lnTo>
                  <a:pt x="191552" y="318731"/>
                </a:lnTo>
                <a:lnTo>
                  <a:pt x="203330" y="330753"/>
                </a:lnTo>
                <a:lnTo>
                  <a:pt x="210429" y="338015"/>
                </a:lnTo>
                <a:lnTo>
                  <a:pt x="210883" y="33519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258"/>
          <p:cNvSpPr/>
          <p:nvPr/>
        </p:nvSpPr>
        <p:spPr>
          <a:xfrm>
            <a:off x="1549540" y="3969137"/>
            <a:ext cx="518032" cy="29664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259"/>
          <p:cNvSpPr/>
          <p:nvPr/>
        </p:nvSpPr>
        <p:spPr>
          <a:xfrm>
            <a:off x="1549540" y="3969137"/>
            <a:ext cx="518159" cy="297180"/>
          </a:xfrm>
          <a:custGeom>
            <a:avLst/>
            <a:gdLst/>
            <a:ahLst/>
            <a:cxnLst/>
            <a:rect l="l" t="t" r="r" b="b"/>
            <a:pathLst>
              <a:path w="518160" h="297179">
                <a:moveTo>
                  <a:pt x="514898" y="128371"/>
                </a:moveTo>
                <a:lnTo>
                  <a:pt x="484226" y="155234"/>
                </a:lnTo>
                <a:lnTo>
                  <a:pt x="436816" y="173434"/>
                </a:lnTo>
                <a:lnTo>
                  <a:pt x="422701" y="172508"/>
                </a:lnTo>
                <a:lnTo>
                  <a:pt x="384318" y="159073"/>
                </a:lnTo>
                <a:lnTo>
                  <a:pt x="351438" y="126822"/>
                </a:lnTo>
                <a:lnTo>
                  <a:pt x="341960" y="115727"/>
                </a:lnTo>
                <a:lnTo>
                  <a:pt x="332533" y="105955"/>
                </a:lnTo>
                <a:lnTo>
                  <a:pt x="323185" y="97188"/>
                </a:lnTo>
                <a:lnTo>
                  <a:pt x="313942" y="89106"/>
                </a:lnTo>
                <a:lnTo>
                  <a:pt x="304830" y="81388"/>
                </a:lnTo>
                <a:lnTo>
                  <a:pt x="295875" y="73715"/>
                </a:lnTo>
                <a:lnTo>
                  <a:pt x="262159" y="37083"/>
                </a:lnTo>
                <a:lnTo>
                  <a:pt x="254672" y="14787"/>
                </a:lnTo>
                <a:lnTo>
                  <a:pt x="252541" y="5072"/>
                </a:lnTo>
                <a:lnTo>
                  <a:pt x="240876" y="7050"/>
                </a:lnTo>
                <a:lnTo>
                  <a:pt x="232921" y="14739"/>
                </a:lnTo>
                <a:lnTo>
                  <a:pt x="217913" y="13634"/>
                </a:lnTo>
                <a:lnTo>
                  <a:pt x="205899" y="9023"/>
                </a:lnTo>
                <a:lnTo>
                  <a:pt x="195501" y="3586"/>
                </a:lnTo>
                <a:lnTo>
                  <a:pt x="185339" y="0"/>
                </a:lnTo>
                <a:lnTo>
                  <a:pt x="172035" y="1299"/>
                </a:lnTo>
                <a:lnTo>
                  <a:pt x="161831" y="5926"/>
                </a:lnTo>
                <a:lnTo>
                  <a:pt x="152023" y="11105"/>
                </a:lnTo>
                <a:lnTo>
                  <a:pt x="139907" y="14059"/>
                </a:lnTo>
                <a:lnTo>
                  <a:pt x="113597" y="41891"/>
                </a:lnTo>
                <a:lnTo>
                  <a:pt x="77812" y="55501"/>
                </a:lnTo>
                <a:lnTo>
                  <a:pt x="64364" y="56575"/>
                </a:lnTo>
                <a:lnTo>
                  <a:pt x="58193" y="67993"/>
                </a:lnTo>
                <a:lnTo>
                  <a:pt x="50399" y="75592"/>
                </a:lnTo>
                <a:lnTo>
                  <a:pt x="41573" y="80328"/>
                </a:lnTo>
                <a:lnTo>
                  <a:pt x="32305" y="83156"/>
                </a:lnTo>
                <a:lnTo>
                  <a:pt x="23185" y="85032"/>
                </a:lnTo>
                <a:lnTo>
                  <a:pt x="14805" y="86911"/>
                </a:lnTo>
                <a:lnTo>
                  <a:pt x="7753" y="89748"/>
                </a:lnTo>
                <a:lnTo>
                  <a:pt x="2621" y="94500"/>
                </a:lnTo>
                <a:lnTo>
                  <a:pt x="0" y="102121"/>
                </a:lnTo>
                <a:lnTo>
                  <a:pt x="3420" y="110322"/>
                </a:lnTo>
                <a:lnTo>
                  <a:pt x="13074" y="119105"/>
                </a:lnTo>
                <a:lnTo>
                  <a:pt x="26218" y="127325"/>
                </a:lnTo>
                <a:lnTo>
                  <a:pt x="40109" y="133838"/>
                </a:lnTo>
                <a:lnTo>
                  <a:pt x="52004" y="137498"/>
                </a:lnTo>
                <a:lnTo>
                  <a:pt x="67893" y="135702"/>
                </a:lnTo>
                <a:lnTo>
                  <a:pt x="77889" y="129055"/>
                </a:lnTo>
                <a:lnTo>
                  <a:pt x="85324" y="120665"/>
                </a:lnTo>
                <a:lnTo>
                  <a:pt x="91592" y="131124"/>
                </a:lnTo>
                <a:lnTo>
                  <a:pt x="118253" y="171958"/>
                </a:lnTo>
                <a:lnTo>
                  <a:pt x="129178" y="178766"/>
                </a:lnTo>
                <a:lnTo>
                  <a:pt x="138076" y="187477"/>
                </a:lnTo>
                <a:lnTo>
                  <a:pt x="134762" y="195478"/>
                </a:lnTo>
                <a:lnTo>
                  <a:pt x="131549" y="198297"/>
                </a:lnTo>
                <a:lnTo>
                  <a:pt x="125986" y="191782"/>
                </a:lnTo>
                <a:lnTo>
                  <a:pt x="124589" y="209816"/>
                </a:lnTo>
                <a:lnTo>
                  <a:pt x="132449" y="217602"/>
                </a:lnTo>
                <a:lnTo>
                  <a:pt x="141219" y="222425"/>
                </a:lnTo>
                <a:lnTo>
                  <a:pt x="150337" y="225499"/>
                </a:lnTo>
                <a:lnTo>
                  <a:pt x="159240" y="228039"/>
                </a:lnTo>
                <a:lnTo>
                  <a:pt x="167366" y="231258"/>
                </a:lnTo>
                <a:lnTo>
                  <a:pt x="174151" y="236369"/>
                </a:lnTo>
                <a:lnTo>
                  <a:pt x="179033" y="244586"/>
                </a:lnTo>
                <a:lnTo>
                  <a:pt x="190797" y="255244"/>
                </a:lnTo>
                <a:lnTo>
                  <a:pt x="202444" y="261617"/>
                </a:lnTo>
                <a:lnTo>
                  <a:pt x="213542" y="264780"/>
                </a:lnTo>
                <a:lnTo>
                  <a:pt x="229502" y="263625"/>
                </a:lnTo>
                <a:lnTo>
                  <a:pt x="242223" y="258471"/>
                </a:lnTo>
                <a:lnTo>
                  <a:pt x="252681" y="251450"/>
                </a:lnTo>
                <a:lnTo>
                  <a:pt x="261852" y="244693"/>
                </a:lnTo>
                <a:lnTo>
                  <a:pt x="270715" y="240332"/>
                </a:lnTo>
                <a:lnTo>
                  <a:pt x="283668" y="244064"/>
                </a:lnTo>
                <a:lnTo>
                  <a:pt x="290295" y="252208"/>
                </a:lnTo>
                <a:lnTo>
                  <a:pt x="293268" y="262426"/>
                </a:lnTo>
                <a:lnTo>
                  <a:pt x="295259" y="272381"/>
                </a:lnTo>
                <a:lnTo>
                  <a:pt x="298939" y="279738"/>
                </a:lnTo>
                <a:lnTo>
                  <a:pt x="308925" y="285509"/>
                </a:lnTo>
                <a:lnTo>
                  <a:pt x="322142" y="290689"/>
                </a:lnTo>
                <a:lnTo>
                  <a:pt x="335791" y="294619"/>
                </a:lnTo>
                <a:lnTo>
                  <a:pt x="347075" y="296641"/>
                </a:lnTo>
                <a:lnTo>
                  <a:pt x="347817" y="293725"/>
                </a:lnTo>
                <a:lnTo>
                  <a:pt x="357304" y="288378"/>
                </a:lnTo>
                <a:lnTo>
                  <a:pt x="363514" y="285838"/>
                </a:lnTo>
                <a:lnTo>
                  <a:pt x="372093" y="276367"/>
                </a:lnTo>
                <a:lnTo>
                  <a:pt x="380078" y="266218"/>
                </a:lnTo>
                <a:lnTo>
                  <a:pt x="389288" y="265766"/>
                </a:lnTo>
                <a:lnTo>
                  <a:pt x="400885" y="266721"/>
                </a:lnTo>
                <a:lnTo>
                  <a:pt x="414046" y="268436"/>
                </a:lnTo>
                <a:lnTo>
                  <a:pt x="427949" y="270260"/>
                </a:lnTo>
                <a:lnTo>
                  <a:pt x="441771" y="271545"/>
                </a:lnTo>
                <a:lnTo>
                  <a:pt x="479799" y="258314"/>
                </a:lnTo>
                <a:lnTo>
                  <a:pt x="481671" y="243047"/>
                </a:lnTo>
                <a:lnTo>
                  <a:pt x="484258" y="229293"/>
                </a:lnTo>
                <a:lnTo>
                  <a:pt x="499132" y="183418"/>
                </a:lnTo>
                <a:lnTo>
                  <a:pt x="503323" y="172736"/>
                </a:lnTo>
                <a:lnTo>
                  <a:pt x="507440" y="161770"/>
                </a:lnTo>
                <a:lnTo>
                  <a:pt x="511352" y="150219"/>
                </a:lnTo>
                <a:lnTo>
                  <a:pt x="514926" y="137784"/>
                </a:lnTo>
                <a:lnTo>
                  <a:pt x="518032" y="124166"/>
                </a:lnTo>
                <a:lnTo>
                  <a:pt x="514898" y="12837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260"/>
          <p:cNvSpPr/>
          <p:nvPr/>
        </p:nvSpPr>
        <p:spPr>
          <a:xfrm>
            <a:off x="1398521" y="3838233"/>
            <a:ext cx="281824" cy="24025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261"/>
          <p:cNvSpPr/>
          <p:nvPr/>
        </p:nvSpPr>
        <p:spPr>
          <a:xfrm>
            <a:off x="1398521" y="3838233"/>
            <a:ext cx="281940" cy="240665"/>
          </a:xfrm>
          <a:custGeom>
            <a:avLst/>
            <a:gdLst/>
            <a:ahLst/>
            <a:cxnLst/>
            <a:rect l="l" t="t" r="r" b="b"/>
            <a:pathLst>
              <a:path w="281939" h="240664">
                <a:moveTo>
                  <a:pt x="150894" y="234257"/>
                </a:moveTo>
                <a:lnTo>
                  <a:pt x="182342" y="213817"/>
                </a:lnTo>
                <a:lnTo>
                  <a:pt x="190702" y="210663"/>
                </a:lnTo>
                <a:lnTo>
                  <a:pt x="197996" y="205289"/>
                </a:lnTo>
                <a:lnTo>
                  <a:pt x="203471" y="196611"/>
                </a:lnTo>
                <a:lnTo>
                  <a:pt x="218304" y="193505"/>
                </a:lnTo>
                <a:lnTo>
                  <a:pt x="256604" y="177893"/>
                </a:lnTo>
                <a:lnTo>
                  <a:pt x="281824" y="151510"/>
                </a:lnTo>
                <a:lnTo>
                  <a:pt x="272590" y="147991"/>
                </a:lnTo>
                <a:lnTo>
                  <a:pt x="265425" y="142076"/>
                </a:lnTo>
                <a:lnTo>
                  <a:pt x="250981" y="102251"/>
                </a:lnTo>
                <a:lnTo>
                  <a:pt x="247748" y="78099"/>
                </a:lnTo>
                <a:lnTo>
                  <a:pt x="245995" y="66327"/>
                </a:lnTo>
                <a:lnTo>
                  <a:pt x="230504" y="30369"/>
                </a:lnTo>
                <a:lnTo>
                  <a:pt x="209568" y="24174"/>
                </a:lnTo>
                <a:lnTo>
                  <a:pt x="205644" y="35985"/>
                </a:lnTo>
                <a:lnTo>
                  <a:pt x="202621" y="35706"/>
                </a:lnTo>
                <a:lnTo>
                  <a:pt x="190273" y="31025"/>
                </a:lnTo>
                <a:lnTo>
                  <a:pt x="181490" y="21569"/>
                </a:lnTo>
                <a:lnTo>
                  <a:pt x="173725" y="10744"/>
                </a:lnTo>
                <a:lnTo>
                  <a:pt x="164436" y="1954"/>
                </a:lnTo>
                <a:lnTo>
                  <a:pt x="147130" y="295"/>
                </a:lnTo>
                <a:lnTo>
                  <a:pt x="136791" y="0"/>
                </a:lnTo>
                <a:lnTo>
                  <a:pt x="126624" y="2622"/>
                </a:lnTo>
                <a:lnTo>
                  <a:pt x="120363" y="5124"/>
                </a:lnTo>
                <a:lnTo>
                  <a:pt x="117353" y="4895"/>
                </a:lnTo>
                <a:lnTo>
                  <a:pt x="108311" y="4222"/>
                </a:lnTo>
                <a:lnTo>
                  <a:pt x="99332" y="3486"/>
                </a:lnTo>
                <a:lnTo>
                  <a:pt x="93337" y="3054"/>
                </a:lnTo>
                <a:lnTo>
                  <a:pt x="90573" y="17876"/>
                </a:lnTo>
                <a:lnTo>
                  <a:pt x="85605" y="27955"/>
                </a:lnTo>
                <a:lnTo>
                  <a:pt x="79312" y="34863"/>
                </a:lnTo>
                <a:lnTo>
                  <a:pt x="72577" y="40173"/>
                </a:lnTo>
                <a:lnTo>
                  <a:pt x="66278" y="45458"/>
                </a:lnTo>
                <a:lnTo>
                  <a:pt x="61296" y="52288"/>
                </a:lnTo>
                <a:lnTo>
                  <a:pt x="58513" y="62236"/>
                </a:lnTo>
                <a:lnTo>
                  <a:pt x="61060" y="77364"/>
                </a:lnTo>
                <a:lnTo>
                  <a:pt x="70315" y="84952"/>
                </a:lnTo>
                <a:lnTo>
                  <a:pt x="77272" y="92487"/>
                </a:lnTo>
                <a:lnTo>
                  <a:pt x="76586" y="101479"/>
                </a:lnTo>
                <a:lnTo>
                  <a:pt x="73760" y="112769"/>
                </a:lnTo>
                <a:lnTo>
                  <a:pt x="67779" y="121859"/>
                </a:lnTo>
                <a:lnTo>
                  <a:pt x="59425" y="129387"/>
                </a:lnTo>
                <a:lnTo>
                  <a:pt x="49476" y="135993"/>
                </a:lnTo>
                <a:lnTo>
                  <a:pt x="38714" y="142313"/>
                </a:lnTo>
                <a:lnTo>
                  <a:pt x="27918" y="148988"/>
                </a:lnTo>
                <a:lnTo>
                  <a:pt x="17868" y="156655"/>
                </a:lnTo>
                <a:lnTo>
                  <a:pt x="9345" y="165954"/>
                </a:lnTo>
                <a:lnTo>
                  <a:pt x="3129" y="177522"/>
                </a:lnTo>
                <a:lnTo>
                  <a:pt x="0" y="191999"/>
                </a:lnTo>
                <a:lnTo>
                  <a:pt x="902" y="204894"/>
                </a:lnTo>
                <a:lnTo>
                  <a:pt x="5074" y="218843"/>
                </a:lnTo>
                <a:lnTo>
                  <a:pt x="12023" y="231436"/>
                </a:lnTo>
                <a:lnTo>
                  <a:pt x="21257" y="240258"/>
                </a:lnTo>
                <a:lnTo>
                  <a:pt x="36674" y="239988"/>
                </a:lnTo>
                <a:lnTo>
                  <a:pt x="48632" y="235649"/>
                </a:lnTo>
                <a:lnTo>
                  <a:pt x="58490" y="229420"/>
                </a:lnTo>
                <a:lnTo>
                  <a:pt x="67604" y="223479"/>
                </a:lnTo>
                <a:lnTo>
                  <a:pt x="77333" y="220005"/>
                </a:lnTo>
                <a:lnTo>
                  <a:pt x="91782" y="221620"/>
                </a:lnTo>
                <a:lnTo>
                  <a:pt x="104630" y="224303"/>
                </a:lnTo>
                <a:lnTo>
                  <a:pt x="116488" y="227482"/>
                </a:lnTo>
                <a:lnTo>
                  <a:pt x="127968" y="230584"/>
                </a:lnTo>
                <a:lnTo>
                  <a:pt x="139680" y="233039"/>
                </a:lnTo>
                <a:lnTo>
                  <a:pt x="150894" y="23425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262"/>
          <p:cNvSpPr/>
          <p:nvPr/>
        </p:nvSpPr>
        <p:spPr>
          <a:xfrm>
            <a:off x="1007411" y="3622903"/>
            <a:ext cx="524217" cy="38673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263"/>
          <p:cNvSpPr/>
          <p:nvPr/>
        </p:nvSpPr>
        <p:spPr>
          <a:xfrm>
            <a:off x="1007411" y="3622903"/>
            <a:ext cx="524510" cy="387350"/>
          </a:xfrm>
          <a:custGeom>
            <a:avLst/>
            <a:gdLst/>
            <a:ahLst/>
            <a:cxnLst/>
            <a:rect l="l" t="t" r="r" b="b"/>
            <a:pathLst>
              <a:path w="524510" h="387350">
                <a:moveTo>
                  <a:pt x="0" y="111099"/>
                </a:moveTo>
                <a:lnTo>
                  <a:pt x="35597" y="95362"/>
                </a:lnTo>
                <a:lnTo>
                  <a:pt x="61544" y="58419"/>
                </a:lnTo>
                <a:lnTo>
                  <a:pt x="61810" y="55448"/>
                </a:lnTo>
                <a:lnTo>
                  <a:pt x="72521" y="11054"/>
                </a:lnTo>
                <a:lnTo>
                  <a:pt x="87274" y="0"/>
                </a:lnTo>
                <a:lnTo>
                  <a:pt x="93052" y="3454"/>
                </a:lnTo>
                <a:lnTo>
                  <a:pt x="103592" y="11762"/>
                </a:lnTo>
                <a:lnTo>
                  <a:pt x="108716" y="21740"/>
                </a:lnTo>
                <a:lnTo>
                  <a:pt x="113712" y="30049"/>
                </a:lnTo>
                <a:lnTo>
                  <a:pt x="154604" y="42890"/>
                </a:lnTo>
                <a:lnTo>
                  <a:pt x="174614" y="46174"/>
                </a:lnTo>
                <a:lnTo>
                  <a:pt x="184023" y="47773"/>
                </a:lnTo>
                <a:lnTo>
                  <a:pt x="193735" y="50028"/>
                </a:lnTo>
                <a:lnTo>
                  <a:pt x="204276" y="53453"/>
                </a:lnTo>
                <a:lnTo>
                  <a:pt x="219099" y="63607"/>
                </a:lnTo>
                <a:lnTo>
                  <a:pt x="228225" y="73111"/>
                </a:lnTo>
                <a:lnTo>
                  <a:pt x="235536" y="79766"/>
                </a:lnTo>
                <a:lnTo>
                  <a:pt x="277500" y="72934"/>
                </a:lnTo>
                <a:lnTo>
                  <a:pt x="299983" y="62900"/>
                </a:lnTo>
                <a:lnTo>
                  <a:pt x="309897" y="59134"/>
                </a:lnTo>
                <a:lnTo>
                  <a:pt x="346035" y="77976"/>
                </a:lnTo>
                <a:lnTo>
                  <a:pt x="351208" y="97097"/>
                </a:lnTo>
                <a:lnTo>
                  <a:pt x="354878" y="103586"/>
                </a:lnTo>
                <a:lnTo>
                  <a:pt x="368467" y="102588"/>
                </a:lnTo>
                <a:lnTo>
                  <a:pt x="379260" y="98767"/>
                </a:lnTo>
                <a:lnTo>
                  <a:pt x="385993" y="112481"/>
                </a:lnTo>
                <a:lnTo>
                  <a:pt x="394934" y="120237"/>
                </a:lnTo>
                <a:lnTo>
                  <a:pt x="404329" y="121437"/>
                </a:lnTo>
                <a:lnTo>
                  <a:pt x="408025" y="112661"/>
                </a:lnTo>
                <a:lnTo>
                  <a:pt x="414058" y="113118"/>
                </a:lnTo>
                <a:lnTo>
                  <a:pt x="423637" y="116969"/>
                </a:lnTo>
                <a:lnTo>
                  <a:pt x="433020" y="124828"/>
                </a:lnTo>
                <a:lnTo>
                  <a:pt x="443480" y="133516"/>
                </a:lnTo>
                <a:lnTo>
                  <a:pt x="456286" y="139853"/>
                </a:lnTo>
                <a:lnTo>
                  <a:pt x="465785" y="147358"/>
                </a:lnTo>
                <a:lnTo>
                  <a:pt x="465073" y="156362"/>
                </a:lnTo>
                <a:lnTo>
                  <a:pt x="467601" y="162623"/>
                </a:lnTo>
                <a:lnTo>
                  <a:pt x="473633" y="163106"/>
                </a:lnTo>
                <a:lnTo>
                  <a:pt x="486520" y="160174"/>
                </a:lnTo>
                <a:lnTo>
                  <a:pt x="496996" y="153708"/>
                </a:lnTo>
                <a:lnTo>
                  <a:pt x="510868" y="156225"/>
                </a:lnTo>
                <a:lnTo>
                  <a:pt x="517648" y="163971"/>
                </a:lnTo>
                <a:lnTo>
                  <a:pt x="519690" y="174844"/>
                </a:lnTo>
                <a:lnTo>
                  <a:pt x="519345" y="186743"/>
                </a:lnTo>
                <a:lnTo>
                  <a:pt x="518969" y="197567"/>
                </a:lnTo>
                <a:lnTo>
                  <a:pt x="518693" y="205892"/>
                </a:lnTo>
                <a:lnTo>
                  <a:pt x="521195" y="212140"/>
                </a:lnTo>
                <a:lnTo>
                  <a:pt x="524217" y="212382"/>
                </a:lnTo>
                <a:lnTo>
                  <a:pt x="517740" y="217957"/>
                </a:lnTo>
                <a:lnTo>
                  <a:pt x="511467" y="220446"/>
                </a:lnTo>
                <a:lnTo>
                  <a:pt x="508457" y="220230"/>
                </a:lnTo>
                <a:lnTo>
                  <a:pt x="499427" y="219557"/>
                </a:lnTo>
                <a:lnTo>
                  <a:pt x="490448" y="218820"/>
                </a:lnTo>
                <a:lnTo>
                  <a:pt x="484441" y="218389"/>
                </a:lnTo>
                <a:lnTo>
                  <a:pt x="481677" y="233208"/>
                </a:lnTo>
                <a:lnTo>
                  <a:pt x="476710" y="243285"/>
                </a:lnTo>
                <a:lnTo>
                  <a:pt x="470419" y="250191"/>
                </a:lnTo>
                <a:lnTo>
                  <a:pt x="463684" y="255498"/>
                </a:lnTo>
                <a:lnTo>
                  <a:pt x="457385" y="260779"/>
                </a:lnTo>
                <a:lnTo>
                  <a:pt x="452403" y="267604"/>
                </a:lnTo>
                <a:lnTo>
                  <a:pt x="449618" y="277548"/>
                </a:lnTo>
                <a:lnTo>
                  <a:pt x="452161" y="292683"/>
                </a:lnTo>
                <a:lnTo>
                  <a:pt x="461412" y="300271"/>
                </a:lnTo>
                <a:lnTo>
                  <a:pt x="468388" y="307809"/>
                </a:lnTo>
                <a:lnTo>
                  <a:pt x="467702" y="316814"/>
                </a:lnTo>
                <a:lnTo>
                  <a:pt x="464553" y="328459"/>
                </a:lnTo>
                <a:lnTo>
                  <a:pt x="457815" y="337620"/>
                </a:lnTo>
                <a:lnTo>
                  <a:pt x="448466" y="345123"/>
                </a:lnTo>
                <a:lnTo>
                  <a:pt x="437486" y="351797"/>
                </a:lnTo>
                <a:lnTo>
                  <a:pt x="425852" y="358467"/>
                </a:lnTo>
                <a:lnTo>
                  <a:pt x="414543" y="365962"/>
                </a:lnTo>
                <a:lnTo>
                  <a:pt x="404539" y="375110"/>
                </a:lnTo>
                <a:lnTo>
                  <a:pt x="396817" y="386736"/>
                </a:lnTo>
                <a:lnTo>
                  <a:pt x="391792" y="375273"/>
                </a:lnTo>
                <a:lnTo>
                  <a:pt x="386204" y="364188"/>
                </a:lnTo>
                <a:lnTo>
                  <a:pt x="378420" y="354553"/>
                </a:lnTo>
                <a:lnTo>
                  <a:pt x="366807" y="347437"/>
                </a:lnTo>
                <a:lnTo>
                  <a:pt x="348567" y="346691"/>
                </a:lnTo>
                <a:lnTo>
                  <a:pt x="335696" y="349292"/>
                </a:lnTo>
                <a:lnTo>
                  <a:pt x="326473" y="352508"/>
                </a:lnTo>
                <a:lnTo>
                  <a:pt x="312189" y="348542"/>
                </a:lnTo>
                <a:lnTo>
                  <a:pt x="276047" y="325495"/>
                </a:lnTo>
                <a:lnTo>
                  <a:pt x="268932" y="323252"/>
                </a:lnTo>
                <a:lnTo>
                  <a:pt x="262910" y="320694"/>
                </a:lnTo>
                <a:lnTo>
                  <a:pt x="257850" y="316874"/>
                </a:lnTo>
                <a:lnTo>
                  <a:pt x="253623" y="310841"/>
                </a:lnTo>
                <a:lnTo>
                  <a:pt x="250097" y="301649"/>
                </a:lnTo>
                <a:lnTo>
                  <a:pt x="247143" y="288349"/>
                </a:lnTo>
                <a:lnTo>
                  <a:pt x="234832" y="292218"/>
                </a:lnTo>
                <a:lnTo>
                  <a:pt x="225702" y="299607"/>
                </a:lnTo>
                <a:lnTo>
                  <a:pt x="211230" y="299593"/>
                </a:lnTo>
                <a:lnTo>
                  <a:pt x="199447" y="298950"/>
                </a:lnTo>
                <a:lnTo>
                  <a:pt x="166778" y="277985"/>
                </a:lnTo>
                <a:lnTo>
                  <a:pt x="158916" y="260797"/>
                </a:lnTo>
                <a:lnTo>
                  <a:pt x="154918" y="252238"/>
                </a:lnTo>
                <a:lnTo>
                  <a:pt x="123909" y="229655"/>
                </a:lnTo>
                <a:lnTo>
                  <a:pt x="99133" y="227614"/>
                </a:lnTo>
                <a:lnTo>
                  <a:pt x="86012" y="224468"/>
                </a:lnTo>
                <a:lnTo>
                  <a:pt x="49860" y="195755"/>
                </a:lnTo>
                <a:lnTo>
                  <a:pt x="21271" y="154032"/>
                </a:lnTo>
                <a:lnTo>
                  <a:pt x="3769" y="119741"/>
                </a:lnTo>
                <a:lnTo>
                  <a:pt x="1008" y="113495"/>
                </a:lnTo>
                <a:lnTo>
                  <a:pt x="1" y="111104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264"/>
          <p:cNvSpPr/>
          <p:nvPr/>
        </p:nvSpPr>
        <p:spPr>
          <a:xfrm>
            <a:off x="831977" y="3717073"/>
            <a:ext cx="356789" cy="29461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265"/>
          <p:cNvSpPr/>
          <p:nvPr/>
        </p:nvSpPr>
        <p:spPr>
          <a:xfrm>
            <a:off x="831977" y="3717073"/>
            <a:ext cx="356870" cy="294640"/>
          </a:xfrm>
          <a:custGeom>
            <a:avLst/>
            <a:gdLst/>
            <a:ahLst/>
            <a:cxnLst/>
            <a:rect l="l" t="t" r="r" b="b"/>
            <a:pathLst>
              <a:path w="356869" h="294639">
                <a:moveTo>
                  <a:pt x="175433" y="16929"/>
                </a:moveTo>
                <a:lnTo>
                  <a:pt x="166429" y="16192"/>
                </a:lnTo>
                <a:lnTo>
                  <a:pt x="164587" y="990"/>
                </a:lnTo>
                <a:lnTo>
                  <a:pt x="158580" y="482"/>
                </a:lnTo>
                <a:lnTo>
                  <a:pt x="152624" y="0"/>
                </a:lnTo>
                <a:lnTo>
                  <a:pt x="148852" y="8826"/>
                </a:lnTo>
                <a:lnTo>
                  <a:pt x="142857" y="8305"/>
                </a:lnTo>
                <a:lnTo>
                  <a:pt x="134753" y="18659"/>
                </a:lnTo>
                <a:lnTo>
                  <a:pt x="124319" y="23345"/>
                </a:lnTo>
                <a:lnTo>
                  <a:pt x="113453" y="29156"/>
                </a:lnTo>
                <a:lnTo>
                  <a:pt x="105364" y="36085"/>
                </a:lnTo>
                <a:lnTo>
                  <a:pt x="99004" y="43541"/>
                </a:lnTo>
                <a:lnTo>
                  <a:pt x="93321" y="50928"/>
                </a:lnTo>
                <a:lnTo>
                  <a:pt x="87265" y="57653"/>
                </a:lnTo>
                <a:lnTo>
                  <a:pt x="79787" y="63122"/>
                </a:lnTo>
                <a:lnTo>
                  <a:pt x="69836" y="66742"/>
                </a:lnTo>
                <a:lnTo>
                  <a:pt x="56363" y="67918"/>
                </a:lnTo>
                <a:lnTo>
                  <a:pt x="50045" y="81789"/>
                </a:lnTo>
                <a:lnTo>
                  <a:pt x="44243" y="94074"/>
                </a:lnTo>
                <a:lnTo>
                  <a:pt x="38923" y="105293"/>
                </a:lnTo>
                <a:lnTo>
                  <a:pt x="34052" y="115969"/>
                </a:lnTo>
                <a:lnTo>
                  <a:pt x="29596" y="126622"/>
                </a:lnTo>
                <a:lnTo>
                  <a:pt x="25522" y="137773"/>
                </a:lnTo>
                <a:lnTo>
                  <a:pt x="23473" y="152716"/>
                </a:lnTo>
                <a:lnTo>
                  <a:pt x="24649" y="163684"/>
                </a:lnTo>
                <a:lnTo>
                  <a:pt x="25868" y="172834"/>
                </a:lnTo>
                <a:lnTo>
                  <a:pt x="23951" y="182324"/>
                </a:lnTo>
                <a:lnTo>
                  <a:pt x="12578" y="188408"/>
                </a:lnTo>
                <a:lnTo>
                  <a:pt x="254" y="187897"/>
                </a:lnTo>
                <a:lnTo>
                  <a:pt x="0" y="199355"/>
                </a:lnTo>
                <a:lnTo>
                  <a:pt x="4741" y="208541"/>
                </a:lnTo>
                <a:lnTo>
                  <a:pt x="11103" y="217568"/>
                </a:lnTo>
                <a:lnTo>
                  <a:pt x="15709" y="228550"/>
                </a:lnTo>
                <a:lnTo>
                  <a:pt x="13405" y="244466"/>
                </a:lnTo>
                <a:lnTo>
                  <a:pt x="9620" y="254920"/>
                </a:lnTo>
                <a:lnTo>
                  <a:pt x="11510" y="270263"/>
                </a:lnTo>
                <a:lnTo>
                  <a:pt x="20111" y="276414"/>
                </a:lnTo>
                <a:lnTo>
                  <a:pt x="32487" y="277943"/>
                </a:lnTo>
                <a:lnTo>
                  <a:pt x="47329" y="278258"/>
                </a:lnTo>
                <a:lnTo>
                  <a:pt x="61748" y="277059"/>
                </a:lnTo>
                <a:lnTo>
                  <a:pt x="102065" y="267110"/>
                </a:lnTo>
                <a:lnTo>
                  <a:pt x="137130" y="253373"/>
                </a:lnTo>
                <a:lnTo>
                  <a:pt x="147464" y="249228"/>
                </a:lnTo>
                <a:lnTo>
                  <a:pt x="157052" y="245756"/>
                </a:lnTo>
                <a:lnTo>
                  <a:pt x="165857" y="243230"/>
                </a:lnTo>
                <a:lnTo>
                  <a:pt x="171927" y="255817"/>
                </a:lnTo>
                <a:lnTo>
                  <a:pt x="176862" y="267681"/>
                </a:lnTo>
                <a:lnTo>
                  <a:pt x="182705" y="278181"/>
                </a:lnTo>
                <a:lnTo>
                  <a:pt x="194153" y="281393"/>
                </a:lnTo>
                <a:lnTo>
                  <a:pt x="197391" y="278638"/>
                </a:lnTo>
                <a:lnTo>
                  <a:pt x="200617" y="275856"/>
                </a:lnTo>
                <a:lnTo>
                  <a:pt x="211408" y="286194"/>
                </a:lnTo>
                <a:lnTo>
                  <a:pt x="219470" y="294610"/>
                </a:lnTo>
                <a:lnTo>
                  <a:pt x="231514" y="293109"/>
                </a:lnTo>
                <a:lnTo>
                  <a:pt x="237014" y="287512"/>
                </a:lnTo>
                <a:lnTo>
                  <a:pt x="243980" y="282708"/>
                </a:lnTo>
                <a:lnTo>
                  <a:pt x="286834" y="270970"/>
                </a:lnTo>
                <a:lnTo>
                  <a:pt x="320446" y="240872"/>
                </a:lnTo>
                <a:lnTo>
                  <a:pt x="328014" y="231551"/>
                </a:lnTo>
                <a:lnTo>
                  <a:pt x="336257" y="221748"/>
                </a:lnTo>
                <a:lnTo>
                  <a:pt x="345680" y="211579"/>
                </a:lnTo>
                <a:lnTo>
                  <a:pt x="356789" y="201162"/>
                </a:lnTo>
                <a:lnTo>
                  <a:pt x="348388" y="194647"/>
                </a:lnTo>
                <a:lnTo>
                  <a:pt x="342411" y="186213"/>
                </a:lnTo>
                <a:lnTo>
                  <a:pt x="337907" y="176594"/>
                </a:lnTo>
                <a:lnTo>
                  <a:pt x="333923" y="166520"/>
                </a:lnTo>
                <a:lnTo>
                  <a:pt x="329507" y="156726"/>
                </a:lnTo>
                <a:lnTo>
                  <a:pt x="291748" y="134932"/>
                </a:lnTo>
                <a:lnTo>
                  <a:pt x="279351" y="133827"/>
                </a:lnTo>
                <a:lnTo>
                  <a:pt x="266559" y="131337"/>
                </a:lnTo>
                <a:lnTo>
                  <a:pt x="234938" y="109742"/>
                </a:lnTo>
                <a:lnTo>
                  <a:pt x="210663" y="75263"/>
                </a:lnTo>
                <a:lnTo>
                  <a:pt x="196788" y="50391"/>
                </a:lnTo>
                <a:lnTo>
                  <a:pt x="190146" y="38577"/>
                </a:lnTo>
                <a:lnTo>
                  <a:pt x="183522" y="27703"/>
                </a:lnTo>
                <a:lnTo>
                  <a:pt x="176784" y="18166"/>
                </a:lnTo>
                <a:lnTo>
                  <a:pt x="175433" y="1692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266"/>
          <p:cNvSpPr/>
          <p:nvPr/>
        </p:nvSpPr>
        <p:spPr>
          <a:xfrm>
            <a:off x="1352855" y="4012700"/>
            <a:ext cx="227907" cy="33153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267"/>
          <p:cNvSpPr/>
          <p:nvPr/>
        </p:nvSpPr>
        <p:spPr>
          <a:xfrm>
            <a:off x="1352855" y="4012700"/>
            <a:ext cx="227965" cy="332105"/>
          </a:xfrm>
          <a:custGeom>
            <a:avLst/>
            <a:gdLst/>
            <a:ahLst/>
            <a:cxnLst/>
            <a:rect l="l" t="t" r="r" b="b"/>
            <a:pathLst>
              <a:path w="227964" h="332104">
                <a:moveTo>
                  <a:pt x="75611" y="331533"/>
                </a:moveTo>
                <a:lnTo>
                  <a:pt x="100131" y="300730"/>
                </a:lnTo>
                <a:lnTo>
                  <a:pt x="139158" y="293032"/>
                </a:lnTo>
                <a:lnTo>
                  <a:pt x="150026" y="291837"/>
                </a:lnTo>
                <a:lnTo>
                  <a:pt x="160958" y="290545"/>
                </a:lnTo>
                <a:lnTo>
                  <a:pt x="201525" y="280506"/>
                </a:lnTo>
                <a:lnTo>
                  <a:pt x="227907" y="253324"/>
                </a:lnTo>
                <a:lnTo>
                  <a:pt x="221469" y="242386"/>
                </a:lnTo>
                <a:lnTo>
                  <a:pt x="212346" y="233128"/>
                </a:lnTo>
                <a:lnTo>
                  <a:pt x="200265" y="227096"/>
                </a:lnTo>
                <a:lnTo>
                  <a:pt x="196168" y="211532"/>
                </a:lnTo>
                <a:lnTo>
                  <a:pt x="189386" y="200977"/>
                </a:lnTo>
                <a:lnTo>
                  <a:pt x="181029" y="193570"/>
                </a:lnTo>
                <a:lnTo>
                  <a:pt x="172206" y="187450"/>
                </a:lnTo>
                <a:lnTo>
                  <a:pt x="164029" y="180756"/>
                </a:lnTo>
                <a:lnTo>
                  <a:pt x="158463" y="167739"/>
                </a:lnTo>
                <a:lnTo>
                  <a:pt x="156317" y="156872"/>
                </a:lnTo>
                <a:lnTo>
                  <a:pt x="155079" y="147977"/>
                </a:lnTo>
                <a:lnTo>
                  <a:pt x="152237" y="140877"/>
                </a:lnTo>
                <a:lnTo>
                  <a:pt x="145280" y="135394"/>
                </a:lnTo>
                <a:lnTo>
                  <a:pt x="134495" y="131758"/>
                </a:lnTo>
                <a:lnTo>
                  <a:pt x="122598" y="129552"/>
                </a:lnTo>
                <a:lnTo>
                  <a:pt x="112159" y="126010"/>
                </a:lnTo>
                <a:lnTo>
                  <a:pt x="105750" y="118365"/>
                </a:lnTo>
                <a:lnTo>
                  <a:pt x="108298" y="103530"/>
                </a:lnTo>
                <a:lnTo>
                  <a:pt x="113058" y="94593"/>
                </a:lnTo>
                <a:lnTo>
                  <a:pt x="113713" y="77626"/>
                </a:lnTo>
                <a:lnTo>
                  <a:pt x="110572" y="66498"/>
                </a:lnTo>
                <a:lnTo>
                  <a:pt x="106854" y="58029"/>
                </a:lnTo>
                <a:lnTo>
                  <a:pt x="96302" y="64210"/>
                </a:lnTo>
                <a:lnTo>
                  <a:pt x="85182" y="68121"/>
                </a:lnTo>
                <a:lnTo>
                  <a:pt x="51458" y="45785"/>
                </a:lnTo>
                <a:lnTo>
                  <a:pt x="46795" y="2755"/>
                </a:lnTo>
                <a:lnTo>
                  <a:pt x="50046" y="0"/>
                </a:lnTo>
                <a:lnTo>
                  <a:pt x="46350" y="8775"/>
                </a:lnTo>
                <a:lnTo>
                  <a:pt x="38924" y="19488"/>
                </a:lnTo>
                <a:lnTo>
                  <a:pt x="30138" y="28540"/>
                </a:lnTo>
                <a:lnTo>
                  <a:pt x="20926" y="36952"/>
                </a:lnTo>
                <a:lnTo>
                  <a:pt x="12221" y="45744"/>
                </a:lnTo>
                <a:lnTo>
                  <a:pt x="4956" y="55937"/>
                </a:lnTo>
                <a:lnTo>
                  <a:pt x="64" y="68554"/>
                </a:lnTo>
                <a:lnTo>
                  <a:pt x="0" y="83623"/>
                </a:lnTo>
                <a:lnTo>
                  <a:pt x="2315" y="97254"/>
                </a:lnTo>
                <a:lnTo>
                  <a:pt x="6445" y="109692"/>
                </a:lnTo>
                <a:lnTo>
                  <a:pt x="11824" y="121181"/>
                </a:lnTo>
                <a:lnTo>
                  <a:pt x="17888" y="131967"/>
                </a:lnTo>
                <a:lnTo>
                  <a:pt x="24070" y="142293"/>
                </a:lnTo>
                <a:lnTo>
                  <a:pt x="29806" y="152406"/>
                </a:lnTo>
                <a:lnTo>
                  <a:pt x="34531" y="162549"/>
                </a:lnTo>
                <a:lnTo>
                  <a:pt x="37679" y="172968"/>
                </a:lnTo>
                <a:lnTo>
                  <a:pt x="38686" y="183906"/>
                </a:lnTo>
                <a:lnTo>
                  <a:pt x="36151" y="199441"/>
                </a:lnTo>
                <a:lnTo>
                  <a:pt x="32106" y="210031"/>
                </a:lnTo>
                <a:lnTo>
                  <a:pt x="29608" y="228714"/>
                </a:lnTo>
                <a:lnTo>
                  <a:pt x="28469" y="238885"/>
                </a:lnTo>
                <a:lnTo>
                  <a:pt x="30447" y="255322"/>
                </a:lnTo>
                <a:lnTo>
                  <a:pt x="37360" y="266506"/>
                </a:lnTo>
                <a:lnTo>
                  <a:pt x="46054" y="273257"/>
                </a:lnTo>
                <a:lnTo>
                  <a:pt x="52202" y="287694"/>
                </a:lnTo>
                <a:lnTo>
                  <a:pt x="59522" y="299893"/>
                </a:lnTo>
                <a:lnTo>
                  <a:pt x="67483" y="309714"/>
                </a:lnTo>
                <a:lnTo>
                  <a:pt x="75553" y="317016"/>
                </a:lnTo>
                <a:lnTo>
                  <a:pt x="75611" y="331533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268"/>
          <p:cNvSpPr/>
          <p:nvPr/>
        </p:nvSpPr>
        <p:spPr>
          <a:xfrm>
            <a:off x="1118852" y="3911782"/>
            <a:ext cx="284049" cy="33945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269"/>
          <p:cNvSpPr/>
          <p:nvPr/>
        </p:nvSpPr>
        <p:spPr>
          <a:xfrm>
            <a:off x="1118852" y="3911782"/>
            <a:ext cx="284480" cy="339725"/>
          </a:xfrm>
          <a:custGeom>
            <a:avLst/>
            <a:gdLst/>
            <a:ahLst/>
            <a:cxnLst/>
            <a:rect l="l" t="t" r="r" b="b"/>
            <a:pathLst>
              <a:path w="284480" h="339725">
                <a:moveTo>
                  <a:pt x="284049" y="100914"/>
                </a:moveTo>
                <a:lnTo>
                  <a:pt x="267408" y="66351"/>
                </a:lnTo>
                <a:lnTo>
                  <a:pt x="240145" y="55171"/>
                </a:lnTo>
                <a:lnTo>
                  <a:pt x="226967" y="57874"/>
                </a:lnTo>
                <a:lnTo>
                  <a:pt x="215590" y="63291"/>
                </a:lnTo>
                <a:lnTo>
                  <a:pt x="201063" y="59714"/>
                </a:lnTo>
                <a:lnTo>
                  <a:pt x="164769" y="36748"/>
                </a:lnTo>
                <a:lnTo>
                  <a:pt x="157634" y="34469"/>
                </a:lnTo>
                <a:lnTo>
                  <a:pt x="151596" y="31906"/>
                </a:lnTo>
                <a:lnTo>
                  <a:pt x="146523" y="28118"/>
                </a:lnTo>
                <a:lnTo>
                  <a:pt x="142286" y="22165"/>
                </a:lnTo>
                <a:lnTo>
                  <a:pt x="138753" y="13106"/>
                </a:lnTo>
                <a:lnTo>
                  <a:pt x="135793" y="0"/>
                </a:lnTo>
                <a:lnTo>
                  <a:pt x="123528" y="3357"/>
                </a:lnTo>
                <a:lnTo>
                  <a:pt x="114486" y="10616"/>
                </a:lnTo>
                <a:lnTo>
                  <a:pt x="99931" y="10696"/>
                </a:lnTo>
                <a:lnTo>
                  <a:pt x="88168" y="10087"/>
                </a:lnTo>
                <a:lnTo>
                  <a:pt x="76543" y="9220"/>
                </a:lnTo>
                <a:lnTo>
                  <a:pt x="70777" y="5702"/>
                </a:lnTo>
                <a:lnTo>
                  <a:pt x="68022" y="2426"/>
                </a:lnTo>
                <a:lnTo>
                  <a:pt x="57104" y="13714"/>
                </a:lnTo>
                <a:lnTo>
                  <a:pt x="48075" y="24773"/>
                </a:lnTo>
                <a:lnTo>
                  <a:pt x="40335" y="35455"/>
                </a:lnTo>
                <a:lnTo>
                  <a:pt x="33285" y="45611"/>
                </a:lnTo>
                <a:lnTo>
                  <a:pt x="26325" y="55093"/>
                </a:lnTo>
                <a:lnTo>
                  <a:pt x="18857" y="63750"/>
                </a:lnTo>
                <a:lnTo>
                  <a:pt x="10282" y="71436"/>
                </a:lnTo>
                <a:lnTo>
                  <a:pt x="0" y="78000"/>
                </a:lnTo>
                <a:lnTo>
                  <a:pt x="15892" y="84161"/>
                </a:lnTo>
                <a:lnTo>
                  <a:pt x="26334" y="91450"/>
                </a:lnTo>
                <a:lnTo>
                  <a:pt x="33291" y="100212"/>
                </a:lnTo>
                <a:lnTo>
                  <a:pt x="38731" y="110793"/>
                </a:lnTo>
                <a:lnTo>
                  <a:pt x="44979" y="121156"/>
                </a:lnTo>
                <a:lnTo>
                  <a:pt x="52910" y="129132"/>
                </a:lnTo>
                <a:lnTo>
                  <a:pt x="61572" y="135927"/>
                </a:lnTo>
                <a:lnTo>
                  <a:pt x="70013" y="142743"/>
                </a:lnTo>
                <a:lnTo>
                  <a:pt x="77283" y="150786"/>
                </a:lnTo>
                <a:lnTo>
                  <a:pt x="82431" y="161260"/>
                </a:lnTo>
                <a:lnTo>
                  <a:pt x="84506" y="175369"/>
                </a:lnTo>
                <a:lnTo>
                  <a:pt x="81223" y="189218"/>
                </a:lnTo>
                <a:lnTo>
                  <a:pt x="75517" y="200322"/>
                </a:lnTo>
                <a:lnTo>
                  <a:pt x="70604" y="211133"/>
                </a:lnTo>
                <a:lnTo>
                  <a:pt x="85323" y="256163"/>
                </a:lnTo>
                <a:lnTo>
                  <a:pt x="91738" y="263860"/>
                </a:lnTo>
                <a:lnTo>
                  <a:pt x="97379" y="272206"/>
                </a:lnTo>
                <a:lnTo>
                  <a:pt x="101311" y="282235"/>
                </a:lnTo>
                <a:lnTo>
                  <a:pt x="102600" y="294984"/>
                </a:lnTo>
                <a:lnTo>
                  <a:pt x="97024" y="306806"/>
                </a:lnTo>
                <a:lnTo>
                  <a:pt x="87625" y="315461"/>
                </a:lnTo>
                <a:lnTo>
                  <a:pt x="85188" y="333298"/>
                </a:lnTo>
                <a:lnTo>
                  <a:pt x="90192" y="339451"/>
                </a:lnTo>
                <a:lnTo>
                  <a:pt x="102100" y="334848"/>
                </a:lnTo>
                <a:lnTo>
                  <a:pt x="111387" y="327302"/>
                </a:lnTo>
                <a:lnTo>
                  <a:pt x="130361" y="327958"/>
                </a:lnTo>
                <a:lnTo>
                  <a:pt x="139276" y="328463"/>
                </a:lnTo>
                <a:lnTo>
                  <a:pt x="151143" y="327751"/>
                </a:lnTo>
                <a:lnTo>
                  <a:pt x="162873" y="325215"/>
                </a:lnTo>
                <a:lnTo>
                  <a:pt x="175363" y="323059"/>
                </a:lnTo>
                <a:lnTo>
                  <a:pt x="191116" y="325260"/>
                </a:lnTo>
                <a:lnTo>
                  <a:pt x="202439" y="329101"/>
                </a:lnTo>
                <a:lnTo>
                  <a:pt x="212591" y="332930"/>
                </a:lnTo>
                <a:lnTo>
                  <a:pt x="231052" y="333544"/>
                </a:lnTo>
                <a:lnTo>
                  <a:pt x="269115" y="306757"/>
                </a:lnTo>
                <a:lnTo>
                  <a:pt x="271948" y="293412"/>
                </a:lnTo>
                <a:lnTo>
                  <a:pt x="271641" y="280444"/>
                </a:lnTo>
                <a:lnTo>
                  <a:pt x="268921" y="268454"/>
                </a:lnTo>
                <a:lnTo>
                  <a:pt x="264389" y="257195"/>
                </a:lnTo>
                <a:lnTo>
                  <a:pt x="258650" y="246424"/>
                </a:lnTo>
                <a:lnTo>
                  <a:pt x="252309" y="235895"/>
                </a:lnTo>
                <a:lnTo>
                  <a:pt x="245967" y="225363"/>
                </a:lnTo>
                <a:lnTo>
                  <a:pt x="240230" y="214584"/>
                </a:lnTo>
                <a:lnTo>
                  <a:pt x="235701" y="203312"/>
                </a:lnTo>
                <a:lnTo>
                  <a:pt x="232984" y="191302"/>
                </a:lnTo>
                <a:lnTo>
                  <a:pt x="235406" y="173739"/>
                </a:lnTo>
                <a:lnTo>
                  <a:pt x="240247" y="159851"/>
                </a:lnTo>
                <a:lnTo>
                  <a:pt x="246849" y="148738"/>
                </a:lnTo>
                <a:lnTo>
                  <a:pt x="254556" y="139501"/>
                </a:lnTo>
                <a:lnTo>
                  <a:pt x="262711" y="131240"/>
                </a:lnTo>
                <a:lnTo>
                  <a:pt x="270657" y="123054"/>
                </a:lnTo>
                <a:lnTo>
                  <a:pt x="277737" y="114044"/>
                </a:lnTo>
                <a:lnTo>
                  <a:pt x="284049" y="100914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270"/>
          <p:cNvSpPr/>
          <p:nvPr/>
        </p:nvSpPr>
        <p:spPr>
          <a:xfrm>
            <a:off x="1459870" y="4058019"/>
            <a:ext cx="270871" cy="20058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271"/>
          <p:cNvSpPr/>
          <p:nvPr/>
        </p:nvSpPr>
        <p:spPr>
          <a:xfrm>
            <a:off x="1459870" y="4058019"/>
            <a:ext cx="271145" cy="200660"/>
          </a:xfrm>
          <a:custGeom>
            <a:avLst/>
            <a:gdLst/>
            <a:ahLst/>
            <a:cxnLst/>
            <a:rect l="l" t="t" r="r" b="b"/>
            <a:pathLst>
              <a:path w="271144" h="200660">
                <a:moveTo>
                  <a:pt x="270871" y="170666"/>
                </a:moveTo>
                <a:lnTo>
                  <a:pt x="268090" y="167452"/>
                </a:lnTo>
                <a:lnTo>
                  <a:pt x="262096" y="166983"/>
                </a:lnTo>
                <a:lnTo>
                  <a:pt x="259111" y="166754"/>
                </a:lnTo>
                <a:lnTo>
                  <a:pt x="226015" y="164201"/>
                </a:lnTo>
                <a:lnTo>
                  <a:pt x="222903" y="180165"/>
                </a:lnTo>
                <a:lnTo>
                  <a:pt x="216413" y="191415"/>
                </a:lnTo>
                <a:lnTo>
                  <a:pt x="206527" y="198153"/>
                </a:lnTo>
                <a:lnTo>
                  <a:pt x="193227" y="200585"/>
                </a:lnTo>
                <a:lnTo>
                  <a:pt x="179853" y="194578"/>
                </a:lnTo>
                <a:lnTo>
                  <a:pt x="171514" y="184137"/>
                </a:lnTo>
                <a:lnTo>
                  <a:pt x="162634" y="177431"/>
                </a:lnTo>
                <a:lnTo>
                  <a:pt x="152834" y="180952"/>
                </a:lnTo>
                <a:lnTo>
                  <a:pt x="143512" y="189414"/>
                </a:lnTo>
                <a:lnTo>
                  <a:pt x="132850" y="196927"/>
                </a:lnTo>
                <a:lnTo>
                  <a:pt x="120218" y="193561"/>
                </a:lnTo>
                <a:lnTo>
                  <a:pt x="108910" y="188214"/>
                </a:lnTo>
                <a:lnTo>
                  <a:pt x="97555" y="183082"/>
                </a:lnTo>
                <a:lnTo>
                  <a:pt x="91960" y="167558"/>
                </a:lnTo>
                <a:lnTo>
                  <a:pt x="84418" y="156851"/>
                </a:lnTo>
                <a:lnTo>
                  <a:pt x="75794" y="149306"/>
                </a:lnTo>
                <a:lnTo>
                  <a:pt x="66952" y="143266"/>
                </a:lnTo>
                <a:lnTo>
                  <a:pt x="58758" y="137076"/>
                </a:lnTo>
                <a:lnTo>
                  <a:pt x="52074" y="129081"/>
                </a:lnTo>
                <a:lnTo>
                  <a:pt x="48629" y="117760"/>
                </a:lnTo>
                <a:lnTo>
                  <a:pt x="48074" y="107789"/>
                </a:lnTo>
                <a:lnTo>
                  <a:pt x="47032" y="99291"/>
                </a:lnTo>
                <a:lnTo>
                  <a:pt x="42125" y="92387"/>
                </a:lnTo>
                <a:lnTo>
                  <a:pt x="30271" y="87798"/>
                </a:lnTo>
                <a:lnTo>
                  <a:pt x="18043" y="85057"/>
                </a:lnTo>
                <a:lnTo>
                  <a:pt x="7324" y="81825"/>
                </a:lnTo>
                <a:lnTo>
                  <a:pt x="0" y="75764"/>
                </a:lnTo>
                <a:lnTo>
                  <a:pt x="1389" y="59855"/>
                </a:lnTo>
                <a:lnTo>
                  <a:pt x="5440" y="50661"/>
                </a:lnTo>
                <a:lnTo>
                  <a:pt x="8794" y="40802"/>
                </a:lnTo>
                <a:lnTo>
                  <a:pt x="6707" y="26899"/>
                </a:lnTo>
                <a:lnTo>
                  <a:pt x="1427" y="16340"/>
                </a:lnTo>
                <a:lnTo>
                  <a:pt x="9076" y="3999"/>
                </a:lnTo>
                <a:lnTo>
                  <a:pt x="20044" y="0"/>
                </a:lnTo>
                <a:lnTo>
                  <a:pt x="33115" y="1762"/>
                </a:lnTo>
                <a:lnTo>
                  <a:pt x="45555" y="4610"/>
                </a:lnTo>
                <a:lnTo>
                  <a:pt x="57660" y="7937"/>
                </a:lnTo>
                <a:lnTo>
                  <a:pt x="69724" y="11137"/>
                </a:lnTo>
                <a:lnTo>
                  <a:pt x="82041" y="13603"/>
                </a:lnTo>
                <a:lnTo>
                  <a:pt x="88414" y="21097"/>
                </a:lnTo>
                <a:lnTo>
                  <a:pt x="99230" y="29221"/>
                </a:lnTo>
                <a:lnTo>
                  <a:pt x="112485" y="37022"/>
                </a:lnTo>
                <a:lnTo>
                  <a:pt x="126176" y="43546"/>
                </a:lnTo>
                <a:lnTo>
                  <a:pt x="138299" y="47839"/>
                </a:lnTo>
                <a:lnTo>
                  <a:pt x="155354" y="46821"/>
                </a:lnTo>
                <a:lnTo>
                  <a:pt x="166066" y="41161"/>
                </a:lnTo>
                <a:lnTo>
                  <a:pt x="173501" y="33467"/>
                </a:lnTo>
                <a:lnTo>
                  <a:pt x="180915" y="43025"/>
                </a:lnTo>
                <a:lnTo>
                  <a:pt x="208244" y="83339"/>
                </a:lnTo>
                <a:lnTo>
                  <a:pt x="219223" y="90173"/>
                </a:lnTo>
                <a:lnTo>
                  <a:pt x="228090" y="99101"/>
                </a:lnTo>
                <a:lnTo>
                  <a:pt x="224428" y="106607"/>
                </a:lnTo>
                <a:lnTo>
                  <a:pt x="221214" y="109413"/>
                </a:lnTo>
                <a:lnTo>
                  <a:pt x="215652" y="102898"/>
                </a:lnTo>
                <a:lnTo>
                  <a:pt x="214255" y="120932"/>
                </a:lnTo>
                <a:lnTo>
                  <a:pt x="221832" y="128749"/>
                </a:lnTo>
                <a:lnTo>
                  <a:pt x="229795" y="133471"/>
                </a:lnTo>
                <a:lnTo>
                  <a:pt x="237900" y="136341"/>
                </a:lnTo>
                <a:lnTo>
                  <a:pt x="245899" y="138606"/>
                </a:lnTo>
                <a:lnTo>
                  <a:pt x="253550" y="141509"/>
                </a:lnTo>
                <a:lnTo>
                  <a:pt x="260604" y="146295"/>
                </a:lnTo>
                <a:lnTo>
                  <a:pt x="266819" y="154209"/>
                </a:lnTo>
                <a:lnTo>
                  <a:pt x="270871" y="17066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272"/>
          <p:cNvSpPr/>
          <p:nvPr/>
        </p:nvSpPr>
        <p:spPr>
          <a:xfrm>
            <a:off x="1157753" y="4645871"/>
            <a:ext cx="515156" cy="52428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273"/>
          <p:cNvSpPr/>
          <p:nvPr/>
        </p:nvSpPr>
        <p:spPr>
          <a:xfrm>
            <a:off x="1157753" y="4645871"/>
            <a:ext cx="515620" cy="524510"/>
          </a:xfrm>
          <a:custGeom>
            <a:avLst/>
            <a:gdLst/>
            <a:ahLst/>
            <a:cxnLst/>
            <a:rect l="l" t="t" r="r" b="b"/>
            <a:pathLst>
              <a:path w="515619" h="524510">
                <a:moveTo>
                  <a:pt x="339629" y="172308"/>
                </a:moveTo>
                <a:lnTo>
                  <a:pt x="371489" y="198202"/>
                </a:lnTo>
                <a:lnTo>
                  <a:pt x="417267" y="214853"/>
                </a:lnTo>
                <a:lnTo>
                  <a:pt x="454278" y="223483"/>
                </a:lnTo>
                <a:lnTo>
                  <a:pt x="462781" y="221191"/>
                </a:lnTo>
                <a:lnTo>
                  <a:pt x="456761" y="220708"/>
                </a:lnTo>
                <a:lnTo>
                  <a:pt x="457472" y="211666"/>
                </a:lnTo>
                <a:lnTo>
                  <a:pt x="453679" y="223965"/>
                </a:lnTo>
                <a:lnTo>
                  <a:pt x="446697" y="230376"/>
                </a:lnTo>
                <a:lnTo>
                  <a:pt x="439308" y="235099"/>
                </a:lnTo>
                <a:lnTo>
                  <a:pt x="434294" y="242339"/>
                </a:lnTo>
                <a:lnTo>
                  <a:pt x="447201" y="280483"/>
                </a:lnTo>
                <a:lnTo>
                  <a:pt x="464619" y="299464"/>
                </a:lnTo>
                <a:lnTo>
                  <a:pt x="472370" y="307492"/>
                </a:lnTo>
                <a:lnTo>
                  <a:pt x="487735" y="342822"/>
                </a:lnTo>
                <a:lnTo>
                  <a:pt x="498423" y="381698"/>
                </a:lnTo>
                <a:lnTo>
                  <a:pt x="501922" y="394370"/>
                </a:lnTo>
                <a:lnTo>
                  <a:pt x="505738" y="406513"/>
                </a:lnTo>
                <a:lnTo>
                  <a:pt x="510079" y="417897"/>
                </a:lnTo>
                <a:lnTo>
                  <a:pt x="515156" y="428293"/>
                </a:lnTo>
                <a:lnTo>
                  <a:pt x="508157" y="439130"/>
                </a:lnTo>
                <a:lnTo>
                  <a:pt x="502601" y="450309"/>
                </a:lnTo>
                <a:lnTo>
                  <a:pt x="499293" y="450794"/>
                </a:lnTo>
                <a:lnTo>
                  <a:pt x="490073" y="453118"/>
                </a:lnTo>
                <a:lnTo>
                  <a:pt x="487025" y="452864"/>
                </a:lnTo>
                <a:lnTo>
                  <a:pt x="472682" y="452727"/>
                </a:lnTo>
                <a:lnTo>
                  <a:pt x="460103" y="454245"/>
                </a:lnTo>
                <a:lnTo>
                  <a:pt x="448588" y="456676"/>
                </a:lnTo>
                <a:lnTo>
                  <a:pt x="437435" y="459276"/>
                </a:lnTo>
                <a:lnTo>
                  <a:pt x="425946" y="461304"/>
                </a:lnTo>
                <a:lnTo>
                  <a:pt x="413419" y="462018"/>
                </a:lnTo>
                <a:lnTo>
                  <a:pt x="398087" y="458492"/>
                </a:lnTo>
                <a:lnTo>
                  <a:pt x="386927" y="453171"/>
                </a:lnTo>
                <a:lnTo>
                  <a:pt x="372282" y="452395"/>
                </a:lnTo>
                <a:lnTo>
                  <a:pt x="359890" y="454054"/>
                </a:lnTo>
                <a:lnTo>
                  <a:pt x="348773" y="456901"/>
                </a:lnTo>
                <a:lnTo>
                  <a:pt x="337956" y="459684"/>
                </a:lnTo>
                <a:lnTo>
                  <a:pt x="326462" y="461154"/>
                </a:lnTo>
                <a:lnTo>
                  <a:pt x="286282" y="477432"/>
                </a:lnTo>
                <a:lnTo>
                  <a:pt x="272041" y="502757"/>
                </a:lnTo>
                <a:lnTo>
                  <a:pt x="267378" y="510608"/>
                </a:lnTo>
                <a:lnTo>
                  <a:pt x="261836" y="517199"/>
                </a:lnTo>
                <a:lnTo>
                  <a:pt x="254864" y="521950"/>
                </a:lnTo>
                <a:lnTo>
                  <a:pt x="245911" y="524283"/>
                </a:lnTo>
                <a:lnTo>
                  <a:pt x="230221" y="521231"/>
                </a:lnTo>
                <a:lnTo>
                  <a:pt x="217618" y="515702"/>
                </a:lnTo>
                <a:lnTo>
                  <a:pt x="208895" y="510541"/>
                </a:lnTo>
                <a:lnTo>
                  <a:pt x="209453" y="490095"/>
                </a:lnTo>
                <a:lnTo>
                  <a:pt x="209220" y="473534"/>
                </a:lnTo>
                <a:lnTo>
                  <a:pt x="208721" y="460163"/>
                </a:lnTo>
                <a:lnTo>
                  <a:pt x="208481" y="449289"/>
                </a:lnTo>
                <a:lnTo>
                  <a:pt x="209025" y="440217"/>
                </a:lnTo>
                <a:lnTo>
                  <a:pt x="210877" y="432252"/>
                </a:lnTo>
                <a:lnTo>
                  <a:pt x="205047" y="424835"/>
                </a:lnTo>
                <a:lnTo>
                  <a:pt x="208273" y="422067"/>
                </a:lnTo>
                <a:lnTo>
                  <a:pt x="205288" y="421851"/>
                </a:lnTo>
                <a:lnTo>
                  <a:pt x="202213" y="413796"/>
                </a:lnTo>
                <a:lnTo>
                  <a:pt x="181100" y="368885"/>
                </a:lnTo>
                <a:lnTo>
                  <a:pt x="162604" y="348991"/>
                </a:lnTo>
                <a:lnTo>
                  <a:pt x="138077" y="309932"/>
                </a:lnTo>
                <a:lnTo>
                  <a:pt x="135637" y="302552"/>
                </a:lnTo>
                <a:lnTo>
                  <a:pt x="130028" y="301086"/>
                </a:lnTo>
                <a:lnTo>
                  <a:pt x="124034" y="300604"/>
                </a:lnTo>
                <a:lnTo>
                  <a:pt x="111994" y="299689"/>
                </a:lnTo>
                <a:lnTo>
                  <a:pt x="100012" y="295289"/>
                </a:lnTo>
                <a:lnTo>
                  <a:pt x="92615" y="284343"/>
                </a:lnTo>
                <a:lnTo>
                  <a:pt x="97330" y="270657"/>
                </a:lnTo>
                <a:lnTo>
                  <a:pt x="106501" y="261504"/>
                </a:lnTo>
                <a:lnTo>
                  <a:pt x="115452" y="253008"/>
                </a:lnTo>
                <a:lnTo>
                  <a:pt x="115979" y="236447"/>
                </a:lnTo>
                <a:lnTo>
                  <a:pt x="91375" y="194415"/>
                </a:lnTo>
                <a:lnTo>
                  <a:pt x="72598" y="180186"/>
                </a:lnTo>
                <a:lnTo>
                  <a:pt x="63978" y="172832"/>
                </a:lnTo>
                <a:lnTo>
                  <a:pt x="56780" y="164582"/>
                </a:lnTo>
                <a:lnTo>
                  <a:pt x="50768" y="155501"/>
                </a:lnTo>
                <a:lnTo>
                  <a:pt x="42815" y="149180"/>
                </a:lnTo>
                <a:lnTo>
                  <a:pt x="33737" y="144617"/>
                </a:lnTo>
                <a:lnTo>
                  <a:pt x="24349" y="140811"/>
                </a:lnTo>
                <a:lnTo>
                  <a:pt x="15467" y="136759"/>
                </a:lnTo>
                <a:lnTo>
                  <a:pt x="7904" y="131461"/>
                </a:lnTo>
                <a:lnTo>
                  <a:pt x="2476" y="123916"/>
                </a:lnTo>
                <a:lnTo>
                  <a:pt x="0" y="113122"/>
                </a:lnTo>
                <a:lnTo>
                  <a:pt x="2522" y="96581"/>
                </a:lnTo>
                <a:lnTo>
                  <a:pt x="6615" y="83855"/>
                </a:lnTo>
                <a:lnTo>
                  <a:pt x="10515" y="73543"/>
                </a:lnTo>
                <a:lnTo>
                  <a:pt x="12732" y="57068"/>
                </a:lnTo>
                <a:lnTo>
                  <a:pt x="13728" y="47686"/>
                </a:lnTo>
                <a:lnTo>
                  <a:pt x="74364" y="6548"/>
                </a:lnTo>
                <a:lnTo>
                  <a:pt x="86963" y="3034"/>
                </a:lnTo>
                <a:lnTo>
                  <a:pt x="98349" y="0"/>
                </a:lnTo>
                <a:lnTo>
                  <a:pt x="111507" y="3211"/>
                </a:lnTo>
                <a:lnTo>
                  <a:pt x="142894" y="31298"/>
                </a:lnTo>
                <a:lnTo>
                  <a:pt x="155134" y="51417"/>
                </a:lnTo>
                <a:lnTo>
                  <a:pt x="163105" y="58373"/>
                </a:lnTo>
                <a:lnTo>
                  <a:pt x="173756" y="62661"/>
                </a:lnTo>
                <a:lnTo>
                  <a:pt x="185624" y="65663"/>
                </a:lnTo>
                <a:lnTo>
                  <a:pt x="197243" y="68759"/>
                </a:lnTo>
                <a:lnTo>
                  <a:pt x="207148" y="73331"/>
                </a:lnTo>
                <a:lnTo>
                  <a:pt x="213875" y="80761"/>
                </a:lnTo>
                <a:lnTo>
                  <a:pt x="216321" y="92672"/>
                </a:lnTo>
                <a:lnTo>
                  <a:pt x="220835" y="102370"/>
                </a:lnTo>
                <a:lnTo>
                  <a:pt x="253894" y="125001"/>
                </a:lnTo>
                <a:lnTo>
                  <a:pt x="286496" y="133369"/>
                </a:lnTo>
                <a:lnTo>
                  <a:pt x="297336" y="136112"/>
                </a:lnTo>
                <a:lnTo>
                  <a:pt x="332997" y="154819"/>
                </a:lnTo>
                <a:lnTo>
                  <a:pt x="338568" y="162923"/>
                </a:lnTo>
                <a:lnTo>
                  <a:pt x="339629" y="17230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274"/>
          <p:cNvSpPr/>
          <p:nvPr/>
        </p:nvSpPr>
        <p:spPr>
          <a:xfrm>
            <a:off x="1268812" y="4474259"/>
            <a:ext cx="293643" cy="34392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275"/>
          <p:cNvSpPr/>
          <p:nvPr/>
        </p:nvSpPr>
        <p:spPr>
          <a:xfrm>
            <a:off x="1268812" y="4474259"/>
            <a:ext cx="294005" cy="344170"/>
          </a:xfrm>
          <a:custGeom>
            <a:avLst/>
            <a:gdLst/>
            <a:ahLst/>
            <a:cxnLst/>
            <a:rect l="l" t="t" r="r" b="b"/>
            <a:pathLst>
              <a:path w="294005" h="344170">
                <a:moveTo>
                  <a:pt x="228570" y="343920"/>
                </a:moveTo>
                <a:lnTo>
                  <a:pt x="232291" y="333532"/>
                </a:lnTo>
                <a:lnTo>
                  <a:pt x="240520" y="324683"/>
                </a:lnTo>
                <a:lnTo>
                  <a:pt x="251510" y="316633"/>
                </a:lnTo>
                <a:lnTo>
                  <a:pt x="263510" y="308643"/>
                </a:lnTo>
                <a:lnTo>
                  <a:pt x="274771" y="299974"/>
                </a:lnTo>
                <a:lnTo>
                  <a:pt x="283545" y="289885"/>
                </a:lnTo>
                <a:lnTo>
                  <a:pt x="288081" y="277638"/>
                </a:lnTo>
                <a:lnTo>
                  <a:pt x="285121" y="265807"/>
                </a:lnTo>
                <a:lnTo>
                  <a:pt x="278417" y="258454"/>
                </a:lnTo>
                <a:lnTo>
                  <a:pt x="279462" y="242882"/>
                </a:lnTo>
                <a:lnTo>
                  <a:pt x="283483" y="231984"/>
                </a:lnTo>
                <a:lnTo>
                  <a:pt x="288538" y="222616"/>
                </a:lnTo>
                <a:lnTo>
                  <a:pt x="292683" y="211636"/>
                </a:lnTo>
                <a:lnTo>
                  <a:pt x="293643" y="192955"/>
                </a:lnTo>
                <a:lnTo>
                  <a:pt x="291709" y="180017"/>
                </a:lnTo>
                <a:lnTo>
                  <a:pt x="286202" y="172125"/>
                </a:lnTo>
                <a:lnTo>
                  <a:pt x="282812" y="151667"/>
                </a:lnTo>
                <a:lnTo>
                  <a:pt x="270607" y="146919"/>
                </a:lnTo>
                <a:lnTo>
                  <a:pt x="260345" y="139013"/>
                </a:lnTo>
                <a:lnTo>
                  <a:pt x="251029" y="129677"/>
                </a:lnTo>
                <a:lnTo>
                  <a:pt x="241666" y="120639"/>
                </a:lnTo>
                <a:lnTo>
                  <a:pt x="231259" y="113627"/>
                </a:lnTo>
                <a:lnTo>
                  <a:pt x="214851" y="114350"/>
                </a:lnTo>
                <a:lnTo>
                  <a:pt x="203983" y="120128"/>
                </a:lnTo>
                <a:lnTo>
                  <a:pt x="195876" y="126525"/>
                </a:lnTo>
                <a:lnTo>
                  <a:pt x="186262" y="124875"/>
                </a:lnTo>
                <a:lnTo>
                  <a:pt x="169297" y="85414"/>
                </a:lnTo>
                <a:lnTo>
                  <a:pt x="168564" y="74821"/>
                </a:lnTo>
                <a:lnTo>
                  <a:pt x="167528" y="64509"/>
                </a:lnTo>
                <a:lnTo>
                  <a:pt x="165683" y="54984"/>
                </a:lnTo>
                <a:lnTo>
                  <a:pt x="162518" y="46751"/>
                </a:lnTo>
                <a:lnTo>
                  <a:pt x="157524" y="40317"/>
                </a:lnTo>
                <a:lnTo>
                  <a:pt x="150193" y="36187"/>
                </a:lnTo>
                <a:lnTo>
                  <a:pt x="136522" y="37197"/>
                </a:lnTo>
                <a:lnTo>
                  <a:pt x="125642" y="40756"/>
                </a:lnTo>
                <a:lnTo>
                  <a:pt x="111940" y="38220"/>
                </a:lnTo>
                <a:lnTo>
                  <a:pt x="99063" y="31551"/>
                </a:lnTo>
                <a:lnTo>
                  <a:pt x="87957" y="22074"/>
                </a:lnTo>
                <a:lnTo>
                  <a:pt x="79568" y="11115"/>
                </a:lnTo>
                <a:lnTo>
                  <a:pt x="74842" y="0"/>
                </a:lnTo>
                <a:lnTo>
                  <a:pt x="61065" y="4198"/>
                </a:lnTo>
                <a:lnTo>
                  <a:pt x="46607" y="40350"/>
                </a:lnTo>
                <a:lnTo>
                  <a:pt x="42993" y="86820"/>
                </a:lnTo>
                <a:lnTo>
                  <a:pt x="40940" y="113436"/>
                </a:lnTo>
                <a:lnTo>
                  <a:pt x="36953" y="131052"/>
                </a:lnTo>
                <a:lnTo>
                  <a:pt x="29273" y="143663"/>
                </a:lnTo>
                <a:lnTo>
                  <a:pt x="19492" y="152686"/>
                </a:lnTo>
                <a:lnTo>
                  <a:pt x="9203" y="159540"/>
                </a:lnTo>
                <a:lnTo>
                  <a:pt x="0" y="165642"/>
                </a:lnTo>
                <a:lnTo>
                  <a:pt x="8342" y="171775"/>
                </a:lnTo>
                <a:lnTo>
                  <a:pt x="17209" y="181406"/>
                </a:lnTo>
                <a:lnTo>
                  <a:pt x="25972" y="193072"/>
                </a:lnTo>
                <a:lnTo>
                  <a:pt x="34002" y="205304"/>
                </a:lnTo>
                <a:lnTo>
                  <a:pt x="40668" y="216637"/>
                </a:lnTo>
                <a:lnTo>
                  <a:pt x="49142" y="225447"/>
                </a:lnTo>
                <a:lnTo>
                  <a:pt x="59681" y="231275"/>
                </a:lnTo>
                <a:lnTo>
                  <a:pt x="71176" y="235310"/>
                </a:lnTo>
                <a:lnTo>
                  <a:pt x="82514" y="238744"/>
                </a:lnTo>
                <a:lnTo>
                  <a:pt x="92586" y="242769"/>
                </a:lnTo>
                <a:lnTo>
                  <a:pt x="100279" y="248575"/>
                </a:lnTo>
                <a:lnTo>
                  <a:pt x="104484" y="257354"/>
                </a:lnTo>
                <a:lnTo>
                  <a:pt x="106708" y="268607"/>
                </a:lnTo>
                <a:lnTo>
                  <a:pt x="111142" y="277665"/>
                </a:lnTo>
                <a:lnTo>
                  <a:pt x="144786" y="298202"/>
                </a:lnTo>
                <a:lnTo>
                  <a:pt x="178068" y="305902"/>
                </a:lnTo>
                <a:lnTo>
                  <a:pt x="189046" y="308672"/>
                </a:lnTo>
                <a:lnTo>
                  <a:pt x="199451" y="312067"/>
                </a:lnTo>
                <a:lnTo>
                  <a:pt x="208974" y="316399"/>
                </a:lnTo>
                <a:lnTo>
                  <a:pt x="217305" y="321982"/>
                </a:lnTo>
                <a:lnTo>
                  <a:pt x="224136" y="329129"/>
                </a:lnTo>
                <a:lnTo>
                  <a:pt x="228570" y="34392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276"/>
          <p:cNvSpPr/>
          <p:nvPr/>
        </p:nvSpPr>
        <p:spPr>
          <a:xfrm>
            <a:off x="852995" y="4695328"/>
            <a:ext cx="518832" cy="48419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277"/>
          <p:cNvSpPr/>
          <p:nvPr/>
        </p:nvSpPr>
        <p:spPr>
          <a:xfrm>
            <a:off x="852995" y="4695328"/>
            <a:ext cx="519430" cy="484505"/>
          </a:xfrm>
          <a:custGeom>
            <a:avLst/>
            <a:gdLst/>
            <a:ahLst/>
            <a:cxnLst/>
            <a:rect l="l" t="t" r="r" b="b"/>
            <a:pathLst>
              <a:path w="519430" h="484504">
                <a:moveTo>
                  <a:pt x="503808" y="374876"/>
                </a:moveTo>
                <a:lnTo>
                  <a:pt x="491399" y="378915"/>
                </a:lnTo>
                <a:lnTo>
                  <a:pt x="482797" y="387366"/>
                </a:lnTo>
                <a:lnTo>
                  <a:pt x="469389" y="390718"/>
                </a:lnTo>
                <a:lnTo>
                  <a:pt x="455189" y="393550"/>
                </a:lnTo>
                <a:lnTo>
                  <a:pt x="440827" y="396344"/>
                </a:lnTo>
                <a:lnTo>
                  <a:pt x="426932" y="399579"/>
                </a:lnTo>
                <a:lnTo>
                  <a:pt x="388606" y="426543"/>
                </a:lnTo>
                <a:lnTo>
                  <a:pt x="382913" y="443994"/>
                </a:lnTo>
                <a:lnTo>
                  <a:pt x="375006" y="456770"/>
                </a:lnTo>
                <a:lnTo>
                  <a:pt x="365414" y="465834"/>
                </a:lnTo>
                <a:lnTo>
                  <a:pt x="354663" y="472145"/>
                </a:lnTo>
                <a:lnTo>
                  <a:pt x="343283" y="476668"/>
                </a:lnTo>
                <a:lnTo>
                  <a:pt x="331801" y="480362"/>
                </a:lnTo>
                <a:lnTo>
                  <a:pt x="320747" y="484191"/>
                </a:lnTo>
                <a:lnTo>
                  <a:pt x="317189" y="475320"/>
                </a:lnTo>
                <a:lnTo>
                  <a:pt x="315110" y="464169"/>
                </a:lnTo>
                <a:lnTo>
                  <a:pt x="312222" y="452788"/>
                </a:lnTo>
                <a:lnTo>
                  <a:pt x="306241" y="443225"/>
                </a:lnTo>
                <a:lnTo>
                  <a:pt x="294878" y="437531"/>
                </a:lnTo>
                <a:lnTo>
                  <a:pt x="281205" y="437968"/>
                </a:lnTo>
                <a:lnTo>
                  <a:pt x="270803" y="440135"/>
                </a:lnTo>
                <a:lnTo>
                  <a:pt x="253484" y="438729"/>
                </a:lnTo>
                <a:lnTo>
                  <a:pt x="240971" y="436468"/>
                </a:lnTo>
                <a:lnTo>
                  <a:pt x="230789" y="433949"/>
                </a:lnTo>
                <a:lnTo>
                  <a:pt x="220464" y="431768"/>
                </a:lnTo>
                <a:lnTo>
                  <a:pt x="203557" y="432658"/>
                </a:lnTo>
                <a:lnTo>
                  <a:pt x="191353" y="437060"/>
                </a:lnTo>
                <a:lnTo>
                  <a:pt x="181777" y="442234"/>
                </a:lnTo>
                <a:lnTo>
                  <a:pt x="172753" y="445437"/>
                </a:lnTo>
                <a:lnTo>
                  <a:pt x="161083" y="439360"/>
                </a:lnTo>
                <a:lnTo>
                  <a:pt x="154570" y="426531"/>
                </a:lnTo>
                <a:lnTo>
                  <a:pt x="150648" y="412571"/>
                </a:lnTo>
                <a:lnTo>
                  <a:pt x="143885" y="415071"/>
                </a:lnTo>
                <a:lnTo>
                  <a:pt x="137501" y="425730"/>
                </a:lnTo>
                <a:lnTo>
                  <a:pt x="130345" y="436228"/>
                </a:lnTo>
                <a:lnTo>
                  <a:pt x="116672" y="435140"/>
                </a:lnTo>
                <a:lnTo>
                  <a:pt x="106140" y="431066"/>
                </a:lnTo>
                <a:lnTo>
                  <a:pt x="95587" y="426446"/>
                </a:lnTo>
                <a:lnTo>
                  <a:pt x="78385" y="425516"/>
                </a:lnTo>
                <a:lnTo>
                  <a:pt x="66263" y="427131"/>
                </a:lnTo>
                <a:lnTo>
                  <a:pt x="56539" y="429293"/>
                </a:lnTo>
                <a:lnTo>
                  <a:pt x="46528" y="430002"/>
                </a:lnTo>
                <a:lnTo>
                  <a:pt x="10530" y="392846"/>
                </a:lnTo>
                <a:lnTo>
                  <a:pt x="7678" y="380787"/>
                </a:lnTo>
                <a:lnTo>
                  <a:pt x="10232" y="366882"/>
                </a:lnTo>
                <a:lnTo>
                  <a:pt x="14418" y="355577"/>
                </a:lnTo>
                <a:lnTo>
                  <a:pt x="18410" y="344492"/>
                </a:lnTo>
                <a:lnTo>
                  <a:pt x="17350" y="327475"/>
                </a:lnTo>
                <a:lnTo>
                  <a:pt x="11800" y="315680"/>
                </a:lnTo>
                <a:lnTo>
                  <a:pt x="4952" y="306870"/>
                </a:lnTo>
                <a:lnTo>
                  <a:pt x="0" y="298809"/>
                </a:lnTo>
                <a:lnTo>
                  <a:pt x="3912" y="286063"/>
                </a:lnTo>
                <a:lnTo>
                  <a:pt x="13279" y="275452"/>
                </a:lnTo>
                <a:lnTo>
                  <a:pt x="25475" y="267771"/>
                </a:lnTo>
                <a:lnTo>
                  <a:pt x="37874" y="263811"/>
                </a:lnTo>
                <a:lnTo>
                  <a:pt x="52834" y="266190"/>
                </a:lnTo>
                <a:lnTo>
                  <a:pt x="64409" y="270418"/>
                </a:lnTo>
                <a:lnTo>
                  <a:pt x="75077" y="274289"/>
                </a:lnTo>
                <a:lnTo>
                  <a:pt x="103137" y="243535"/>
                </a:lnTo>
                <a:lnTo>
                  <a:pt x="104006" y="230491"/>
                </a:lnTo>
                <a:lnTo>
                  <a:pt x="104990" y="217082"/>
                </a:lnTo>
                <a:lnTo>
                  <a:pt x="121515" y="173337"/>
                </a:lnTo>
                <a:lnTo>
                  <a:pt x="129364" y="166517"/>
                </a:lnTo>
                <a:lnTo>
                  <a:pt x="136903" y="159261"/>
                </a:lnTo>
                <a:lnTo>
                  <a:pt x="143147" y="150227"/>
                </a:lnTo>
                <a:lnTo>
                  <a:pt x="147111" y="138074"/>
                </a:lnTo>
                <a:lnTo>
                  <a:pt x="146423" y="123151"/>
                </a:lnTo>
                <a:lnTo>
                  <a:pt x="142775" y="110668"/>
                </a:lnTo>
                <a:lnTo>
                  <a:pt x="138152" y="99679"/>
                </a:lnTo>
                <a:lnTo>
                  <a:pt x="134541" y="89238"/>
                </a:lnTo>
                <a:lnTo>
                  <a:pt x="156941" y="43862"/>
                </a:lnTo>
                <a:lnTo>
                  <a:pt x="165693" y="33550"/>
                </a:lnTo>
                <a:lnTo>
                  <a:pt x="174141" y="23228"/>
                </a:lnTo>
                <a:lnTo>
                  <a:pt x="181503" y="12684"/>
                </a:lnTo>
                <a:lnTo>
                  <a:pt x="186995" y="1707"/>
                </a:lnTo>
                <a:lnTo>
                  <a:pt x="203546" y="499"/>
                </a:lnTo>
                <a:lnTo>
                  <a:pt x="216861" y="0"/>
                </a:lnTo>
                <a:lnTo>
                  <a:pt x="228236" y="75"/>
                </a:lnTo>
                <a:lnTo>
                  <a:pt x="238961" y="593"/>
                </a:lnTo>
                <a:lnTo>
                  <a:pt x="250332" y="1423"/>
                </a:lnTo>
                <a:lnTo>
                  <a:pt x="259722" y="5363"/>
                </a:lnTo>
                <a:lnTo>
                  <a:pt x="269142" y="13939"/>
                </a:lnTo>
                <a:lnTo>
                  <a:pt x="278864" y="24511"/>
                </a:lnTo>
                <a:lnTo>
                  <a:pt x="289162" y="34437"/>
                </a:lnTo>
                <a:lnTo>
                  <a:pt x="300308" y="41077"/>
                </a:lnTo>
                <a:lnTo>
                  <a:pt x="302551" y="47800"/>
                </a:lnTo>
                <a:lnTo>
                  <a:pt x="305333" y="51064"/>
                </a:lnTo>
                <a:lnTo>
                  <a:pt x="326617" y="89801"/>
                </a:lnTo>
                <a:lnTo>
                  <a:pt x="336156" y="93158"/>
                </a:lnTo>
                <a:lnTo>
                  <a:pt x="345299" y="96860"/>
                </a:lnTo>
                <a:lnTo>
                  <a:pt x="353031" y="102046"/>
                </a:lnTo>
                <a:lnTo>
                  <a:pt x="360628" y="113304"/>
                </a:lnTo>
                <a:lnTo>
                  <a:pt x="369796" y="122799"/>
                </a:lnTo>
                <a:lnTo>
                  <a:pt x="379896" y="131082"/>
                </a:lnTo>
                <a:lnTo>
                  <a:pt x="390291" y="138705"/>
                </a:lnTo>
                <a:lnTo>
                  <a:pt x="400341" y="146218"/>
                </a:lnTo>
                <a:lnTo>
                  <a:pt x="409409" y="154175"/>
                </a:lnTo>
                <a:lnTo>
                  <a:pt x="416857" y="163125"/>
                </a:lnTo>
                <a:lnTo>
                  <a:pt x="422046" y="173621"/>
                </a:lnTo>
                <a:lnTo>
                  <a:pt x="424337" y="186213"/>
                </a:lnTo>
                <a:lnTo>
                  <a:pt x="419837" y="200936"/>
                </a:lnTo>
                <a:lnTo>
                  <a:pt x="411184" y="210650"/>
                </a:lnTo>
                <a:lnTo>
                  <a:pt x="402347" y="218924"/>
                </a:lnTo>
                <a:lnTo>
                  <a:pt x="397296" y="229327"/>
                </a:lnTo>
                <a:lnTo>
                  <a:pt x="401564" y="242763"/>
                </a:lnTo>
                <a:lnTo>
                  <a:pt x="412469" y="249453"/>
                </a:lnTo>
                <a:lnTo>
                  <a:pt x="430105" y="251199"/>
                </a:lnTo>
                <a:lnTo>
                  <a:pt x="437780" y="251862"/>
                </a:lnTo>
                <a:lnTo>
                  <a:pt x="442018" y="256160"/>
                </a:lnTo>
                <a:lnTo>
                  <a:pt x="443210" y="265957"/>
                </a:lnTo>
                <a:lnTo>
                  <a:pt x="443785" y="278154"/>
                </a:lnTo>
                <a:lnTo>
                  <a:pt x="446175" y="289653"/>
                </a:lnTo>
                <a:lnTo>
                  <a:pt x="452811" y="297354"/>
                </a:lnTo>
                <a:lnTo>
                  <a:pt x="467372" y="299527"/>
                </a:lnTo>
                <a:lnTo>
                  <a:pt x="476389" y="300200"/>
                </a:lnTo>
                <a:lnTo>
                  <a:pt x="497903" y="343543"/>
                </a:lnTo>
                <a:lnTo>
                  <a:pt x="509753" y="371238"/>
                </a:lnTo>
                <a:lnTo>
                  <a:pt x="513029" y="372615"/>
                </a:lnTo>
                <a:lnTo>
                  <a:pt x="509803" y="375384"/>
                </a:lnTo>
                <a:lnTo>
                  <a:pt x="518832" y="376057"/>
                </a:lnTo>
                <a:lnTo>
                  <a:pt x="503808" y="37487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278"/>
          <p:cNvSpPr/>
          <p:nvPr/>
        </p:nvSpPr>
        <p:spPr>
          <a:xfrm>
            <a:off x="1150059" y="4232009"/>
            <a:ext cx="300072" cy="234561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279"/>
          <p:cNvSpPr/>
          <p:nvPr/>
        </p:nvSpPr>
        <p:spPr>
          <a:xfrm>
            <a:off x="1150059" y="4232009"/>
            <a:ext cx="300355" cy="234950"/>
          </a:xfrm>
          <a:custGeom>
            <a:avLst/>
            <a:gdLst/>
            <a:ahLst/>
            <a:cxnLst/>
            <a:rect l="l" t="t" r="r" b="b"/>
            <a:pathLst>
              <a:path w="300355" h="234950">
                <a:moveTo>
                  <a:pt x="53891" y="7044"/>
                </a:moveTo>
                <a:lnTo>
                  <a:pt x="52913" y="19083"/>
                </a:lnTo>
                <a:lnTo>
                  <a:pt x="55872" y="19299"/>
                </a:lnTo>
                <a:lnTo>
                  <a:pt x="61930" y="19769"/>
                </a:lnTo>
                <a:lnTo>
                  <a:pt x="72300" y="13849"/>
                </a:lnTo>
                <a:lnTo>
                  <a:pt x="82223" y="6452"/>
                </a:lnTo>
                <a:lnTo>
                  <a:pt x="100354" y="7662"/>
                </a:lnTo>
                <a:lnTo>
                  <a:pt x="109023" y="8311"/>
                </a:lnTo>
                <a:lnTo>
                  <a:pt x="120539" y="7514"/>
                </a:lnTo>
                <a:lnTo>
                  <a:pt x="132242" y="4890"/>
                </a:lnTo>
                <a:lnTo>
                  <a:pt x="144970" y="2766"/>
                </a:lnTo>
                <a:lnTo>
                  <a:pt x="160443" y="5060"/>
                </a:lnTo>
                <a:lnTo>
                  <a:pt x="171642" y="8995"/>
                </a:lnTo>
                <a:lnTo>
                  <a:pt x="181901" y="12851"/>
                </a:lnTo>
                <a:lnTo>
                  <a:pt x="200498" y="13588"/>
                </a:lnTo>
                <a:lnTo>
                  <a:pt x="214257" y="11307"/>
                </a:lnTo>
                <a:lnTo>
                  <a:pt x="224075" y="6586"/>
                </a:lnTo>
                <a:lnTo>
                  <a:pt x="230846" y="0"/>
                </a:lnTo>
                <a:lnTo>
                  <a:pt x="231304" y="14962"/>
                </a:lnTo>
                <a:lnTo>
                  <a:pt x="230795" y="25390"/>
                </a:lnTo>
                <a:lnTo>
                  <a:pt x="233773" y="39493"/>
                </a:lnTo>
                <a:lnTo>
                  <a:pt x="242305" y="49552"/>
                </a:lnTo>
                <a:lnTo>
                  <a:pt x="251974" y="55531"/>
                </a:lnTo>
                <a:lnTo>
                  <a:pt x="256794" y="69855"/>
                </a:lnTo>
                <a:lnTo>
                  <a:pt x="263675" y="82068"/>
                </a:lnTo>
                <a:lnTo>
                  <a:pt x="271749" y="91879"/>
                </a:lnTo>
                <a:lnTo>
                  <a:pt x="280150" y="99000"/>
                </a:lnTo>
                <a:lnTo>
                  <a:pt x="278402" y="112225"/>
                </a:lnTo>
                <a:lnTo>
                  <a:pt x="280057" y="128069"/>
                </a:lnTo>
                <a:lnTo>
                  <a:pt x="287606" y="136380"/>
                </a:lnTo>
                <a:lnTo>
                  <a:pt x="300072" y="141044"/>
                </a:lnTo>
                <a:lnTo>
                  <a:pt x="299420" y="153145"/>
                </a:lnTo>
                <a:lnTo>
                  <a:pt x="295928" y="158923"/>
                </a:lnTo>
                <a:lnTo>
                  <a:pt x="289705" y="161489"/>
                </a:lnTo>
                <a:lnTo>
                  <a:pt x="289222" y="167419"/>
                </a:lnTo>
                <a:lnTo>
                  <a:pt x="264271" y="207243"/>
                </a:lnTo>
                <a:lnTo>
                  <a:pt x="225305" y="225611"/>
                </a:lnTo>
                <a:lnTo>
                  <a:pt x="199977" y="234561"/>
                </a:lnTo>
                <a:lnTo>
                  <a:pt x="185996" y="228401"/>
                </a:lnTo>
                <a:lnTo>
                  <a:pt x="176285" y="220537"/>
                </a:lnTo>
                <a:lnTo>
                  <a:pt x="167521" y="213215"/>
                </a:lnTo>
                <a:lnTo>
                  <a:pt x="156382" y="208681"/>
                </a:lnTo>
                <a:lnTo>
                  <a:pt x="145377" y="209644"/>
                </a:lnTo>
                <a:lnTo>
                  <a:pt x="139452" y="213646"/>
                </a:lnTo>
                <a:lnTo>
                  <a:pt x="135234" y="218667"/>
                </a:lnTo>
                <a:lnTo>
                  <a:pt x="129349" y="222688"/>
                </a:lnTo>
                <a:lnTo>
                  <a:pt x="113081" y="218245"/>
                </a:lnTo>
                <a:lnTo>
                  <a:pt x="102583" y="208297"/>
                </a:lnTo>
                <a:lnTo>
                  <a:pt x="95281" y="196769"/>
                </a:lnTo>
                <a:lnTo>
                  <a:pt x="88605" y="187588"/>
                </a:lnTo>
                <a:lnTo>
                  <a:pt x="74472" y="187825"/>
                </a:lnTo>
                <a:lnTo>
                  <a:pt x="65040" y="191562"/>
                </a:lnTo>
                <a:lnTo>
                  <a:pt x="55258" y="188434"/>
                </a:lnTo>
                <a:lnTo>
                  <a:pt x="50029" y="181366"/>
                </a:lnTo>
                <a:lnTo>
                  <a:pt x="47906" y="171784"/>
                </a:lnTo>
                <a:lnTo>
                  <a:pt x="47445" y="161114"/>
                </a:lnTo>
                <a:lnTo>
                  <a:pt x="47201" y="150781"/>
                </a:lnTo>
                <a:lnTo>
                  <a:pt x="45728" y="142212"/>
                </a:lnTo>
                <a:lnTo>
                  <a:pt x="41582" y="136831"/>
                </a:lnTo>
                <a:lnTo>
                  <a:pt x="34727" y="135530"/>
                </a:lnTo>
                <a:lnTo>
                  <a:pt x="28770" y="135098"/>
                </a:lnTo>
                <a:lnTo>
                  <a:pt x="16705" y="134133"/>
                </a:lnTo>
                <a:lnTo>
                  <a:pt x="4013" y="129072"/>
                </a:lnTo>
                <a:lnTo>
                  <a:pt x="0" y="116567"/>
                </a:lnTo>
                <a:lnTo>
                  <a:pt x="2597" y="100745"/>
                </a:lnTo>
                <a:lnTo>
                  <a:pt x="21878" y="54197"/>
                </a:lnTo>
                <a:lnTo>
                  <a:pt x="44742" y="18851"/>
                </a:lnTo>
                <a:lnTo>
                  <a:pt x="53309" y="7749"/>
                </a:lnTo>
                <a:lnTo>
                  <a:pt x="53891" y="7044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280"/>
          <p:cNvSpPr/>
          <p:nvPr/>
        </p:nvSpPr>
        <p:spPr>
          <a:xfrm>
            <a:off x="934501" y="3960906"/>
            <a:ext cx="268728" cy="196033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281"/>
          <p:cNvSpPr/>
          <p:nvPr/>
        </p:nvSpPr>
        <p:spPr>
          <a:xfrm>
            <a:off x="934501" y="3960906"/>
            <a:ext cx="269240" cy="196215"/>
          </a:xfrm>
          <a:custGeom>
            <a:avLst/>
            <a:gdLst/>
            <a:ahLst/>
            <a:cxnLst/>
            <a:rect l="l" t="t" r="r" b="b"/>
            <a:pathLst>
              <a:path w="269239" h="196214">
                <a:moveTo>
                  <a:pt x="250775" y="167859"/>
                </a:moveTo>
                <a:lnTo>
                  <a:pt x="242005" y="173812"/>
                </a:lnTo>
                <a:lnTo>
                  <a:pt x="228556" y="179978"/>
                </a:lnTo>
                <a:lnTo>
                  <a:pt x="215046" y="175775"/>
                </a:lnTo>
                <a:lnTo>
                  <a:pt x="206422" y="170540"/>
                </a:lnTo>
                <a:lnTo>
                  <a:pt x="196881" y="175297"/>
                </a:lnTo>
                <a:lnTo>
                  <a:pt x="190162" y="185017"/>
                </a:lnTo>
                <a:lnTo>
                  <a:pt x="174925" y="183668"/>
                </a:lnTo>
                <a:lnTo>
                  <a:pt x="164548" y="177647"/>
                </a:lnTo>
                <a:lnTo>
                  <a:pt x="156123" y="170028"/>
                </a:lnTo>
                <a:lnTo>
                  <a:pt x="146743" y="163886"/>
                </a:lnTo>
                <a:lnTo>
                  <a:pt x="131944" y="164373"/>
                </a:lnTo>
                <a:lnTo>
                  <a:pt x="120312" y="168474"/>
                </a:lnTo>
                <a:lnTo>
                  <a:pt x="110736" y="174842"/>
                </a:lnTo>
                <a:lnTo>
                  <a:pt x="102101" y="182129"/>
                </a:lnTo>
                <a:lnTo>
                  <a:pt x="93294" y="188988"/>
                </a:lnTo>
                <a:lnTo>
                  <a:pt x="83202" y="194072"/>
                </a:lnTo>
                <a:lnTo>
                  <a:pt x="70711" y="196033"/>
                </a:lnTo>
                <a:lnTo>
                  <a:pt x="53923" y="193968"/>
                </a:lnTo>
                <a:lnTo>
                  <a:pt x="16841" y="177905"/>
                </a:lnTo>
                <a:lnTo>
                  <a:pt x="2317" y="143927"/>
                </a:lnTo>
                <a:lnTo>
                  <a:pt x="5488" y="127954"/>
                </a:lnTo>
                <a:lnTo>
                  <a:pt x="11289" y="116163"/>
                </a:lnTo>
                <a:lnTo>
                  <a:pt x="17147" y="106353"/>
                </a:lnTo>
                <a:lnTo>
                  <a:pt x="20486" y="96324"/>
                </a:lnTo>
                <a:lnTo>
                  <a:pt x="16594" y="84923"/>
                </a:lnTo>
                <a:lnTo>
                  <a:pt x="7414" y="75935"/>
                </a:lnTo>
                <a:lnTo>
                  <a:pt x="0" y="66391"/>
                </a:lnTo>
                <a:lnTo>
                  <a:pt x="2128" y="56355"/>
                </a:lnTo>
                <a:lnTo>
                  <a:pt x="5975" y="47227"/>
                </a:lnTo>
                <a:lnTo>
                  <a:pt x="7394" y="37325"/>
                </a:lnTo>
                <a:lnTo>
                  <a:pt x="2240" y="24969"/>
                </a:lnTo>
                <a:lnTo>
                  <a:pt x="15638" y="19016"/>
                </a:lnTo>
                <a:lnTo>
                  <a:pt x="28025" y="13296"/>
                </a:lnTo>
                <a:lnTo>
                  <a:pt x="39616" y="8055"/>
                </a:lnTo>
                <a:lnTo>
                  <a:pt x="50622" y="3540"/>
                </a:lnTo>
                <a:lnTo>
                  <a:pt x="61257" y="0"/>
                </a:lnTo>
                <a:lnTo>
                  <a:pt x="68546" y="12082"/>
                </a:lnTo>
                <a:lnTo>
                  <a:pt x="74033" y="23659"/>
                </a:lnTo>
                <a:lnTo>
                  <a:pt x="79946" y="34036"/>
                </a:lnTo>
                <a:lnTo>
                  <a:pt x="91631" y="37557"/>
                </a:lnTo>
                <a:lnTo>
                  <a:pt x="94870" y="34801"/>
                </a:lnTo>
                <a:lnTo>
                  <a:pt x="98095" y="32020"/>
                </a:lnTo>
                <a:lnTo>
                  <a:pt x="108880" y="42360"/>
                </a:lnTo>
                <a:lnTo>
                  <a:pt x="116939" y="50782"/>
                </a:lnTo>
                <a:lnTo>
                  <a:pt x="128979" y="49286"/>
                </a:lnTo>
                <a:lnTo>
                  <a:pt x="134477" y="43691"/>
                </a:lnTo>
                <a:lnTo>
                  <a:pt x="141427" y="38880"/>
                </a:lnTo>
                <a:lnTo>
                  <a:pt x="156688" y="36984"/>
                </a:lnTo>
                <a:lnTo>
                  <a:pt x="168514" y="34509"/>
                </a:lnTo>
                <a:lnTo>
                  <a:pt x="179116" y="31087"/>
                </a:lnTo>
                <a:lnTo>
                  <a:pt x="197072" y="35932"/>
                </a:lnTo>
                <a:lnTo>
                  <a:pt x="208909" y="42229"/>
                </a:lnTo>
                <a:lnTo>
                  <a:pt x="216633" y="50182"/>
                </a:lnTo>
                <a:lnTo>
                  <a:pt x="222250" y="59997"/>
                </a:lnTo>
                <a:lnTo>
                  <a:pt x="227764" y="71877"/>
                </a:lnTo>
                <a:lnTo>
                  <a:pt x="233155" y="79405"/>
                </a:lnTo>
                <a:lnTo>
                  <a:pt x="241102" y="85292"/>
                </a:lnTo>
                <a:lnTo>
                  <a:pt x="250120" y="91073"/>
                </a:lnTo>
                <a:lnTo>
                  <a:pt x="258720" y="98281"/>
                </a:lnTo>
                <a:lnTo>
                  <a:pt x="265419" y="108449"/>
                </a:lnTo>
                <a:lnTo>
                  <a:pt x="268728" y="123111"/>
                </a:lnTo>
                <a:lnTo>
                  <a:pt x="265830" y="138113"/>
                </a:lnTo>
                <a:lnTo>
                  <a:pt x="260582" y="149578"/>
                </a:lnTo>
                <a:lnTo>
                  <a:pt x="255653" y="159893"/>
                </a:lnTo>
                <a:lnTo>
                  <a:pt x="250775" y="16785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282"/>
          <p:cNvSpPr/>
          <p:nvPr/>
        </p:nvSpPr>
        <p:spPr>
          <a:xfrm>
            <a:off x="1101525" y="4415733"/>
            <a:ext cx="241519" cy="27125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283"/>
          <p:cNvSpPr/>
          <p:nvPr/>
        </p:nvSpPr>
        <p:spPr>
          <a:xfrm>
            <a:off x="1101525" y="4415733"/>
            <a:ext cx="241935" cy="271780"/>
          </a:xfrm>
          <a:custGeom>
            <a:avLst/>
            <a:gdLst/>
            <a:ahLst/>
            <a:cxnLst/>
            <a:rect l="l" t="t" r="r" b="b"/>
            <a:pathLst>
              <a:path w="241935" h="271779">
                <a:moveTo>
                  <a:pt x="241519" y="54824"/>
                </a:moveTo>
                <a:lnTo>
                  <a:pt x="215277" y="82887"/>
                </a:lnTo>
                <a:lnTo>
                  <a:pt x="212194" y="121107"/>
                </a:lnTo>
                <a:lnTo>
                  <a:pt x="208429" y="169398"/>
                </a:lnTo>
                <a:lnTo>
                  <a:pt x="204526" y="187676"/>
                </a:lnTo>
                <a:lnTo>
                  <a:pt x="197116" y="200831"/>
                </a:lnTo>
                <a:lnTo>
                  <a:pt x="187658" y="210238"/>
                </a:lnTo>
                <a:lnTo>
                  <a:pt x="177613" y="217269"/>
                </a:lnTo>
                <a:lnTo>
                  <a:pt x="168439" y="223297"/>
                </a:lnTo>
                <a:lnTo>
                  <a:pt x="161597" y="229695"/>
                </a:lnTo>
                <a:lnTo>
                  <a:pt x="149043" y="231235"/>
                </a:lnTo>
                <a:lnTo>
                  <a:pt x="137615" y="235007"/>
                </a:lnTo>
                <a:lnTo>
                  <a:pt x="70475" y="271257"/>
                </a:lnTo>
                <a:lnTo>
                  <a:pt x="71980" y="259991"/>
                </a:lnTo>
                <a:lnTo>
                  <a:pt x="70042" y="253640"/>
                </a:lnTo>
                <a:lnTo>
                  <a:pt x="65598" y="250683"/>
                </a:lnTo>
                <a:lnTo>
                  <a:pt x="59586" y="249599"/>
                </a:lnTo>
                <a:lnTo>
                  <a:pt x="52944" y="248867"/>
                </a:lnTo>
                <a:lnTo>
                  <a:pt x="46611" y="246965"/>
                </a:lnTo>
                <a:lnTo>
                  <a:pt x="41523" y="242373"/>
                </a:lnTo>
                <a:lnTo>
                  <a:pt x="38112" y="227614"/>
                </a:lnTo>
                <a:lnTo>
                  <a:pt x="34327" y="214332"/>
                </a:lnTo>
                <a:lnTo>
                  <a:pt x="16079" y="169723"/>
                </a:lnTo>
                <a:lnTo>
                  <a:pt x="10895" y="159136"/>
                </a:lnTo>
                <a:lnTo>
                  <a:pt x="5525" y="148150"/>
                </a:lnTo>
                <a:lnTo>
                  <a:pt x="0" y="136453"/>
                </a:lnTo>
                <a:lnTo>
                  <a:pt x="13883" y="131042"/>
                </a:lnTo>
                <a:lnTo>
                  <a:pt x="21596" y="122022"/>
                </a:lnTo>
                <a:lnTo>
                  <a:pt x="28302" y="75805"/>
                </a:lnTo>
                <a:lnTo>
                  <a:pt x="29942" y="54554"/>
                </a:lnTo>
                <a:lnTo>
                  <a:pt x="33054" y="43801"/>
                </a:lnTo>
                <a:lnTo>
                  <a:pt x="61194" y="14631"/>
                </a:lnTo>
                <a:lnTo>
                  <a:pt x="85156" y="0"/>
                </a:lnTo>
                <a:lnTo>
                  <a:pt x="97577" y="1293"/>
                </a:lnTo>
                <a:lnTo>
                  <a:pt x="100129" y="7554"/>
                </a:lnTo>
                <a:lnTo>
                  <a:pt x="109134" y="8240"/>
                </a:lnTo>
                <a:lnTo>
                  <a:pt x="118151" y="8951"/>
                </a:lnTo>
                <a:lnTo>
                  <a:pt x="121846" y="163"/>
                </a:lnTo>
                <a:lnTo>
                  <a:pt x="130838" y="861"/>
                </a:lnTo>
                <a:lnTo>
                  <a:pt x="139541" y="6726"/>
                </a:lnTo>
                <a:lnTo>
                  <a:pt x="146085" y="18887"/>
                </a:lnTo>
                <a:lnTo>
                  <a:pt x="153358" y="31697"/>
                </a:lnTo>
                <a:lnTo>
                  <a:pt x="164246" y="39509"/>
                </a:lnTo>
                <a:lnTo>
                  <a:pt x="176529" y="38670"/>
                </a:lnTo>
                <a:lnTo>
                  <a:pt x="183047" y="34701"/>
                </a:lnTo>
                <a:lnTo>
                  <a:pt x="187213" y="29659"/>
                </a:lnTo>
                <a:lnTo>
                  <a:pt x="192438" y="25603"/>
                </a:lnTo>
                <a:lnTo>
                  <a:pt x="209403" y="28551"/>
                </a:lnTo>
                <a:lnTo>
                  <a:pt x="220187" y="35321"/>
                </a:lnTo>
                <a:lnTo>
                  <a:pt x="227935" y="43947"/>
                </a:lnTo>
                <a:lnTo>
                  <a:pt x="235795" y="52461"/>
                </a:lnTo>
                <a:lnTo>
                  <a:pt x="241519" y="54824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284"/>
          <p:cNvSpPr/>
          <p:nvPr/>
        </p:nvSpPr>
        <p:spPr>
          <a:xfrm>
            <a:off x="841587" y="4427213"/>
            <a:ext cx="331925" cy="348142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285"/>
          <p:cNvSpPr/>
          <p:nvPr/>
        </p:nvSpPr>
        <p:spPr>
          <a:xfrm>
            <a:off x="841587" y="4427213"/>
            <a:ext cx="332105" cy="348615"/>
          </a:xfrm>
          <a:custGeom>
            <a:avLst/>
            <a:gdLst/>
            <a:ahLst/>
            <a:cxnLst/>
            <a:rect l="l" t="t" r="r" b="b"/>
            <a:pathLst>
              <a:path w="332105" h="348614">
                <a:moveTo>
                  <a:pt x="328570" y="283816"/>
                </a:moveTo>
                <a:lnTo>
                  <a:pt x="329485" y="271777"/>
                </a:lnTo>
                <a:lnTo>
                  <a:pt x="330424" y="259775"/>
                </a:lnTo>
                <a:lnTo>
                  <a:pt x="331925" y="248509"/>
                </a:lnTo>
                <a:lnTo>
                  <a:pt x="329983" y="242158"/>
                </a:lnTo>
                <a:lnTo>
                  <a:pt x="325536" y="239201"/>
                </a:lnTo>
                <a:lnTo>
                  <a:pt x="319522" y="238117"/>
                </a:lnTo>
                <a:lnTo>
                  <a:pt x="312879" y="237385"/>
                </a:lnTo>
                <a:lnTo>
                  <a:pt x="306545" y="235482"/>
                </a:lnTo>
                <a:lnTo>
                  <a:pt x="301458" y="230888"/>
                </a:lnTo>
                <a:lnTo>
                  <a:pt x="298047" y="216129"/>
                </a:lnTo>
                <a:lnTo>
                  <a:pt x="294263" y="202848"/>
                </a:lnTo>
                <a:lnTo>
                  <a:pt x="276015" y="158239"/>
                </a:lnTo>
                <a:lnTo>
                  <a:pt x="270831" y="147652"/>
                </a:lnTo>
                <a:lnTo>
                  <a:pt x="265460" y="136666"/>
                </a:lnTo>
                <a:lnTo>
                  <a:pt x="259935" y="124968"/>
                </a:lnTo>
                <a:lnTo>
                  <a:pt x="247634" y="119537"/>
                </a:lnTo>
                <a:lnTo>
                  <a:pt x="235412" y="112197"/>
                </a:lnTo>
                <a:lnTo>
                  <a:pt x="206959" y="84110"/>
                </a:lnTo>
                <a:lnTo>
                  <a:pt x="202152" y="63239"/>
                </a:lnTo>
                <a:lnTo>
                  <a:pt x="203851" y="54373"/>
                </a:lnTo>
                <a:lnTo>
                  <a:pt x="203715" y="46929"/>
                </a:lnTo>
                <a:lnTo>
                  <a:pt x="197578" y="39913"/>
                </a:lnTo>
                <a:lnTo>
                  <a:pt x="186082" y="31115"/>
                </a:lnTo>
                <a:lnTo>
                  <a:pt x="177552" y="20592"/>
                </a:lnTo>
                <a:lnTo>
                  <a:pt x="169781" y="10971"/>
                </a:lnTo>
                <a:lnTo>
                  <a:pt x="160563" y="4878"/>
                </a:lnTo>
                <a:lnTo>
                  <a:pt x="146776" y="2880"/>
                </a:lnTo>
                <a:lnTo>
                  <a:pt x="137040" y="2692"/>
                </a:lnTo>
                <a:lnTo>
                  <a:pt x="126533" y="0"/>
                </a:lnTo>
                <a:lnTo>
                  <a:pt x="120753" y="10793"/>
                </a:lnTo>
                <a:lnTo>
                  <a:pt x="111697" y="23014"/>
                </a:lnTo>
                <a:lnTo>
                  <a:pt x="101221" y="35431"/>
                </a:lnTo>
                <a:lnTo>
                  <a:pt x="91183" y="46812"/>
                </a:lnTo>
                <a:lnTo>
                  <a:pt x="83441" y="55927"/>
                </a:lnTo>
                <a:lnTo>
                  <a:pt x="79851" y="61543"/>
                </a:lnTo>
                <a:lnTo>
                  <a:pt x="79320" y="67929"/>
                </a:lnTo>
                <a:lnTo>
                  <a:pt x="82089" y="71206"/>
                </a:lnTo>
                <a:lnTo>
                  <a:pt x="81682" y="77149"/>
                </a:lnTo>
                <a:lnTo>
                  <a:pt x="75167" y="82737"/>
                </a:lnTo>
                <a:lnTo>
                  <a:pt x="69135" y="82267"/>
                </a:lnTo>
                <a:lnTo>
                  <a:pt x="68462" y="91284"/>
                </a:lnTo>
                <a:lnTo>
                  <a:pt x="82710" y="107618"/>
                </a:lnTo>
                <a:lnTo>
                  <a:pt x="87352" y="110863"/>
                </a:lnTo>
                <a:lnTo>
                  <a:pt x="78233" y="122202"/>
                </a:lnTo>
                <a:lnTo>
                  <a:pt x="67252" y="129890"/>
                </a:lnTo>
                <a:lnTo>
                  <a:pt x="64702" y="139303"/>
                </a:lnTo>
                <a:lnTo>
                  <a:pt x="70468" y="142796"/>
                </a:lnTo>
                <a:lnTo>
                  <a:pt x="69782" y="151800"/>
                </a:lnTo>
                <a:lnTo>
                  <a:pt x="43047" y="192870"/>
                </a:lnTo>
                <a:lnTo>
                  <a:pt x="32670" y="200944"/>
                </a:lnTo>
                <a:lnTo>
                  <a:pt x="22403" y="209301"/>
                </a:lnTo>
                <a:lnTo>
                  <a:pt x="13038" y="218520"/>
                </a:lnTo>
                <a:lnTo>
                  <a:pt x="5370" y="229183"/>
                </a:lnTo>
                <a:lnTo>
                  <a:pt x="190" y="241869"/>
                </a:lnTo>
                <a:lnTo>
                  <a:pt x="0" y="252965"/>
                </a:lnTo>
                <a:lnTo>
                  <a:pt x="1398" y="266917"/>
                </a:lnTo>
                <a:lnTo>
                  <a:pt x="3916" y="282067"/>
                </a:lnTo>
                <a:lnTo>
                  <a:pt x="7087" y="296756"/>
                </a:lnTo>
                <a:lnTo>
                  <a:pt x="10442" y="309325"/>
                </a:lnTo>
                <a:lnTo>
                  <a:pt x="13513" y="318115"/>
                </a:lnTo>
                <a:lnTo>
                  <a:pt x="14829" y="313827"/>
                </a:lnTo>
                <a:lnTo>
                  <a:pt x="15045" y="310829"/>
                </a:lnTo>
                <a:lnTo>
                  <a:pt x="24113" y="311528"/>
                </a:lnTo>
                <a:lnTo>
                  <a:pt x="37454" y="315003"/>
                </a:lnTo>
                <a:lnTo>
                  <a:pt x="47414" y="321813"/>
                </a:lnTo>
                <a:lnTo>
                  <a:pt x="55957" y="330181"/>
                </a:lnTo>
                <a:lnTo>
                  <a:pt x="65043" y="338332"/>
                </a:lnTo>
                <a:lnTo>
                  <a:pt x="76636" y="344488"/>
                </a:lnTo>
                <a:lnTo>
                  <a:pt x="93933" y="345348"/>
                </a:lnTo>
                <a:lnTo>
                  <a:pt x="106887" y="344007"/>
                </a:lnTo>
                <a:lnTo>
                  <a:pt x="117274" y="342001"/>
                </a:lnTo>
                <a:lnTo>
                  <a:pt x="126869" y="340868"/>
                </a:lnTo>
                <a:lnTo>
                  <a:pt x="136648" y="341424"/>
                </a:lnTo>
                <a:lnTo>
                  <a:pt x="145170" y="348142"/>
                </a:lnTo>
                <a:lnTo>
                  <a:pt x="147858" y="337957"/>
                </a:lnTo>
                <a:lnTo>
                  <a:pt x="153674" y="327940"/>
                </a:lnTo>
                <a:lnTo>
                  <a:pt x="161656" y="317941"/>
                </a:lnTo>
                <a:lnTo>
                  <a:pt x="170846" y="307812"/>
                </a:lnTo>
                <a:lnTo>
                  <a:pt x="180282" y="297403"/>
                </a:lnTo>
                <a:lnTo>
                  <a:pt x="189004" y="286565"/>
                </a:lnTo>
                <a:lnTo>
                  <a:pt x="196052" y="275149"/>
                </a:lnTo>
                <a:lnTo>
                  <a:pt x="213040" y="271513"/>
                </a:lnTo>
                <a:lnTo>
                  <a:pt x="226620" y="269437"/>
                </a:lnTo>
                <a:lnTo>
                  <a:pt x="238015" y="268599"/>
                </a:lnTo>
                <a:lnTo>
                  <a:pt x="248446" y="268672"/>
                </a:lnTo>
                <a:lnTo>
                  <a:pt x="259134" y="269332"/>
                </a:lnTo>
                <a:lnTo>
                  <a:pt x="268625" y="272916"/>
                </a:lnTo>
                <a:lnTo>
                  <a:pt x="277801" y="280828"/>
                </a:lnTo>
                <a:lnTo>
                  <a:pt x="287026" y="291115"/>
                </a:lnTo>
                <a:lnTo>
                  <a:pt x="296666" y="301825"/>
                </a:lnTo>
                <a:lnTo>
                  <a:pt x="307086" y="311007"/>
                </a:lnTo>
                <a:lnTo>
                  <a:pt x="322444" y="299089"/>
                </a:lnTo>
                <a:lnTo>
                  <a:pt x="327602" y="291381"/>
                </a:lnTo>
                <a:lnTo>
                  <a:pt x="328570" y="28381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286"/>
          <p:cNvSpPr/>
          <p:nvPr/>
        </p:nvSpPr>
        <p:spPr>
          <a:xfrm>
            <a:off x="845391" y="4139959"/>
            <a:ext cx="210905" cy="25570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287"/>
          <p:cNvSpPr/>
          <p:nvPr/>
        </p:nvSpPr>
        <p:spPr>
          <a:xfrm>
            <a:off x="845391" y="4139959"/>
            <a:ext cx="211454" cy="255904"/>
          </a:xfrm>
          <a:custGeom>
            <a:avLst/>
            <a:gdLst/>
            <a:ahLst/>
            <a:cxnLst/>
            <a:rect l="l" t="t" r="r" b="b"/>
            <a:pathLst>
              <a:path w="211455" h="255904">
                <a:moveTo>
                  <a:pt x="171370" y="17992"/>
                </a:moveTo>
                <a:lnTo>
                  <a:pt x="174025" y="29862"/>
                </a:lnTo>
                <a:lnTo>
                  <a:pt x="174800" y="41955"/>
                </a:lnTo>
                <a:lnTo>
                  <a:pt x="174751" y="54146"/>
                </a:lnTo>
                <a:lnTo>
                  <a:pt x="174932" y="66308"/>
                </a:lnTo>
                <a:lnTo>
                  <a:pt x="176398" y="78316"/>
                </a:lnTo>
                <a:lnTo>
                  <a:pt x="182783" y="90434"/>
                </a:lnTo>
                <a:lnTo>
                  <a:pt x="190868" y="100487"/>
                </a:lnTo>
                <a:lnTo>
                  <a:pt x="199119" y="109693"/>
                </a:lnTo>
                <a:lnTo>
                  <a:pt x="206000" y="119269"/>
                </a:lnTo>
                <a:lnTo>
                  <a:pt x="209977" y="130434"/>
                </a:lnTo>
                <a:lnTo>
                  <a:pt x="209356" y="150936"/>
                </a:lnTo>
                <a:lnTo>
                  <a:pt x="208898" y="156968"/>
                </a:lnTo>
                <a:lnTo>
                  <a:pt x="208428" y="162963"/>
                </a:lnTo>
                <a:lnTo>
                  <a:pt x="210905" y="169275"/>
                </a:lnTo>
                <a:lnTo>
                  <a:pt x="175881" y="203943"/>
                </a:lnTo>
                <a:lnTo>
                  <a:pt x="166320" y="227958"/>
                </a:lnTo>
                <a:lnTo>
                  <a:pt x="160333" y="235203"/>
                </a:lnTo>
                <a:lnTo>
                  <a:pt x="152965" y="239362"/>
                </a:lnTo>
                <a:lnTo>
                  <a:pt x="144822" y="241440"/>
                </a:lnTo>
                <a:lnTo>
                  <a:pt x="136508" y="242438"/>
                </a:lnTo>
                <a:lnTo>
                  <a:pt x="128629" y="243361"/>
                </a:lnTo>
                <a:lnTo>
                  <a:pt x="121790" y="245212"/>
                </a:lnTo>
                <a:lnTo>
                  <a:pt x="116596" y="248993"/>
                </a:lnTo>
                <a:lnTo>
                  <a:pt x="113652" y="255709"/>
                </a:lnTo>
                <a:lnTo>
                  <a:pt x="107540" y="254898"/>
                </a:lnTo>
                <a:lnTo>
                  <a:pt x="86663" y="214136"/>
                </a:lnTo>
                <a:lnTo>
                  <a:pt x="83882" y="181052"/>
                </a:lnTo>
                <a:lnTo>
                  <a:pt x="82862" y="169625"/>
                </a:lnTo>
                <a:lnTo>
                  <a:pt x="80998" y="158024"/>
                </a:lnTo>
                <a:lnTo>
                  <a:pt x="77815" y="146262"/>
                </a:lnTo>
                <a:lnTo>
                  <a:pt x="67763" y="135884"/>
                </a:lnTo>
                <a:lnTo>
                  <a:pt x="53547" y="129585"/>
                </a:lnTo>
                <a:lnTo>
                  <a:pt x="43364" y="124904"/>
                </a:lnTo>
                <a:lnTo>
                  <a:pt x="32949" y="82696"/>
                </a:lnTo>
                <a:lnTo>
                  <a:pt x="0" y="62117"/>
                </a:lnTo>
                <a:lnTo>
                  <a:pt x="12656" y="56849"/>
                </a:lnTo>
                <a:lnTo>
                  <a:pt x="24378" y="51504"/>
                </a:lnTo>
                <a:lnTo>
                  <a:pt x="34662" y="44824"/>
                </a:lnTo>
                <a:lnTo>
                  <a:pt x="43001" y="35553"/>
                </a:lnTo>
                <a:lnTo>
                  <a:pt x="48889" y="22434"/>
                </a:lnTo>
                <a:lnTo>
                  <a:pt x="60032" y="19209"/>
                </a:lnTo>
                <a:lnTo>
                  <a:pt x="70627" y="21668"/>
                </a:lnTo>
                <a:lnTo>
                  <a:pt x="83344" y="18479"/>
                </a:lnTo>
                <a:lnTo>
                  <a:pt x="91511" y="9277"/>
                </a:lnTo>
                <a:lnTo>
                  <a:pt x="99370" y="0"/>
                </a:lnTo>
                <a:lnTo>
                  <a:pt x="109466" y="5967"/>
                </a:lnTo>
                <a:lnTo>
                  <a:pt x="120513" y="10447"/>
                </a:lnTo>
                <a:lnTo>
                  <a:pt x="132714" y="13664"/>
                </a:lnTo>
                <a:lnTo>
                  <a:pt x="146276" y="15841"/>
                </a:lnTo>
                <a:lnTo>
                  <a:pt x="162494" y="16913"/>
                </a:lnTo>
                <a:lnTo>
                  <a:pt x="171395" y="15067"/>
                </a:lnTo>
                <a:lnTo>
                  <a:pt x="171370" y="1799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288"/>
          <p:cNvSpPr/>
          <p:nvPr/>
        </p:nvSpPr>
        <p:spPr>
          <a:xfrm>
            <a:off x="671147" y="3941575"/>
            <a:ext cx="283866" cy="27626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289"/>
          <p:cNvSpPr/>
          <p:nvPr/>
        </p:nvSpPr>
        <p:spPr>
          <a:xfrm>
            <a:off x="671147" y="3941575"/>
            <a:ext cx="284480" cy="276860"/>
          </a:xfrm>
          <a:custGeom>
            <a:avLst/>
            <a:gdLst/>
            <a:ahLst/>
            <a:cxnLst/>
            <a:rect l="l" t="t" r="r" b="b"/>
            <a:pathLst>
              <a:path w="284480" h="276860">
                <a:moveTo>
                  <a:pt x="165441" y="45137"/>
                </a:moveTo>
                <a:lnTo>
                  <a:pt x="156195" y="47448"/>
                </a:lnTo>
                <a:lnTo>
                  <a:pt x="158252" y="59704"/>
                </a:lnTo>
                <a:lnTo>
                  <a:pt x="149261" y="59030"/>
                </a:lnTo>
                <a:lnTo>
                  <a:pt x="135325" y="55299"/>
                </a:lnTo>
                <a:lnTo>
                  <a:pt x="124199" y="47535"/>
                </a:lnTo>
                <a:lnTo>
                  <a:pt x="115035" y="37219"/>
                </a:lnTo>
                <a:lnTo>
                  <a:pt x="106988" y="25829"/>
                </a:lnTo>
                <a:lnTo>
                  <a:pt x="99212" y="14843"/>
                </a:lnTo>
                <a:lnTo>
                  <a:pt x="90861" y="5741"/>
                </a:lnTo>
                <a:lnTo>
                  <a:pt x="81088" y="0"/>
                </a:lnTo>
                <a:lnTo>
                  <a:pt x="68165" y="4088"/>
                </a:lnTo>
                <a:lnTo>
                  <a:pt x="64170" y="15446"/>
                </a:lnTo>
                <a:lnTo>
                  <a:pt x="64021" y="26319"/>
                </a:lnTo>
                <a:lnTo>
                  <a:pt x="60564" y="36969"/>
                </a:lnTo>
                <a:lnTo>
                  <a:pt x="52939" y="45336"/>
                </a:lnTo>
                <a:lnTo>
                  <a:pt x="42543" y="52359"/>
                </a:lnTo>
                <a:lnTo>
                  <a:pt x="30774" y="58979"/>
                </a:lnTo>
                <a:lnTo>
                  <a:pt x="19030" y="66133"/>
                </a:lnTo>
                <a:lnTo>
                  <a:pt x="8709" y="74762"/>
                </a:lnTo>
                <a:lnTo>
                  <a:pt x="1206" y="85804"/>
                </a:lnTo>
                <a:lnTo>
                  <a:pt x="0" y="106524"/>
                </a:lnTo>
                <a:lnTo>
                  <a:pt x="3209" y="119024"/>
                </a:lnTo>
                <a:lnTo>
                  <a:pt x="10178" y="125355"/>
                </a:lnTo>
                <a:lnTo>
                  <a:pt x="28466" y="125735"/>
                </a:lnTo>
                <a:lnTo>
                  <a:pt x="38182" y="121665"/>
                </a:lnTo>
                <a:lnTo>
                  <a:pt x="47244" y="131015"/>
                </a:lnTo>
                <a:lnTo>
                  <a:pt x="54578" y="142250"/>
                </a:lnTo>
                <a:lnTo>
                  <a:pt x="60782" y="153924"/>
                </a:lnTo>
                <a:lnTo>
                  <a:pt x="66451" y="164595"/>
                </a:lnTo>
                <a:lnTo>
                  <a:pt x="76071" y="171841"/>
                </a:lnTo>
                <a:lnTo>
                  <a:pt x="87268" y="176965"/>
                </a:lnTo>
                <a:lnTo>
                  <a:pt x="98745" y="181276"/>
                </a:lnTo>
                <a:lnTo>
                  <a:pt x="109203" y="186084"/>
                </a:lnTo>
                <a:lnTo>
                  <a:pt x="117345" y="192700"/>
                </a:lnTo>
                <a:lnTo>
                  <a:pt x="121873" y="202434"/>
                </a:lnTo>
                <a:lnTo>
                  <a:pt x="119227" y="218735"/>
                </a:lnTo>
                <a:lnTo>
                  <a:pt x="113920" y="231736"/>
                </a:lnTo>
                <a:lnTo>
                  <a:pt x="108132" y="241857"/>
                </a:lnTo>
                <a:lnTo>
                  <a:pt x="105128" y="276264"/>
                </a:lnTo>
                <a:lnTo>
                  <a:pt x="112516" y="267801"/>
                </a:lnTo>
                <a:lnTo>
                  <a:pt x="124364" y="259734"/>
                </a:lnTo>
                <a:lnTo>
                  <a:pt x="124331" y="262611"/>
                </a:lnTo>
                <a:lnTo>
                  <a:pt x="127099" y="265850"/>
                </a:lnTo>
                <a:lnTo>
                  <a:pt x="136129" y="266587"/>
                </a:lnTo>
                <a:lnTo>
                  <a:pt x="147731" y="266036"/>
                </a:lnTo>
                <a:lnTo>
                  <a:pt x="160019" y="264233"/>
                </a:lnTo>
                <a:lnTo>
                  <a:pt x="173372" y="263484"/>
                </a:lnTo>
                <a:lnTo>
                  <a:pt x="184860" y="257003"/>
                </a:lnTo>
                <a:lnTo>
                  <a:pt x="196201" y="251018"/>
                </a:lnTo>
                <a:lnTo>
                  <a:pt x="206674" y="244286"/>
                </a:lnTo>
                <a:lnTo>
                  <a:pt x="215556" y="235565"/>
                </a:lnTo>
                <a:lnTo>
                  <a:pt x="222126" y="223613"/>
                </a:lnTo>
                <a:lnTo>
                  <a:pt x="233361" y="218239"/>
                </a:lnTo>
                <a:lnTo>
                  <a:pt x="243337" y="219709"/>
                </a:lnTo>
                <a:lnTo>
                  <a:pt x="256714" y="216965"/>
                </a:lnTo>
                <a:lnTo>
                  <a:pt x="265171" y="208282"/>
                </a:lnTo>
                <a:lnTo>
                  <a:pt x="272768" y="199105"/>
                </a:lnTo>
                <a:lnTo>
                  <a:pt x="269839" y="188199"/>
                </a:lnTo>
                <a:lnTo>
                  <a:pt x="267194" y="176163"/>
                </a:lnTo>
                <a:lnTo>
                  <a:pt x="265709" y="163015"/>
                </a:lnTo>
                <a:lnTo>
                  <a:pt x="268878" y="147115"/>
                </a:lnTo>
                <a:lnTo>
                  <a:pt x="274706" y="135361"/>
                </a:lnTo>
                <a:lnTo>
                  <a:pt x="280575" y="125543"/>
                </a:lnTo>
                <a:lnTo>
                  <a:pt x="283866" y="115453"/>
                </a:lnTo>
                <a:lnTo>
                  <a:pt x="279929" y="104141"/>
                </a:lnTo>
                <a:lnTo>
                  <a:pt x="270699" y="95179"/>
                </a:lnTo>
                <a:lnTo>
                  <a:pt x="263308" y="85591"/>
                </a:lnTo>
                <a:lnTo>
                  <a:pt x="265633" y="75946"/>
                </a:lnTo>
                <a:lnTo>
                  <a:pt x="270238" y="66682"/>
                </a:lnTo>
                <a:lnTo>
                  <a:pt x="273355" y="56862"/>
                </a:lnTo>
                <a:lnTo>
                  <a:pt x="271217" y="45546"/>
                </a:lnTo>
                <a:lnTo>
                  <a:pt x="258891" y="47365"/>
                </a:lnTo>
                <a:lnTo>
                  <a:pt x="246794" y="49547"/>
                </a:lnTo>
                <a:lnTo>
                  <a:pt x="234684" y="51674"/>
                </a:lnTo>
                <a:lnTo>
                  <a:pt x="222321" y="53327"/>
                </a:lnTo>
                <a:lnTo>
                  <a:pt x="209463" y="54088"/>
                </a:lnTo>
                <a:lnTo>
                  <a:pt x="190966" y="53170"/>
                </a:lnTo>
                <a:lnTo>
                  <a:pt x="177738" y="51074"/>
                </a:lnTo>
                <a:lnTo>
                  <a:pt x="170400" y="45269"/>
                </a:lnTo>
                <a:lnTo>
                  <a:pt x="165441" y="4513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290"/>
          <p:cNvSpPr/>
          <p:nvPr/>
        </p:nvSpPr>
        <p:spPr>
          <a:xfrm>
            <a:off x="958434" y="4309690"/>
            <a:ext cx="238783" cy="23523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291"/>
          <p:cNvSpPr/>
          <p:nvPr/>
        </p:nvSpPr>
        <p:spPr>
          <a:xfrm>
            <a:off x="958434" y="4309690"/>
            <a:ext cx="239395" cy="235585"/>
          </a:xfrm>
          <a:custGeom>
            <a:avLst/>
            <a:gdLst/>
            <a:ahLst/>
            <a:cxnLst/>
            <a:rect l="l" t="t" r="r" b="b"/>
            <a:pathLst>
              <a:path w="239394" h="235585">
                <a:moveTo>
                  <a:pt x="100670" y="2689"/>
                </a:moveTo>
                <a:lnTo>
                  <a:pt x="104571" y="14805"/>
                </a:lnTo>
                <a:lnTo>
                  <a:pt x="111826" y="27051"/>
                </a:lnTo>
                <a:lnTo>
                  <a:pt x="121285" y="36028"/>
                </a:lnTo>
                <a:lnTo>
                  <a:pt x="146200" y="39493"/>
                </a:lnTo>
                <a:lnTo>
                  <a:pt x="150097" y="24490"/>
                </a:lnTo>
                <a:lnTo>
                  <a:pt x="158146" y="16065"/>
                </a:lnTo>
                <a:lnTo>
                  <a:pt x="169234" y="12505"/>
                </a:lnTo>
                <a:lnTo>
                  <a:pt x="182246" y="12100"/>
                </a:lnTo>
                <a:lnTo>
                  <a:pt x="196067" y="13139"/>
                </a:lnTo>
                <a:lnTo>
                  <a:pt x="195882" y="22221"/>
                </a:lnTo>
                <a:lnTo>
                  <a:pt x="192402" y="28012"/>
                </a:lnTo>
                <a:lnTo>
                  <a:pt x="191716" y="37029"/>
                </a:lnTo>
                <a:lnTo>
                  <a:pt x="194758" y="50368"/>
                </a:lnTo>
                <a:lnTo>
                  <a:pt x="206488" y="56253"/>
                </a:lnTo>
                <a:lnTo>
                  <a:pt x="220406" y="57413"/>
                </a:lnTo>
                <a:lnTo>
                  <a:pt x="226349" y="57845"/>
                </a:lnTo>
                <a:lnTo>
                  <a:pt x="229423" y="58073"/>
                </a:lnTo>
                <a:lnTo>
                  <a:pt x="236986" y="62935"/>
                </a:lnTo>
                <a:lnTo>
                  <a:pt x="238792" y="73831"/>
                </a:lnTo>
                <a:lnTo>
                  <a:pt x="238123" y="87950"/>
                </a:lnTo>
                <a:lnTo>
                  <a:pt x="228349" y="97464"/>
                </a:lnTo>
                <a:lnTo>
                  <a:pt x="217345" y="106982"/>
                </a:lnTo>
                <a:lnTo>
                  <a:pt x="205972" y="116453"/>
                </a:lnTo>
                <a:lnTo>
                  <a:pt x="195091" y="125825"/>
                </a:lnTo>
                <a:lnTo>
                  <a:pt x="172903" y="164242"/>
                </a:lnTo>
                <a:lnTo>
                  <a:pt x="170931" y="187758"/>
                </a:lnTo>
                <a:lnTo>
                  <a:pt x="169162" y="207106"/>
                </a:lnTo>
                <a:lnTo>
                  <a:pt x="166283" y="221369"/>
                </a:lnTo>
                <a:lnTo>
                  <a:pt x="160776" y="230695"/>
                </a:lnTo>
                <a:lnTo>
                  <a:pt x="151121" y="235231"/>
                </a:lnTo>
                <a:lnTo>
                  <a:pt x="135821" y="232955"/>
                </a:lnTo>
                <a:lnTo>
                  <a:pt x="98680" y="212134"/>
                </a:lnTo>
                <a:lnTo>
                  <a:pt x="85458" y="181633"/>
                </a:lnTo>
                <a:lnTo>
                  <a:pt x="87000" y="172484"/>
                </a:lnTo>
                <a:lnTo>
                  <a:pt x="87034" y="164974"/>
                </a:lnTo>
                <a:lnTo>
                  <a:pt x="81633" y="158076"/>
                </a:lnTo>
                <a:lnTo>
                  <a:pt x="69836" y="149125"/>
                </a:lnTo>
                <a:lnTo>
                  <a:pt x="61159" y="138642"/>
                </a:lnTo>
                <a:lnTo>
                  <a:pt x="53460" y="129032"/>
                </a:lnTo>
                <a:lnTo>
                  <a:pt x="44596" y="122703"/>
                </a:lnTo>
                <a:lnTo>
                  <a:pt x="30034" y="120326"/>
                </a:lnTo>
                <a:lnTo>
                  <a:pt x="18331" y="119001"/>
                </a:lnTo>
                <a:lnTo>
                  <a:pt x="9178" y="115206"/>
                </a:lnTo>
                <a:lnTo>
                  <a:pt x="1129" y="102127"/>
                </a:lnTo>
                <a:lnTo>
                  <a:pt x="0" y="92313"/>
                </a:lnTo>
                <a:lnTo>
                  <a:pt x="2462" y="83100"/>
                </a:lnTo>
                <a:lnTo>
                  <a:pt x="7560" y="77778"/>
                </a:lnTo>
                <a:lnTo>
                  <a:pt x="14547" y="75209"/>
                </a:lnTo>
                <a:lnTo>
                  <a:pt x="22683" y="74255"/>
                </a:lnTo>
                <a:lnTo>
                  <a:pt x="31222" y="73776"/>
                </a:lnTo>
                <a:lnTo>
                  <a:pt x="39422" y="72636"/>
                </a:lnTo>
                <a:lnTo>
                  <a:pt x="46540" y="69695"/>
                </a:lnTo>
                <a:lnTo>
                  <a:pt x="51831" y="63815"/>
                </a:lnTo>
                <a:lnTo>
                  <a:pt x="57289" y="47464"/>
                </a:lnTo>
                <a:lnTo>
                  <a:pt x="63242" y="34176"/>
                </a:lnTo>
                <a:lnTo>
                  <a:pt x="69784" y="23368"/>
                </a:lnTo>
                <a:lnTo>
                  <a:pt x="77007" y="14458"/>
                </a:lnTo>
                <a:lnTo>
                  <a:pt x="85003" y="6862"/>
                </a:lnTo>
                <a:lnTo>
                  <a:pt x="93866" y="0"/>
                </a:lnTo>
                <a:lnTo>
                  <a:pt x="100670" y="268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292"/>
          <p:cNvSpPr/>
          <p:nvPr/>
        </p:nvSpPr>
        <p:spPr>
          <a:xfrm>
            <a:off x="1592971" y="4784343"/>
            <a:ext cx="341568" cy="298197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293"/>
          <p:cNvSpPr/>
          <p:nvPr/>
        </p:nvSpPr>
        <p:spPr>
          <a:xfrm>
            <a:off x="1592971" y="4784343"/>
            <a:ext cx="341630" cy="298450"/>
          </a:xfrm>
          <a:custGeom>
            <a:avLst/>
            <a:gdLst/>
            <a:ahLst/>
            <a:cxnLst/>
            <a:rect l="l" t="t" r="r" b="b"/>
            <a:pathLst>
              <a:path w="341630" h="298450">
                <a:moveTo>
                  <a:pt x="77290" y="298197"/>
                </a:moveTo>
                <a:lnTo>
                  <a:pt x="87886" y="294066"/>
                </a:lnTo>
                <a:lnTo>
                  <a:pt x="100033" y="291755"/>
                </a:lnTo>
                <a:lnTo>
                  <a:pt x="112947" y="290344"/>
                </a:lnTo>
                <a:lnTo>
                  <a:pt x="125841" y="288911"/>
                </a:lnTo>
                <a:lnTo>
                  <a:pt x="137929" y="286536"/>
                </a:lnTo>
                <a:lnTo>
                  <a:pt x="147891" y="279702"/>
                </a:lnTo>
                <a:lnTo>
                  <a:pt x="157779" y="271204"/>
                </a:lnTo>
                <a:lnTo>
                  <a:pt x="167687" y="261912"/>
                </a:lnTo>
                <a:lnTo>
                  <a:pt x="177709" y="252693"/>
                </a:lnTo>
                <a:lnTo>
                  <a:pt x="187939" y="244415"/>
                </a:lnTo>
                <a:lnTo>
                  <a:pt x="198472" y="237945"/>
                </a:lnTo>
                <a:lnTo>
                  <a:pt x="209402" y="234153"/>
                </a:lnTo>
                <a:lnTo>
                  <a:pt x="225892" y="232976"/>
                </a:lnTo>
                <a:lnTo>
                  <a:pt x="239091" y="228206"/>
                </a:lnTo>
                <a:lnTo>
                  <a:pt x="249698" y="220792"/>
                </a:lnTo>
                <a:lnTo>
                  <a:pt x="258412" y="211685"/>
                </a:lnTo>
                <a:lnTo>
                  <a:pt x="265932" y="201835"/>
                </a:lnTo>
                <a:lnTo>
                  <a:pt x="272956" y="192194"/>
                </a:lnTo>
                <a:lnTo>
                  <a:pt x="280184" y="183711"/>
                </a:lnTo>
                <a:lnTo>
                  <a:pt x="289183" y="175308"/>
                </a:lnTo>
                <a:lnTo>
                  <a:pt x="299003" y="170291"/>
                </a:lnTo>
                <a:lnTo>
                  <a:pt x="309071" y="166031"/>
                </a:lnTo>
                <a:lnTo>
                  <a:pt x="318816" y="159899"/>
                </a:lnTo>
                <a:lnTo>
                  <a:pt x="324974" y="149614"/>
                </a:lnTo>
                <a:lnTo>
                  <a:pt x="328413" y="137900"/>
                </a:lnTo>
                <a:lnTo>
                  <a:pt x="331047" y="126492"/>
                </a:lnTo>
                <a:lnTo>
                  <a:pt x="334793" y="117127"/>
                </a:lnTo>
                <a:lnTo>
                  <a:pt x="341568" y="111541"/>
                </a:lnTo>
                <a:lnTo>
                  <a:pt x="338757" y="101618"/>
                </a:lnTo>
                <a:lnTo>
                  <a:pt x="335334" y="90670"/>
                </a:lnTo>
                <a:lnTo>
                  <a:pt x="322323" y="53806"/>
                </a:lnTo>
                <a:lnTo>
                  <a:pt x="312298" y="28009"/>
                </a:lnTo>
                <a:lnTo>
                  <a:pt x="298736" y="29294"/>
                </a:lnTo>
                <a:lnTo>
                  <a:pt x="293943" y="39995"/>
                </a:lnTo>
                <a:lnTo>
                  <a:pt x="287666" y="42521"/>
                </a:lnTo>
                <a:lnTo>
                  <a:pt x="241920" y="23159"/>
                </a:lnTo>
                <a:lnTo>
                  <a:pt x="233257" y="10782"/>
                </a:lnTo>
                <a:lnTo>
                  <a:pt x="227808" y="21886"/>
                </a:lnTo>
                <a:lnTo>
                  <a:pt x="220290" y="32445"/>
                </a:lnTo>
                <a:lnTo>
                  <a:pt x="210863" y="41569"/>
                </a:lnTo>
                <a:lnTo>
                  <a:pt x="199686" y="48365"/>
                </a:lnTo>
                <a:lnTo>
                  <a:pt x="186918" y="51941"/>
                </a:lnTo>
                <a:lnTo>
                  <a:pt x="177103" y="50063"/>
                </a:lnTo>
                <a:lnTo>
                  <a:pt x="166361" y="45747"/>
                </a:lnTo>
                <a:lnTo>
                  <a:pt x="154909" y="39621"/>
                </a:lnTo>
                <a:lnTo>
                  <a:pt x="142960" y="32312"/>
                </a:lnTo>
                <a:lnTo>
                  <a:pt x="130730" y="24448"/>
                </a:lnTo>
                <a:lnTo>
                  <a:pt x="118435" y="16656"/>
                </a:lnTo>
                <a:lnTo>
                  <a:pt x="106289" y="9566"/>
                </a:lnTo>
                <a:lnTo>
                  <a:pt x="94508" y="3805"/>
                </a:lnTo>
                <a:lnTo>
                  <a:pt x="83307" y="0"/>
                </a:lnTo>
                <a:lnTo>
                  <a:pt x="68642" y="2989"/>
                </a:lnTo>
                <a:lnTo>
                  <a:pt x="61153" y="12560"/>
                </a:lnTo>
                <a:lnTo>
                  <a:pt x="46715" y="15097"/>
                </a:lnTo>
                <a:lnTo>
                  <a:pt x="36379" y="12337"/>
                </a:lnTo>
                <a:lnTo>
                  <a:pt x="26547" y="19084"/>
                </a:lnTo>
                <a:lnTo>
                  <a:pt x="20353" y="30776"/>
                </a:lnTo>
                <a:lnTo>
                  <a:pt x="19728" y="47914"/>
                </a:lnTo>
                <a:lnTo>
                  <a:pt x="21117" y="59503"/>
                </a:lnTo>
                <a:lnTo>
                  <a:pt x="22329" y="69024"/>
                </a:lnTo>
                <a:lnTo>
                  <a:pt x="18872" y="82907"/>
                </a:lnTo>
                <a:lnTo>
                  <a:pt x="12485" y="90489"/>
                </a:lnTo>
                <a:lnTo>
                  <a:pt x="5437" y="95455"/>
                </a:lnTo>
                <a:lnTo>
                  <a:pt x="0" y="101494"/>
                </a:lnTo>
                <a:lnTo>
                  <a:pt x="11473" y="140675"/>
                </a:lnTo>
                <a:lnTo>
                  <a:pt x="35976" y="167718"/>
                </a:lnTo>
                <a:lnTo>
                  <a:pt x="42374" y="179190"/>
                </a:lnTo>
                <a:lnTo>
                  <a:pt x="56216" y="216876"/>
                </a:lnTo>
                <a:lnTo>
                  <a:pt x="63063" y="242658"/>
                </a:lnTo>
                <a:lnTo>
                  <a:pt x="66396" y="255127"/>
                </a:lnTo>
                <a:lnTo>
                  <a:pt x="69945" y="267039"/>
                </a:lnTo>
                <a:lnTo>
                  <a:pt x="73919" y="278187"/>
                </a:lnTo>
                <a:lnTo>
                  <a:pt x="78526" y="288363"/>
                </a:lnTo>
                <a:lnTo>
                  <a:pt x="77290" y="29819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294"/>
          <p:cNvSpPr/>
          <p:nvPr/>
        </p:nvSpPr>
        <p:spPr>
          <a:xfrm>
            <a:off x="1497476" y="4598402"/>
            <a:ext cx="319655" cy="27117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295"/>
          <p:cNvSpPr/>
          <p:nvPr/>
        </p:nvSpPr>
        <p:spPr>
          <a:xfrm>
            <a:off x="1497476" y="4598402"/>
            <a:ext cx="320040" cy="271780"/>
          </a:xfrm>
          <a:custGeom>
            <a:avLst/>
            <a:gdLst/>
            <a:ahLst/>
            <a:cxnLst/>
            <a:rect l="l" t="t" r="r" b="b"/>
            <a:pathLst>
              <a:path w="320039" h="271779">
                <a:moveTo>
                  <a:pt x="116777" y="271173"/>
                </a:moveTo>
                <a:lnTo>
                  <a:pt x="66632" y="258931"/>
                </a:lnTo>
                <a:lnTo>
                  <a:pt x="22394" y="241129"/>
                </a:lnTo>
                <a:lnTo>
                  <a:pt x="0" y="221588"/>
                </a:lnTo>
                <a:lnTo>
                  <a:pt x="3600" y="210682"/>
                </a:lnTo>
                <a:lnTo>
                  <a:pt x="11615" y="201461"/>
                </a:lnTo>
                <a:lnTo>
                  <a:pt x="22368" y="193189"/>
                </a:lnTo>
                <a:lnTo>
                  <a:pt x="34181" y="185127"/>
                </a:lnTo>
                <a:lnTo>
                  <a:pt x="45378" y="176540"/>
                </a:lnTo>
                <a:lnTo>
                  <a:pt x="54280" y="166690"/>
                </a:lnTo>
                <a:lnTo>
                  <a:pt x="59211" y="154840"/>
                </a:lnTo>
                <a:lnTo>
                  <a:pt x="56590" y="142354"/>
                </a:lnTo>
                <a:lnTo>
                  <a:pt x="50148" y="134874"/>
                </a:lnTo>
                <a:lnTo>
                  <a:pt x="46625" y="124949"/>
                </a:lnTo>
                <a:lnTo>
                  <a:pt x="50091" y="112722"/>
                </a:lnTo>
                <a:lnTo>
                  <a:pt x="56282" y="103409"/>
                </a:lnTo>
                <a:lnTo>
                  <a:pt x="62327" y="92824"/>
                </a:lnTo>
                <a:lnTo>
                  <a:pt x="64294" y="72819"/>
                </a:lnTo>
                <a:lnTo>
                  <a:pt x="63551" y="58929"/>
                </a:lnTo>
                <a:lnTo>
                  <a:pt x="59779" y="50159"/>
                </a:lnTo>
                <a:lnTo>
                  <a:pt x="54153" y="27524"/>
                </a:lnTo>
                <a:lnTo>
                  <a:pt x="60173" y="27981"/>
                </a:lnTo>
                <a:lnTo>
                  <a:pt x="69190" y="28692"/>
                </a:lnTo>
                <a:lnTo>
                  <a:pt x="81346" y="32283"/>
                </a:lnTo>
                <a:lnTo>
                  <a:pt x="91228" y="38702"/>
                </a:lnTo>
                <a:lnTo>
                  <a:pt x="102170" y="44771"/>
                </a:lnTo>
                <a:lnTo>
                  <a:pt x="117579" y="43621"/>
                </a:lnTo>
                <a:lnTo>
                  <a:pt x="127614" y="36715"/>
                </a:lnTo>
                <a:lnTo>
                  <a:pt x="133521" y="25907"/>
                </a:lnTo>
                <a:lnTo>
                  <a:pt x="136547" y="13051"/>
                </a:lnTo>
                <a:lnTo>
                  <a:pt x="137939" y="0"/>
                </a:lnTo>
                <a:lnTo>
                  <a:pt x="140401" y="5697"/>
                </a:lnTo>
                <a:lnTo>
                  <a:pt x="147116" y="15852"/>
                </a:lnTo>
                <a:lnTo>
                  <a:pt x="156435" y="28339"/>
                </a:lnTo>
                <a:lnTo>
                  <a:pt x="166705" y="41030"/>
                </a:lnTo>
                <a:lnTo>
                  <a:pt x="176175" y="52098"/>
                </a:lnTo>
                <a:lnTo>
                  <a:pt x="181699" y="58652"/>
                </a:lnTo>
                <a:lnTo>
                  <a:pt x="184747" y="58842"/>
                </a:lnTo>
                <a:lnTo>
                  <a:pt x="197753" y="63595"/>
                </a:lnTo>
                <a:lnTo>
                  <a:pt x="209603" y="65034"/>
                </a:lnTo>
                <a:lnTo>
                  <a:pt x="241823" y="85570"/>
                </a:lnTo>
                <a:lnTo>
                  <a:pt x="245365" y="95834"/>
                </a:lnTo>
                <a:lnTo>
                  <a:pt x="250991" y="104530"/>
                </a:lnTo>
                <a:lnTo>
                  <a:pt x="261264" y="109993"/>
                </a:lnTo>
                <a:lnTo>
                  <a:pt x="275673" y="110404"/>
                </a:lnTo>
                <a:lnTo>
                  <a:pt x="289575" y="110042"/>
                </a:lnTo>
                <a:lnTo>
                  <a:pt x="303835" y="113417"/>
                </a:lnTo>
                <a:lnTo>
                  <a:pt x="308485" y="120625"/>
                </a:lnTo>
                <a:lnTo>
                  <a:pt x="308407" y="130478"/>
                </a:lnTo>
                <a:lnTo>
                  <a:pt x="308762" y="143902"/>
                </a:lnTo>
                <a:lnTo>
                  <a:pt x="310916" y="156898"/>
                </a:lnTo>
                <a:lnTo>
                  <a:pt x="314629" y="169224"/>
                </a:lnTo>
                <a:lnTo>
                  <a:pt x="319655" y="180640"/>
                </a:lnTo>
                <a:lnTo>
                  <a:pt x="318498" y="197470"/>
                </a:lnTo>
                <a:lnTo>
                  <a:pt x="298703" y="231671"/>
                </a:lnTo>
                <a:lnTo>
                  <a:pt x="275482" y="238185"/>
                </a:lnTo>
                <a:lnTo>
                  <a:pt x="267156" y="236049"/>
                </a:lnTo>
                <a:lnTo>
                  <a:pt x="257377" y="231269"/>
                </a:lnTo>
                <a:lnTo>
                  <a:pt x="246449" y="224575"/>
                </a:lnTo>
                <a:lnTo>
                  <a:pt x="234677" y="216694"/>
                </a:lnTo>
                <a:lnTo>
                  <a:pt x="222366" y="208356"/>
                </a:lnTo>
                <a:lnTo>
                  <a:pt x="209818" y="200290"/>
                </a:lnTo>
                <a:lnTo>
                  <a:pt x="197340" y="193224"/>
                </a:lnTo>
                <a:lnTo>
                  <a:pt x="185236" y="187888"/>
                </a:lnTo>
                <a:lnTo>
                  <a:pt x="173810" y="185010"/>
                </a:lnTo>
                <a:lnTo>
                  <a:pt x="161782" y="189887"/>
                </a:lnTo>
                <a:lnTo>
                  <a:pt x="155678" y="201692"/>
                </a:lnTo>
                <a:lnTo>
                  <a:pt x="141162" y="201505"/>
                </a:lnTo>
                <a:lnTo>
                  <a:pt x="130670" y="197668"/>
                </a:lnTo>
                <a:lnTo>
                  <a:pt x="121744" y="204914"/>
                </a:lnTo>
                <a:lnTo>
                  <a:pt x="115807" y="216807"/>
                </a:lnTo>
                <a:lnTo>
                  <a:pt x="115210" y="233917"/>
                </a:lnTo>
                <a:lnTo>
                  <a:pt x="116616" y="245495"/>
                </a:lnTo>
                <a:lnTo>
                  <a:pt x="117825" y="255029"/>
                </a:lnTo>
                <a:lnTo>
                  <a:pt x="117044" y="268176"/>
                </a:lnTo>
                <a:lnTo>
                  <a:pt x="123051" y="268659"/>
                </a:lnTo>
                <a:lnTo>
                  <a:pt x="116777" y="271173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296"/>
          <p:cNvSpPr/>
          <p:nvPr/>
        </p:nvSpPr>
        <p:spPr>
          <a:xfrm>
            <a:off x="1016762" y="4124794"/>
            <a:ext cx="202018" cy="22439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297"/>
          <p:cNvSpPr/>
          <p:nvPr/>
        </p:nvSpPr>
        <p:spPr>
          <a:xfrm>
            <a:off x="1016762" y="4124794"/>
            <a:ext cx="202565" cy="224790"/>
          </a:xfrm>
          <a:custGeom>
            <a:avLst/>
            <a:gdLst/>
            <a:ahLst/>
            <a:cxnLst/>
            <a:rect l="l" t="t" r="r" b="b"/>
            <a:pathLst>
              <a:path w="202564" h="224789">
                <a:moveTo>
                  <a:pt x="0" y="33157"/>
                </a:moveTo>
                <a:lnTo>
                  <a:pt x="2655" y="45027"/>
                </a:lnTo>
                <a:lnTo>
                  <a:pt x="3430" y="57120"/>
                </a:lnTo>
                <a:lnTo>
                  <a:pt x="3381" y="69311"/>
                </a:lnTo>
                <a:lnTo>
                  <a:pt x="3562" y="81473"/>
                </a:lnTo>
                <a:lnTo>
                  <a:pt x="5028" y="93481"/>
                </a:lnTo>
                <a:lnTo>
                  <a:pt x="11413" y="105599"/>
                </a:lnTo>
                <a:lnTo>
                  <a:pt x="19498" y="115652"/>
                </a:lnTo>
                <a:lnTo>
                  <a:pt x="27748" y="124858"/>
                </a:lnTo>
                <a:lnTo>
                  <a:pt x="34629" y="134434"/>
                </a:lnTo>
                <a:lnTo>
                  <a:pt x="38607" y="145599"/>
                </a:lnTo>
                <a:lnTo>
                  <a:pt x="37985" y="166101"/>
                </a:lnTo>
                <a:lnTo>
                  <a:pt x="38731" y="177659"/>
                </a:lnTo>
                <a:lnTo>
                  <a:pt x="56265" y="213748"/>
                </a:lnTo>
                <a:lnTo>
                  <a:pt x="87871" y="224394"/>
                </a:lnTo>
                <a:lnTo>
                  <a:pt x="91768" y="209391"/>
                </a:lnTo>
                <a:lnTo>
                  <a:pt x="99818" y="200965"/>
                </a:lnTo>
                <a:lnTo>
                  <a:pt x="110906" y="197406"/>
                </a:lnTo>
                <a:lnTo>
                  <a:pt x="123917" y="197001"/>
                </a:lnTo>
                <a:lnTo>
                  <a:pt x="137739" y="198040"/>
                </a:lnTo>
                <a:lnTo>
                  <a:pt x="146904" y="177365"/>
                </a:lnTo>
                <a:lnTo>
                  <a:pt x="154958" y="161705"/>
                </a:lnTo>
                <a:lnTo>
                  <a:pt x="161329" y="150869"/>
                </a:lnTo>
                <a:lnTo>
                  <a:pt x="165446" y="144665"/>
                </a:lnTo>
                <a:lnTo>
                  <a:pt x="187185" y="114260"/>
                </a:lnTo>
                <a:lnTo>
                  <a:pt x="186207" y="126299"/>
                </a:lnTo>
                <a:lnTo>
                  <a:pt x="187185" y="114260"/>
                </a:lnTo>
                <a:lnTo>
                  <a:pt x="192846" y="102963"/>
                </a:lnTo>
                <a:lnTo>
                  <a:pt x="201609" y="93159"/>
                </a:lnTo>
                <a:lnTo>
                  <a:pt x="202018" y="77443"/>
                </a:lnTo>
                <a:lnTo>
                  <a:pt x="199441" y="65226"/>
                </a:lnTo>
                <a:lnTo>
                  <a:pt x="194773" y="55519"/>
                </a:lnTo>
                <a:lnTo>
                  <a:pt x="188906" y="47335"/>
                </a:lnTo>
                <a:lnTo>
                  <a:pt x="182736" y="39684"/>
                </a:lnTo>
                <a:lnTo>
                  <a:pt x="177156" y="31579"/>
                </a:lnTo>
                <a:lnTo>
                  <a:pt x="173059" y="22033"/>
                </a:lnTo>
                <a:lnTo>
                  <a:pt x="171339" y="10057"/>
                </a:lnTo>
                <a:lnTo>
                  <a:pt x="168516" y="3973"/>
                </a:lnTo>
                <a:lnTo>
                  <a:pt x="159744" y="9923"/>
                </a:lnTo>
                <a:lnTo>
                  <a:pt x="146292" y="16082"/>
                </a:lnTo>
                <a:lnTo>
                  <a:pt x="132786" y="11888"/>
                </a:lnTo>
                <a:lnTo>
                  <a:pt x="124163" y="6653"/>
                </a:lnTo>
                <a:lnTo>
                  <a:pt x="114622" y="11411"/>
                </a:lnTo>
                <a:lnTo>
                  <a:pt x="107903" y="21131"/>
                </a:lnTo>
                <a:lnTo>
                  <a:pt x="92666" y="19782"/>
                </a:lnTo>
                <a:lnTo>
                  <a:pt x="82289" y="13761"/>
                </a:lnTo>
                <a:lnTo>
                  <a:pt x="73864" y="6142"/>
                </a:lnTo>
                <a:lnTo>
                  <a:pt x="64484" y="0"/>
                </a:lnTo>
                <a:lnTo>
                  <a:pt x="48983" y="447"/>
                </a:lnTo>
                <a:lnTo>
                  <a:pt x="36877" y="4717"/>
                </a:lnTo>
                <a:lnTo>
                  <a:pt x="26985" y="11339"/>
                </a:lnTo>
                <a:lnTo>
                  <a:pt x="18123" y="18843"/>
                </a:lnTo>
                <a:lnTo>
                  <a:pt x="9111" y="25759"/>
                </a:lnTo>
                <a:lnTo>
                  <a:pt x="0" y="33157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298"/>
          <p:cNvSpPr/>
          <p:nvPr/>
        </p:nvSpPr>
        <p:spPr>
          <a:xfrm>
            <a:off x="963013" y="5126962"/>
            <a:ext cx="236692" cy="41957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299"/>
          <p:cNvSpPr/>
          <p:nvPr/>
        </p:nvSpPr>
        <p:spPr>
          <a:xfrm>
            <a:off x="963013" y="5126962"/>
            <a:ext cx="236854" cy="419734"/>
          </a:xfrm>
          <a:custGeom>
            <a:avLst/>
            <a:gdLst/>
            <a:ahLst/>
            <a:cxnLst/>
            <a:rect l="l" t="t" r="r" b="b"/>
            <a:pathLst>
              <a:path w="236855" h="419735">
                <a:moveTo>
                  <a:pt x="201783" y="118774"/>
                </a:moveTo>
                <a:lnTo>
                  <a:pt x="194185" y="111722"/>
                </a:lnTo>
                <a:lnTo>
                  <a:pt x="186133" y="101981"/>
                </a:lnTo>
                <a:lnTo>
                  <a:pt x="183057" y="87341"/>
                </a:lnTo>
                <a:lnTo>
                  <a:pt x="186876" y="73724"/>
                </a:lnTo>
                <a:lnTo>
                  <a:pt x="194760" y="63775"/>
                </a:lnTo>
                <a:lnTo>
                  <a:pt x="205054" y="56002"/>
                </a:lnTo>
                <a:lnTo>
                  <a:pt x="204143" y="45294"/>
                </a:lnTo>
                <a:lnTo>
                  <a:pt x="203697" y="32881"/>
                </a:lnTo>
                <a:lnTo>
                  <a:pt x="201539" y="20785"/>
                </a:lnTo>
                <a:lnTo>
                  <a:pt x="195491" y="11028"/>
                </a:lnTo>
                <a:lnTo>
                  <a:pt x="183374" y="5631"/>
                </a:lnTo>
                <a:lnTo>
                  <a:pt x="170333" y="6355"/>
                </a:lnTo>
                <a:lnTo>
                  <a:pt x="159782" y="8644"/>
                </a:lnTo>
                <a:lnTo>
                  <a:pt x="142746" y="7134"/>
                </a:lnTo>
                <a:lnTo>
                  <a:pt x="130409" y="4781"/>
                </a:lnTo>
                <a:lnTo>
                  <a:pt x="120235" y="2204"/>
                </a:lnTo>
                <a:lnTo>
                  <a:pt x="109690" y="21"/>
                </a:lnTo>
                <a:lnTo>
                  <a:pt x="92564" y="0"/>
                </a:lnTo>
                <a:lnTo>
                  <a:pt x="83767" y="3856"/>
                </a:lnTo>
                <a:lnTo>
                  <a:pt x="84186" y="17799"/>
                </a:lnTo>
                <a:lnTo>
                  <a:pt x="85582" y="29991"/>
                </a:lnTo>
                <a:lnTo>
                  <a:pt x="87639" y="41021"/>
                </a:lnTo>
                <a:lnTo>
                  <a:pt x="90042" y="51480"/>
                </a:lnTo>
                <a:lnTo>
                  <a:pt x="92475" y="61959"/>
                </a:lnTo>
                <a:lnTo>
                  <a:pt x="94624" y="73046"/>
                </a:lnTo>
                <a:lnTo>
                  <a:pt x="96173" y="85334"/>
                </a:lnTo>
                <a:lnTo>
                  <a:pt x="96807" y="99413"/>
                </a:lnTo>
                <a:lnTo>
                  <a:pt x="96210" y="115872"/>
                </a:lnTo>
                <a:lnTo>
                  <a:pt x="95477" y="133695"/>
                </a:lnTo>
                <a:lnTo>
                  <a:pt x="97373" y="146821"/>
                </a:lnTo>
                <a:lnTo>
                  <a:pt x="103213" y="155994"/>
                </a:lnTo>
                <a:lnTo>
                  <a:pt x="114311" y="161954"/>
                </a:lnTo>
                <a:lnTo>
                  <a:pt x="121240" y="182058"/>
                </a:lnTo>
                <a:lnTo>
                  <a:pt x="110293" y="193118"/>
                </a:lnTo>
                <a:lnTo>
                  <a:pt x="102753" y="202136"/>
                </a:lnTo>
                <a:lnTo>
                  <a:pt x="101980" y="216961"/>
                </a:lnTo>
                <a:lnTo>
                  <a:pt x="102994" y="229432"/>
                </a:lnTo>
                <a:lnTo>
                  <a:pt x="104690" y="240709"/>
                </a:lnTo>
                <a:lnTo>
                  <a:pt x="105965" y="251949"/>
                </a:lnTo>
                <a:lnTo>
                  <a:pt x="100367" y="264843"/>
                </a:lnTo>
                <a:lnTo>
                  <a:pt x="88226" y="274724"/>
                </a:lnTo>
                <a:lnTo>
                  <a:pt x="74849" y="281094"/>
                </a:lnTo>
                <a:lnTo>
                  <a:pt x="65541" y="283452"/>
                </a:lnTo>
                <a:lnTo>
                  <a:pt x="55949" y="282719"/>
                </a:lnTo>
                <a:lnTo>
                  <a:pt x="56673" y="273740"/>
                </a:lnTo>
                <a:lnTo>
                  <a:pt x="47618" y="273003"/>
                </a:lnTo>
                <a:lnTo>
                  <a:pt x="38601" y="272343"/>
                </a:lnTo>
                <a:lnTo>
                  <a:pt x="34905" y="281080"/>
                </a:lnTo>
                <a:lnTo>
                  <a:pt x="34207" y="290148"/>
                </a:lnTo>
                <a:lnTo>
                  <a:pt x="36664" y="302102"/>
                </a:lnTo>
                <a:lnTo>
                  <a:pt x="41810" y="313618"/>
                </a:lnTo>
                <a:lnTo>
                  <a:pt x="39249" y="327465"/>
                </a:lnTo>
                <a:lnTo>
                  <a:pt x="32841" y="336785"/>
                </a:lnTo>
                <a:lnTo>
                  <a:pt x="24149" y="343186"/>
                </a:lnTo>
                <a:lnTo>
                  <a:pt x="14736" y="348276"/>
                </a:lnTo>
                <a:lnTo>
                  <a:pt x="6165" y="353664"/>
                </a:lnTo>
                <a:lnTo>
                  <a:pt x="0" y="360958"/>
                </a:lnTo>
                <a:lnTo>
                  <a:pt x="2774" y="375954"/>
                </a:lnTo>
                <a:lnTo>
                  <a:pt x="12250" y="385449"/>
                </a:lnTo>
                <a:lnTo>
                  <a:pt x="22153" y="391622"/>
                </a:lnTo>
                <a:lnTo>
                  <a:pt x="37788" y="399267"/>
                </a:lnTo>
                <a:lnTo>
                  <a:pt x="50406" y="401581"/>
                </a:lnTo>
                <a:lnTo>
                  <a:pt x="62415" y="405663"/>
                </a:lnTo>
                <a:lnTo>
                  <a:pt x="74242" y="410268"/>
                </a:lnTo>
                <a:lnTo>
                  <a:pt x="86313" y="414150"/>
                </a:lnTo>
                <a:lnTo>
                  <a:pt x="101518" y="413739"/>
                </a:lnTo>
                <a:lnTo>
                  <a:pt x="115869" y="413668"/>
                </a:lnTo>
                <a:lnTo>
                  <a:pt x="154581" y="415348"/>
                </a:lnTo>
                <a:lnTo>
                  <a:pt x="188439" y="419578"/>
                </a:lnTo>
                <a:lnTo>
                  <a:pt x="185045" y="410735"/>
                </a:lnTo>
                <a:lnTo>
                  <a:pt x="188054" y="410963"/>
                </a:lnTo>
                <a:lnTo>
                  <a:pt x="179774" y="401286"/>
                </a:lnTo>
                <a:lnTo>
                  <a:pt x="184194" y="344174"/>
                </a:lnTo>
                <a:lnTo>
                  <a:pt x="196848" y="351061"/>
                </a:lnTo>
                <a:lnTo>
                  <a:pt x="204870" y="358799"/>
                </a:lnTo>
                <a:lnTo>
                  <a:pt x="212839" y="366361"/>
                </a:lnTo>
                <a:lnTo>
                  <a:pt x="231322" y="323479"/>
                </a:lnTo>
                <a:lnTo>
                  <a:pt x="232311" y="309477"/>
                </a:lnTo>
                <a:lnTo>
                  <a:pt x="233687" y="294225"/>
                </a:lnTo>
                <a:lnTo>
                  <a:pt x="235137" y="279892"/>
                </a:lnTo>
                <a:lnTo>
                  <a:pt x="236270" y="266471"/>
                </a:lnTo>
                <a:lnTo>
                  <a:pt x="236692" y="253954"/>
                </a:lnTo>
                <a:lnTo>
                  <a:pt x="236010" y="242333"/>
                </a:lnTo>
                <a:lnTo>
                  <a:pt x="213858" y="206606"/>
                </a:lnTo>
                <a:lnTo>
                  <a:pt x="191738" y="198598"/>
                </a:lnTo>
                <a:lnTo>
                  <a:pt x="182615" y="193101"/>
                </a:lnTo>
                <a:lnTo>
                  <a:pt x="177070" y="184169"/>
                </a:lnTo>
                <a:lnTo>
                  <a:pt x="179814" y="167562"/>
                </a:lnTo>
                <a:lnTo>
                  <a:pt x="185819" y="156136"/>
                </a:lnTo>
                <a:lnTo>
                  <a:pt x="193691" y="147559"/>
                </a:lnTo>
                <a:lnTo>
                  <a:pt x="202035" y="139500"/>
                </a:lnTo>
                <a:lnTo>
                  <a:pt x="209458" y="129628"/>
                </a:lnTo>
                <a:lnTo>
                  <a:pt x="201783" y="118774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300"/>
          <p:cNvSpPr/>
          <p:nvPr/>
        </p:nvSpPr>
        <p:spPr>
          <a:xfrm>
            <a:off x="540621" y="4739090"/>
            <a:ext cx="459483" cy="515771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301"/>
          <p:cNvSpPr/>
          <p:nvPr/>
        </p:nvSpPr>
        <p:spPr>
          <a:xfrm>
            <a:off x="540621" y="4739090"/>
            <a:ext cx="459740" cy="516255"/>
          </a:xfrm>
          <a:custGeom>
            <a:avLst/>
            <a:gdLst/>
            <a:ahLst/>
            <a:cxnLst/>
            <a:rect l="l" t="t" r="r" b="b"/>
            <a:pathLst>
              <a:path w="459739" h="516254">
                <a:moveTo>
                  <a:pt x="431563" y="29103"/>
                </a:moveTo>
                <a:lnTo>
                  <a:pt x="419598" y="29977"/>
                </a:lnTo>
                <a:lnTo>
                  <a:pt x="408307" y="32828"/>
                </a:lnTo>
                <a:lnTo>
                  <a:pt x="395753" y="34906"/>
                </a:lnTo>
                <a:lnTo>
                  <a:pt x="379227" y="31728"/>
                </a:lnTo>
                <a:lnTo>
                  <a:pt x="367083" y="25641"/>
                </a:lnTo>
                <a:lnTo>
                  <a:pt x="357612" y="18036"/>
                </a:lnTo>
                <a:lnTo>
                  <a:pt x="349104" y="10302"/>
                </a:lnTo>
                <a:lnTo>
                  <a:pt x="339849" y="3826"/>
                </a:lnTo>
                <a:lnTo>
                  <a:pt x="328138" y="0"/>
                </a:lnTo>
                <a:lnTo>
                  <a:pt x="317121" y="1555"/>
                </a:lnTo>
                <a:lnTo>
                  <a:pt x="314623" y="8049"/>
                </a:lnTo>
                <a:lnTo>
                  <a:pt x="314978" y="17940"/>
                </a:lnTo>
                <a:lnTo>
                  <a:pt x="306242" y="28858"/>
                </a:lnTo>
                <a:lnTo>
                  <a:pt x="295988" y="35025"/>
                </a:lnTo>
                <a:lnTo>
                  <a:pt x="284542" y="37628"/>
                </a:lnTo>
                <a:lnTo>
                  <a:pt x="272232" y="37851"/>
                </a:lnTo>
                <a:lnTo>
                  <a:pt x="259383" y="36882"/>
                </a:lnTo>
                <a:lnTo>
                  <a:pt x="256110" y="49305"/>
                </a:lnTo>
                <a:lnTo>
                  <a:pt x="258477" y="58693"/>
                </a:lnTo>
                <a:lnTo>
                  <a:pt x="244354" y="62394"/>
                </a:lnTo>
                <a:lnTo>
                  <a:pt x="234964" y="61856"/>
                </a:lnTo>
                <a:lnTo>
                  <a:pt x="227016" y="61017"/>
                </a:lnTo>
                <a:lnTo>
                  <a:pt x="216349" y="75814"/>
                </a:lnTo>
                <a:lnTo>
                  <a:pt x="215866" y="81834"/>
                </a:lnTo>
                <a:lnTo>
                  <a:pt x="213483" y="92643"/>
                </a:lnTo>
                <a:lnTo>
                  <a:pt x="190075" y="125188"/>
                </a:lnTo>
                <a:lnTo>
                  <a:pt x="164752" y="135019"/>
                </a:lnTo>
                <a:lnTo>
                  <a:pt x="153262" y="131339"/>
                </a:lnTo>
                <a:lnTo>
                  <a:pt x="143618" y="123264"/>
                </a:lnTo>
                <a:lnTo>
                  <a:pt x="134996" y="112643"/>
                </a:lnTo>
                <a:lnTo>
                  <a:pt x="126569" y="101327"/>
                </a:lnTo>
                <a:lnTo>
                  <a:pt x="117511" y="91165"/>
                </a:lnTo>
                <a:lnTo>
                  <a:pt x="106996" y="84007"/>
                </a:lnTo>
                <a:lnTo>
                  <a:pt x="94950" y="81491"/>
                </a:lnTo>
                <a:lnTo>
                  <a:pt x="91254" y="90241"/>
                </a:lnTo>
                <a:lnTo>
                  <a:pt x="85298" y="89758"/>
                </a:lnTo>
                <a:lnTo>
                  <a:pt x="73551" y="84636"/>
                </a:lnTo>
                <a:lnTo>
                  <a:pt x="64121" y="75672"/>
                </a:lnTo>
                <a:lnTo>
                  <a:pt x="53129" y="69318"/>
                </a:lnTo>
                <a:lnTo>
                  <a:pt x="17210" y="84357"/>
                </a:lnTo>
                <a:lnTo>
                  <a:pt x="0" y="100937"/>
                </a:lnTo>
                <a:lnTo>
                  <a:pt x="13153" y="112185"/>
                </a:lnTo>
                <a:lnTo>
                  <a:pt x="26388" y="119835"/>
                </a:lnTo>
                <a:lnTo>
                  <a:pt x="38709" y="124991"/>
                </a:lnTo>
                <a:lnTo>
                  <a:pt x="49124" y="128759"/>
                </a:lnTo>
                <a:lnTo>
                  <a:pt x="56638" y="132243"/>
                </a:lnTo>
                <a:lnTo>
                  <a:pt x="64906" y="140905"/>
                </a:lnTo>
                <a:lnTo>
                  <a:pt x="69699" y="148215"/>
                </a:lnTo>
                <a:lnTo>
                  <a:pt x="71086" y="154105"/>
                </a:lnTo>
                <a:lnTo>
                  <a:pt x="69136" y="158506"/>
                </a:lnTo>
                <a:lnTo>
                  <a:pt x="63919" y="161349"/>
                </a:lnTo>
                <a:lnTo>
                  <a:pt x="55505" y="162565"/>
                </a:lnTo>
                <a:lnTo>
                  <a:pt x="43961" y="162084"/>
                </a:lnTo>
                <a:lnTo>
                  <a:pt x="29358" y="159839"/>
                </a:lnTo>
                <a:lnTo>
                  <a:pt x="19825" y="167750"/>
                </a:lnTo>
                <a:lnTo>
                  <a:pt x="14468" y="179463"/>
                </a:lnTo>
                <a:lnTo>
                  <a:pt x="12849" y="192901"/>
                </a:lnTo>
                <a:lnTo>
                  <a:pt x="25037" y="195912"/>
                </a:lnTo>
                <a:lnTo>
                  <a:pt x="38540" y="200521"/>
                </a:lnTo>
                <a:lnTo>
                  <a:pt x="76189" y="221803"/>
                </a:lnTo>
                <a:lnTo>
                  <a:pt x="88161" y="240069"/>
                </a:lnTo>
                <a:lnTo>
                  <a:pt x="84932" y="252310"/>
                </a:lnTo>
                <a:lnTo>
                  <a:pt x="78454" y="262024"/>
                </a:lnTo>
                <a:lnTo>
                  <a:pt x="71095" y="271626"/>
                </a:lnTo>
                <a:lnTo>
                  <a:pt x="65222" y="283535"/>
                </a:lnTo>
                <a:lnTo>
                  <a:pt x="65913" y="299788"/>
                </a:lnTo>
                <a:lnTo>
                  <a:pt x="70674" y="312471"/>
                </a:lnTo>
                <a:lnTo>
                  <a:pt x="77596" y="322695"/>
                </a:lnTo>
                <a:lnTo>
                  <a:pt x="84767" y="331567"/>
                </a:lnTo>
                <a:lnTo>
                  <a:pt x="90274" y="340196"/>
                </a:lnTo>
                <a:lnTo>
                  <a:pt x="92207" y="349690"/>
                </a:lnTo>
                <a:lnTo>
                  <a:pt x="89960" y="362607"/>
                </a:lnTo>
                <a:lnTo>
                  <a:pt x="86490" y="374555"/>
                </a:lnTo>
                <a:lnTo>
                  <a:pt x="83543" y="386689"/>
                </a:lnTo>
                <a:lnTo>
                  <a:pt x="83126" y="388894"/>
                </a:lnTo>
                <a:lnTo>
                  <a:pt x="85882" y="392120"/>
                </a:lnTo>
                <a:lnTo>
                  <a:pt x="91902" y="392653"/>
                </a:lnTo>
                <a:lnTo>
                  <a:pt x="103535" y="396297"/>
                </a:lnTo>
                <a:lnTo>
                  <a:pt x="112470" y="405252"/>
                </a:lnTo>
                <a:lnTo>
                  <a:pt x="123096" y="399588"/>
                </a:lnTo>
                <a:lnTo>
                  <a:pt x="136156" y="396405"/>
                </a:lnTo>
                <a:lnTo>
                  <a:pt x="149697" y="400678"/>
                </a:lnTo>
                <a:lnTo>
                  <a:pt x="159869" y="407513"/>
                </a:lnTo>
                <a:lnTo>
                  <a:pt x="174807" y="406513"/>
                </a:lnTo>
                <a:lnTo>
                  <a:pt x="182571" y="398892"/>
                </a:lnTo>
                <a:lnTo>
                  <a:pt x="187994" y="389481"/>
                </a:lnTo>
                <a:lnTo>
                  <a:pt x="201020" y="389034"/>
                </a:lnTo>
                <a:lnTo>
                  <a:pt x="212593" y="426713"/>
                </a:lnTo>
                <a:lnTo>
                  <a:pt x="228132" y="446647"/>
                </a:lnTo>
                <a:lnTo>
                  <a:pt x="235001" y="456307"/>
                </a:lnTo>
                <a:lnTo>
                  <a:pt x="239824" y="466317"/>
                </a:lnTo>
                <a:lnTo>
                  <a:pt x="241874" y="480394"/>
                </a:lnTo>
                <a:lnTo>
                  <a:pt x="243076" y="492413"/>
                </a:lnTo>
                <a:lnTo>
                  <a:pt x="247125" y="501131"/>
                </a:lnTo>
                <a:lnTo>
                  <a:pt x="257717" y="505302"/>
                </a:lnTo>
                <a:lnTo>
                  <a:pt x="271013" y="509990"/>
                </a:lnTo>
                <a:lnTo>
                  <a:pt x="281371" y="515771"/>
                </a:lnTo>
                <a:lnTo>
                  <a:pt x="295926" y="513500"/>
                </a:lnTo>
                <a:lnTo>
                  <a:pt x="300896" y="502595"/>
                </a:lnTo>
                <a:lnTo>
                  <a:pt x="305119" y="491919"/>
                </a:lnTo>
                <a:lnTo>
                  <a:pt x="308697" y="482559"/>
                </a:lnTo>
                <a:lnTo>
                  <a:pt x="324047" y="478112"/>
                </a:lnTo>
                <a:lnTo>
                  <a:pt x="365311" y="467150"/>
                </a:lnTo>
                <a:lnTo>
                  <a:pt x="398515" y="436333"/>
                </a:lnTo>
                <a:lnTo>
                  <a:pt x="401808" y="411007"/>
                </a:lnTo>
                <a:lnTo>
                  <a:pt x="386846" y="409532"/>
                </a:lnTo>
                <a:lnTo>
                  <a:pt x="380357" y="415069"/>
                </a:lnTo>
                <a:lnTo>
                  <a:pt x="383125" y="418244"/>
                </a:lnTo>
                <a:lnTo>
                  <a:pt x="371124" y="417368"/>
                </a:lnTo>
                <a:lnTo>
                  <a:pt x="362094" y="416669"/>
                </a:lnTo>
                <a:lnTo>
                  <a:pt x="362818" y="407652"/>
                </a:lnTo>
                <a:lnTo>
                  <a:pt x="363021" y="404668"/>
                </a:lnTo>
                <a:lnTo>
                  <a:pt x="359770" y="407398"/>
                </a:lnTo>
                <a:lnTo>
                  <a:pt x="360507" y="398432"/>
                </a:lnTo>
                <a:lnTo>
                  <a:pt x="358411" y="386202"/>
                </a:lnTo>
                <a:lnTo>
                  <a:pt x="322796" y="348820"/>
                </a:lnTo>
                <a:lnTo>
                  <a:pt x="320044" y="336742"/>
                </a:lnTo>
                <a:lnTo>
                  <a:pt x="322623" y="322942"/>
                </a:lnTo>
                <a:lnTo>
                  <a:pt x="326840" y="311666"/>
                </a:lnTo>
                <a:lnTo>
                  <a:pt x="330839" y="300528"/>
                </a:lnTo>
                <a:lnTo>
                  <a:pt x="329737" y="283565"/>
                </a:lnTo>
                <a:lnTo>
                  <a:pt x="324138" y="271810"/>
                </a:lnTo>
                <a:lnTo>
                  <a:pt x="317262" y="263012"/>
                </a:lnTo>
                <a:lnTo>
                  <a:pt x="312334" y="254927"/>
                </a:lnTo>
                <a:lnTo>
                  <a:pt x="316273" y="242237"/>
                </a:lnTo>
                <a:lnTo>
                  <a:pt x="325664" y="231656"/>
                </a:lnTo>
                <a:lnTo>
                  <a:pt x="337878" y="223989"/>
                </a:lnTo>
                <a:lnTo>
                  <a:pt x="350285" y="220039"/>
                </a:lnTo>
                <a:lnTo>
                  <a:pt x="365230" y="222426"/>
                </a:lnTo>
                <a:lnTo>
                  <a:pt x="376800" y="226664"/>
                </a:lnTo>
                <a:lnTo>
                  <a:pt x="387474" y="230540"/>
                </a:lnTo>
                <a:lnTo>
                  <a:pt x="415512" y="199762"/>
                </a:lnTo>
                <a:lnTo>
                  <a:pt x="416381" y="186717"/>
                </a:lnTo>
                <a:lnTo>
                  <a:pt x="417365" y="173306"/>
                </a:lnTo>
                <a:lnTo>
                  <a:pt x="433885" y="129576"/>
                </a:lnTo>
                <a:lnTo>
                  <a:pt x="441733" y="122759"/>
                </a:lnTo>
                <a:lnTo>
                  <a:pt x="449271" y="115506"/>
                </a:lnTo>
                <a:lnTo>
                  <a:pt x="455516" y="106476"/>
                </a:lnTo>
                <a:lnTo>
                  <a:pt x="459483" y="94326"/>
                </a:lnTo>
                <a:lnTo>
                  <a:pt x="458797" y="79398"/>
                </a:lnTo>
                <a:lnTo>
                  <a:pt x="455151" y="66912"/>
                </a:lnTo>
                <a:lnTo>
                  <a:pt x="450530" y="55923"/>
                </a:lnTo>
                <a:lnTo>
                  <a:pt x="446918" y="45484"/>
                </a:lnTo>
                <a:lnTo>
                  <a:pt x="437621" y="29548"/>
                </a:lnTo>
                <a:lnTo>
                  <a:pt x="431563" y="29103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302"/>
          <p:cNvSpPr/>
          <p:nvPr/>
        </p:nvSpPr>
        <p:spPr>
          <a:xfrm>
            <a:off x="698794" y="4347201"/>
            <a:ext cx="233478" cy="33208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303"/>
          <p:cNvSpPr/>
          <p:nvPr/>
        </p:nvSpPr>
        <p:spPr>
          <a:xfrm>
            <a:off x="698794" y="4347201"/>
            <a:ext cx="233679" cy="332105"/>
          </a:xfrm>
          <a:custGeom>
            <a:avLst/>
            <a:gdLst/>
            <a:ahLst/>
            <a:cxnLst/>
            <a:rect l="l" t="t" r="r" b="b"/>
            <a:pathLst>
              <a:path w="233680" h="332104">
                <a:moveTo>
                  <a:pt x="141273" y="332089"/>
                </a:moveTo>
                <a:lnTo>
                  <a:pt x="158604" y="295529"/>
                </a:lnTo>
                <a:lnTo>
                  <a:pt x="178724" y="278434"/>
                </a:lnTo>
                <a:lnTo>
                  <a:pt x="188973" y="270330"/>
                </a:lnTo>
                <a:lnTo>
                  <a:pt x="198290" y="261748"/>
                </a:lnTo>
                <a:lnTo>
                  <a:pt x="205882" y="252107"/>
                </a:lnTo>
                <a:lnTo>
                  <a:pt x="210956" y="240828"/>
                </a:lnTo>
                <a:lnTo>
                  <a:pt x="210515" y="223989"/>
                </a:lnTo>
                <a:lnTo>
                  <a:pt x="208011" y="215370"/>
                </a:lnTo>
                <a:lnTo>
                  <a:pt x="214515" y="207114"/>
                </a:lnTo>
                <a:lnTo>
                  <a:pt x="225951" y="198348"/>
                </a:lnTo>
                <a:lnTo>
                  <a:pt x="221876" y="185980"/>
                </a:lnTo>
                <a:lnTo>
                  <a:pt x="213378" y="173893"/>
                </a:lnTo>
                <a:lnTo>
                  <a:pt x="211936" y="162277"/>
                </a:lnTo>
                <a:lnTo>
                  <a:pt x="217969" y="162747"/>
                </a:lnTo>
                <a:lnTo>
                  <a:pt x="224471" y="157172"/>
                </a:lnTo>
                <a:lnTo>
                  <a:pt x="224878" y="151215"/>
                </a:lnTo>
                <a:lnTo>
                  <a:pt x="222109" y="147939"/>
                </a:lnTo>
                <a:lnTo>
                  <a:pt x="222579" y="141894"/>
                </a:lnTo>
                <a:lnTo>
                  <a:pt x="225786" y="136163"/>
                </a:lnTo>
                <a:lnTo>
                  <a:pt x="233478" y="125273"/>
                </a:lnTo>
                <a:lnTo>
                  <a:pt x="225055" y="114780"/>
                </a:lnTo>
                <a:lnTo>
                  <a:pt x="184593" y="88071"/>
                </a:lnTo>
                <a:lnTo>
                  <a:pt x="160987" y="78479"/>
                </a:lnTo>
                <a:lnTo>
                  <a:pt x="148511" y="73274"/>
                </a:lnTo>
                <a:lnTo>
                  <a:pt x="135653" y="67284"/>
                </a:lnTo>
                <a:lnTo>
                  <a:pt x="125025" y="59816"/>
                </a:lnTo>
                <a:lnTo>
                  <a:pt x="117712" y="49053"/>
                </a:lnTo>
                <a:lnTo>
                  <a:pt x="111929" y="37182"/>
                </a:lnTo>
                <a:lnTo>
                  <a:pt x="105890" y="26390"/>
                </a:lnTo>
                <a:lnTo>
                  <a:pt x="97810" y="18865"/>
                </a:lnTo>
                <a:lnTo>
                  <a:pt x="78938" y="16121"/>
                </a:lnTo>
                <a:lnTo>
                  <a:pt x="70445" y="15190"/>
                </a:lnTo>
                <a:lnTo>
                  <a:pt x="58137" y="10016"/>
                </a:lnTo>
                <a:lnTo>
                  <a:pt x="51918" y="0"/>
                </a:lnTo>
                <a:lnTo>
                  <a:pt x="38055" y="5084"/>
                </a:lnTo>
                <a:lnTo>
                  <a:pt x="30965" y="15735"/>
                </a:lnTo>
                <a:lnTo>
                  <a:pt x="20610" y="27754"/>
                </a:lnTo>
                <a:lnTo>
                  <a:pt x="9478" y="35808"/>
                </a:lnTo>
                <a:lnTo>
                  <a:pt x="548" y="43109"/>
                </a:lnTo>
                <a:lnTo>
                  <a:pt x="0" y="59974"/>
                </a:lnTo>
                <a:lnTo>
                  <a:pt x="3800" y="70190"/>
                </a:lnTo>
                <a:lnTo>
                  <a:pt x="10274" y="76080"/>
                </a:lnTo>
                <a:lnTo>
                  <a:pt x="17744" y="79965"/>
                </a:lnTo>
                <a:lnTo>
                  <a:pt x="24534" y="84166"/>
                </a:lnTo>
                <a:lnTo>
                  <a:pt x="29447" y="97333"/>
                </a:lnTo>
                <a:lnTo>
                  <a:pt x="30968" y="108992"/>
                </a:lnTo>
                <a:lnTo>
                  <a:pt x="31139" y="119304"/>
                </a:lnTo>
                <a:lnTo>
                  <a:pt x="32002" y="128433"/>
                </a:lnTo>
                <a:lnTo>
                  <a:pt x="35599" y="136541"/>
                </a:lnTo>
                <a:lnTo>
                  <a:pt x="46703" y="143453"/>
                </a:lnTo>
                <a:lnTo>
                  <a:pt x="60714" y="148984"/>
                </a:lnTo>
                <a:lnTo>
                  <a:pt x="74366" y="154237"/>
                </a:lnTo>
                <a:lnTo>
                  <a:pt x="84389" y="160313"/>
                </a:lnTo>
                <a:lnTo>
                  <a:pt x="85720" y="175713"/>
                </a:lnTo>
                <a:lnTo>
                  <a:pt x="85650" y="189609"/>
                </a:lnTo>
                <a:lnTo>
                  <a:pt x="85082" y="199468"/>
                </a:lnTo>
                <a:lnTo>
                  <a:pt x="83093" y="212113"/>
                </a:lnTo>
                <a:lnTo>
                  <a:pt x="81295" y="223020"/>
                </a:lnTo>
                <a:lnTo>
                  <a:pt x="82666" y="234429"/>
                </a:lnTo>
                <a:lnTo>
                  <a:pt x="89310" y="245246"/>
                </a:lnTo>
                <a:lnTo>
                  <a:pt x="97818" y="250558"/>
                </a:lnTo>
                <a:lnTo>
                  <a:pt x="106182" y="254443"/>
                </a:lnTo>
                <a:lnTo>
                  <a:pt x="112398" y="260980"/>
                </a:lnTo>
                <a:lnTo>
                  <a:pt x="130881" y="306500"/>
                </a:lnTo>
                <a:lnTo>
                  <a:pt x="139812" y="328490"/>
                </a:lnTo>
                <a:lnTo>
                  <a:pt x="141271" y="33208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304"/>
          <p:cNvSpPr/>
          <p:nvPr/>
        </p:nvSpPr>
        <p:spPr>
          <a:xfrm>
            <a:off x="2814319" y="3230222"/>
            <a:ext cx="101315" cy="82062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305"/>
          <p:cNvSpPr/>
          <p:nvPr/>
        </p:nvSpPr>
        <p:spPr>
          <a:xfrm>
            <a:off x="2814319" y="3230222"/>
            <a:ext cx="101600" cy="82550"/>
          </a:xfrm>
          <a:custGeom>
            <a:avLst/>
            <a:gdLst/>
            <a:ahLst/>
            <a:cxnLst/>
            <a:rect l="l" t="t" r="r" b="b"/>
            <a:pathLst>
              <a:path w="101600" h="82550">
                <a:moveTo>
                  <a:pt x="87967" y="46796"/>
                </a:moveTo>
                <a:lnTo>
                  <a:pt x="82622" y="40237"/>
                </a:lnTo>
                <a:lnTo>
                  <a:pt x="76493" y="25783"/>
                </a:lnTo>
                <a:lnTo>
                  <a:pt x="70974" y="10136"/>
                </a:lnTo>
                <a:lnTo>
                  <a:pt x="67459" y="0"/>
                </a:lnTo>
                <a:lnTo>
                  <a:pt x="55030" y="1259"/>
                </a:lnTo>
                <a:lnTo>
                  <a:pt x="18255" y="17813"/>
                </a:lnTo>
                <a:lnTo>
                  <a:pt x="0" y="62496"/>
                </a:lnTo>
                <a:lnTo>
                  <a:pt x="655" y="75387"/>
                </a:lnTo>
                <a:lnTo>
                  <a:pt x="5860" y="81727"/>
                </a:lnTo>
                <a:lnTo>
                  <a:pt x="22654" y="82062"/>
                </a:lnTo>
                <a:lnTo>
                  <a:pt x="35063" y="79957"/>
                </a:lnTo>
                <a:lnTo>
                  <a:pt x="45012" y="77686"/>
                </a:lnTo>
                <a:lnTo>
                  <a:pt x="63849" y="78469"/>
                </a:lnTo>
                <a:lnTo>
                  <a:pt x="75414" y="79101"/>
                </a:lnTo>
                <a:lnTo>
                  <a:pt x="83851" y="79718"/>
                </a:lnTo>
                <a:lnTo>
                  <a:pt x="88373" y="80057"/>
                </a:lnTo>
                <a:lnTo>
                  <a:pt x="100388" y="81010"/>
                </a:lnTo>
                <a:lnTo>
                  <a:pt x="101315" y="68995"/>
                </a:lnTo>
                <a:lnTo>
                  <a:pt x="97530" y="55314"/>
                </a:lnTo>
                <a:lnTo>
                  <a:pt x="88832" y="46942"/>
                </a:lnTo>
                <a:lnTo>
                  <a:pt x="87967" y="46796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306"/>
          <p:cNvSpPr/>
          <p:nvPr/>
        </p:nvSpPr>
        <p:spPr>
          <a:xfrm>
            <a:off x="1826979" y="4021040"/>
            <a:ext cx="577095" cy="65446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307"/>
          <p:cNvSpPr/>
          <p:nvPr/>
        </p:nvSpPr>
        <p:spPr>
          <a:xfrm>
            <a:off x="1826979" y="4021040"/>
            <a:ext cx="577215" cy="654685"/>
          </a:xfrm>
          <a:custGeom>
            <a:avLst/>
            <a:gdLst/>
            <a:ahLst/>
            <a:cxnLst/>
            <a:rect l="l" t="t" r="r" b="b"/>
            <a:pathLst>
              <a:path w="577214" h="654685">
                <a:moveTo>
                  <a:pt x="522518" y="258875"/>
                </a:moveTo>
                <a:lnTo>
                  <a:pt x="549240" y="297486"/>
                </a:lnTo>
                <a:lnTo>
                  <a:pt x="559207" y="304050"/>
                </a:lnTo>
                <a:lnTo>
                  <a:pt x="568002" y="311274"/>
                </a:lnTo>
                <a:lnTo>
                  <a:pt x="574379" y="320107"/>
                </a:lnTo>
                <a:lnTo>
                  <a:pt x="577095" y="331497"/>
                </a:lnTo>
                <a:lnTo>
                  <a:pt x="574111" y="344611"/>
                </a:lnTo>
                <a:lnTo>
                  <a:pt x="567913" y="354771"/>
                </a:lnTo>
                <a:lnTo>
                  <a:pt x="559379" y="362741"/>
                </a:lnTo>
                <a:lnTo>
                  <a:pt x="549384" y="369288"/>
                </a:lnTo>
                <a:lnTo>
                  <a:pt x="538807" y="375176"/>
                </a:lnTo>
                <a:lnTo>
                  <a:pt x="528522" y="381173"/>
                </a:lnTo>
                <a:lnTo>
                  <a:pt x="506970" y="421396"/>
                </a:lnTo>
                <a:lnTo>
                  <a:pt x="503043" y="470611"/>
                </a:lnTo>
                <a:lnTo>
                  <a:pt x="499430" y="477735"/>
                </a:lnTo>
                <a:lnTo>
                  <a:pt x="488985" y="481632"/>
                </a:lnTo>
                <a:lnTo>
                  <a:pt x="479063" y="489509"/>
                </a:lnTo>
                <a:lnTo>
                  <a:pt x="470501" y="501021"/>
                </a:lnTo>
                <a:lnTo>
                  <a:pt x="460965" y="497371"/>
                </a:lnTo>
                <a:lnTo>
                  <a:pt x="450278" y="491162"/>
                </a:lnTo>
                <a:lnTo>
                  <a:pt x="438793" y="483165"/>
                </a:lnTo>
                <a:lnTo>
                  <a:pt x="426864" y="474150"/>
                </a:lnTo>
                <a:lnTo>
                  <a:pt x="414844" y="464886"/>
                </a:lnTo>
                <a:lnTo>
                  <a:pt x="403085" y="456143"/>
                </a:lnTo>
                <a:lnTo>
                  <a:pt x="391941" y="448692"/>
                </a:lnTo>
                <a:lnTo>
                  <a:pt x="381765" y="443303"/>
                </a:lnTo>
                <a:lnTo>
                  <a:pt x="372909" y="440744"/>
                </a:lnTo>
                <a:lnTo>
                  <a:pt x="362129" y="442387"/>
                </a:lnTo>
                <a:lnTo>
                  <a:pt x="353364" y="448446"/>
                </a:lnTo>
                <a:lnTo>
                  <a:pt x="346088" y="457806"/>
                </a:lnTo>
                <a:lnTo>
                  <a:pt x="339773" y="469354"/>
                </a:lnTo>
                <a:lnTo>
                  <a:pt x="333892" y="481973"/>
                </a:lnTo>
                <a:lnTo>
                  <a:pt x="327918" y="494550"/>
                </a:lnTo>
                <a:lnTo>
                  <a:pt x="321325" y="505969"/>
                </a:lnTo>
                <a:lnTo>
                  <a:pt x="313583" y="515115"/>
                </a:lnTo>
                <a:lnTo>
                  <a:pt x="304167" y="520873"/>
                </a:lnTo>
                <a:lnTo>
                  <a:pt x="289408" y="518404"/>
                </a:lnTo>
                <a:lnTo>
                  <a:pt x="282432" y="513023"/>
                </a:lnTo>
                <a:lnTo>
                  <a:pt x="275568" y="508878"/>
                </a:lnTo>
                <a:lnTo>
                  <a:pt x="242650" y="539630"/>
                </a:lnTo>
                <a:lnTo>
                  <a:pt x="240375" y="552857"/>
                </a:lnTo>
                <a:lnTo>
                  <a:pt x="237325" y="565878"/>
                </a:lnTo>
                <a:lnTo>
                  <a:pt x="231446" y="577123"/>
                </a:lnTo>
                <a:lnTo>
                  <a:pt x="223568" y="585168"/>
                </a:lnTo>
                <a:lnTo>
                  <a:pt x="214753" y="591565"/>
                </a:lnTo>
                <a:lnTo>
                  <a:pt x="206066" y="597866"/>
                </a:lnTo>
                <a:lnTo>
                  <a:pt x="198568" y="605622"/>
                </a:lnTo>
                <a:lnTo>
                  <a:pt x="193325" y="616384"/>
                </a:lnTo>
                <a:lnTo>
                  <a:pt x="192025" y="631725"/>
                </a:lnTo>
                <a:lnTo>
                  <a:pt x="191548" y="643689"/>
                </a:lnTo>
                <a:lnTo>
                  <a:pt x="190521" y="654464"/>
                </a:lnTo>
                <a:lnTo>
                  <a:pt x="159671" y="616657"/>
                </a:lnTo>
                <a:lnTo>
                  <a:pt x="146185" y="573307"/>
                </a:lnTo>
                <a:lnTo>
                  <a:pt x="145145" y="563565"/>
                </a:lnTo>
                <a:lnTo>
                  <a:pt x="150708" y="549458"/>
                </a:lnTo>
                <a:lnTo>
                  <a:pt x="159224" y="540003"/>
                </a:lnTo>
                <a:lnTo>
                  <a:pt x="159183" y="525286"/>
                </a:lnTo>
                <a:lnTo>
                  <a:pt x="155005" y="513383"/>
                </a:lnTo>
                <a:lnTo>
                  <a:pt x="152592" y="505196"/>
                </a:lnTo>
                <a:lnTo>
                  <a:pt x="153114" y="499172"/>
                </a:lnTo>
                <a:lnTo>
                  <a:pt x="153329" y="496150"/>
                </a:lnTo>
                <a:lnTo>
                  <a:pt x="154269" y="484110"/>
                </a:lnTo>
                <a:lnTo>
                  <a:pt x="144457" y="479859"/>
                </a:lnTo>
                <a:lnTo>
                  <a:pt x="141814" y="471392"/>
                </a:lnTo>
                <a:lnTo>
                  <a:pt x="126558" y="451738"/>
                </a:lnTo>
                <a:lnTo>
                  <a:pt x="118400" y="444908"/>
                </a:lnTo>
                <a:lnTo>
                  <a:pt x="111232" y="433412"/>
                </a:lnTo>
                <a:lnTo>
                  <a:pt x="102719" y="427217"/>
                </a:lnTo>
                <a:lnTo>
                  <a:pt x="92457" y="424291"/>
                </a:lnTo>
                <a:lnTo>
                  <a:pt x="80972" y="422712"/>
                </a:lnTo>
                <a:lnTo>
                  <a:pt x="68795" y="420558"/>
                </a:lnTo>
                <a:lnTo>
                  <a:pt x="53146" y="414720"/>
                </a:lnTo>
                <a:lnTo>
                  <a:pt x="42981" y="408760"/>
                </a:lnTo>
                <a:lnTo>
                  <a:pt x="35106" y="402580"/>
                </a:lnTo>
                <a:lnTo>
                  <a:pt x="26330" y="396078"/>
                </a:lnTo>
                <a:lnTo>
                  <a:pt x="13653" y="388472"/>
                </a:lnTo>
                <a:lnTo>
                  <a:pt x="3760" y="377969"/>
                </a:lnTo>
                <a:lnTo>
                  <a:pt x="0" y="369416"/>
                </a:lnTo>
                <a:lnTo>
                  <a:pt x="3356" y="359940"/>
                </a:lnTo>
                <a:lnTo>
                  <a:pt x="11160" y="349424"/>
                </a:lnTo>
                <a:lnTo>
                  <a:pt x="21996" y="339513"/>
                </a:lnTo>
                <a:lnTo>
                  <a:pt x="34449" y="331849"/>
                </a:lnTo>
                <a:lnTo>
                  <a:pt x="47106" y="328078"/>
                </a:lnTo>
                <a:lnTo>
                  <a:pt x="60936" y="332717"/>
                </a:lnTo>
                <a:lnTo>
                  <a:pt x="70295" y="339744"/>
                </a:lnTo>
                <a:lnTo>
                  <a:pt x="83411" y="339313"/>
                </a:lnTo>
                <a:lnTo>
                  <a:pt x="93979" y="335160"/>
                </a:lnTo>
                <a:lnTo>
                  <a:pt x="104472" y="330913"/>
                </a:lnTo>
                <a:lnTo>
                  <a:pt x="116055" y="314857"/>
                </a:lnTo>
                <a:lnTo>
                  <a:pt x="110510" y="307759"/>
                </a:lnTo>
                <a:lnTo>
                  <a:pt x="102310" y="296479"/>
                </a:lnTo>
                <a:lnTo>
                  <a:pt x="75802" y="256657"/>
                </a:lnTo>
                <a:lnTo>
                  <a:pt x="70373" y="241819"/>
                </a:lnTo>
                <a:lnTo>
                  <a:pt x="79873" y="236473"/>
                </a:lnTo>
                <a:lnTo>
                  <a:pt x="86083" y="233933"/>
                </a:lnTo>
                <a:lnTo>
                  <a:pt x="94653" y="224461"/>
                </a:lnTo>
                <a:lnTo>
                  <a:pt x="102640" y="214312"/>
                </a:lnTo>
                <a:lnTo>
                  <a:pt x="111849" y="213860"/>
                </a:lnTo>
                <a:lnTo>
                  <a:pt x="123445" y="214816"/>
                </a:lnTo>
                <a:lnTo>
                  <a:pt x="136606" y="216530"/>
                </a:lnTo>
                <a:lnTo>
                  <a:pt x="150509" y="218355"/>
                </a:lnTo>
                <a:lnTo>
                  <a:pt x="164330" y="219640"/>
                </a:lnTo>
                <a:lnTo>
                  <a:pt x="202356" y="206404"/>
                </a:lnTo>
                <a:lnTo>
                  <a:pt x="204228" y="191138"/>
                </a:lnTo>
                <a:lnTo>
                  <a:pt x="206815" y="177385"/>
                </a:lnTo>
                <a:lnTo>
                  <a:pt x="221690" y="131512"/>
                </a:lnTo>
                <a:lnTo>
                  <a:pt x="225882" y="120830"/>
                </a:lnTo>
                <a:lnTo>
                  <a:pt x="230001" y="109863"/>
                </a:lnTo>
                <a:lnTo>
                  <a:pt x="233915" y="98313"/>
                </a:lnTo>
                <a:lnTo>
                  <a:pt x="237492" y="85878"/>
                </a:lnTo>
                <a:lnTo>
                  <a:pt x="240600" y="72260"/>
                </a:lnTo>
                <a:lnTo>
                  <a:pt x="250056" y="61636"/>
                </a:lnTo>
                <a:lnTo>
                  <a:pt x="277282" y="31586"/>
                </a:lnTo>
                <a:lnTo>
                  <a:pt x="312994" y="0"/>
                </a:lnTo>
                <a:lnTo>
                  <a:pt x="319095" y="5565"/>
                </a:lnTo>
                <a:lnTo>
                  <a:pt x="328121" y="6486"/>
                </a:lnTo>
                <a:lnTo>
                  <a:pt x="338480" y="5261"/>
                </a:lnTo>
                <a:lnTo>
                  <a:pt x="348581" y="4392"/>
                </a:lnTo>
                <a:lnTo>
                  <a:pt x="356833" y="6378"/>
                </a:lnTo>
                <a:lnTo>
                  <a:pt x="363589" y="19021"/>
                </a:lnTo>
                <a:lnTo>
                  <a:pt x="365974" y="30835"/>
                </a:lnTo>
                <a:lnTo>
                  <a:pt x="366016" y="41661"/>
                </a:lnTo>
                <a:lnTo>
                  <a:pt x="365743" y="51335"/>
                </a:lnTo>
                <a:lnTo>
                  <a:pt x="367182" y="59698"/>
                </a:lnTo>
                <a:lnTo>
                  <a:pt x="347399" y="94950"/>
                </a:lnTo>
                <a:lnTo>
                  <a:pt x="338015" y="120109"/>
                </a:lnTo>
                <a:lnTo>
                  <a:pt x="333539" y="131611"/>
                </a:lnTo>
                <a:lnTo>
                  <a:pt x="328796" y="141695"/>
                </a:lnTo>
                <a:lnTo>
                  <a:pt x="319416" y="152456"/>
                </a:lnTo>
                <a:lnTo>
                  <a:pt x="310203" y="159671"/>
                </a:lnTo>
                <a:lnTo>
                  <a:pt x="303729" y="168479"/>
                </a:lnTo>
                <a:lnTo>
                  <a:pt x="306666" y="183807"/>
                </a:lnTo>
                <a:lnTo>
                  <a:pt x="315661" y="191597"/>
                </a:lnTo>
                <a:lnTo>
                  <a:pt x="304104" y="229780"/>
                </a:lnTo>
                <a:lnTo>
                  <a:pt x="310441" y="238310"/>
                </a:lnTo>
                <a:lnTo>
                  <a:pt x="313743" y="249704"/>
                </a:lnTo>
                <a:lnTo>
                  <a:pt x="316654" y="261281"/>
                </a:lnTo>
                <a:lnTo>
                  <a:pt x="321819" y="270364"/>
                </a:lnTo>
                <a:lnTo>
                  <a:pt x="333639" y="270055"/>
                </a:lnTo>
                <a:lnTo>
                  <a:pt x="343609" y="265365"/>
                </a:lnTo>
                <a:lnTo>
                  <a:pt x="352718" y="258265"/>
                </a:lnTo>
                <a:lnTo>
                  <a:pt x="361953" y="250729"/>
                </a:lnTo>
                <a:lnTo>
                  <a:pt x="372304" y="244729"/>
                </a:lnTo>
                <a:lnTo>
                  <a:pt x="384757" y="242238"/>
                </a:lnTo>
                <a:lnTo>
                  <a:pt x="397641" y="244621"/>
                </a:lnTo>
                <a:lnTo>
                  <a:pt x="409087" y="248273"/>
                </a:lnTo>
                <a:lnTo>
                  <a:pt x="421658" y="250993"/>
                </a:lnTo>
                <a:lnTo>
                  <a:pt x="436116" y="250046"/>
                </a:lnTo>
                <a:lnTo>
                  <a:pt x="446327" y="246518"/>
                </a:lnTo>
                <a:lnTo>
                  <a:pt x="452810" y="259127"/>
                </a:lnTo>
                <a:lnTo>
                  <a:pt x="459949" y="269845"/>
                </a:lnTo>
                <a:lnTo>
                  <a:pt x="473672" y="269580"/>
                </a:lnTo>
                <a:lnTo>
                  <a:pt x="484429" y="265197"/>
                </a:lnTo>
                <a:lnTo>
                  <a:pt x="494317" y="260081"/>
                </a:lnTo>
                <a:lnTo>
                  <a:pt x="505434" y="257612"/>
                </a:lnTo>
                <a:lnTo>
                  <a:pt x="522518" y="25887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308"/>
          <p:cNvSpPr/>
          <p:nvPr/>
        </p:nvSpPr>
        <p:spPr>
          <a:xfrm>
            <a:off x="3509282" y="4877774"/>
            <a:ext cx="888513" cy="71168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309"/>
          <p:cNvSpPr/>
          <p:nvPr/>
        </p:nvSpPr>
        <p:spPr>
          <a:xfrm>
            <a:off x="3509282" y="4877774"/>
            <a:ext cx="889000" cy="711835"/>
          </a:xfrm>
          <a:custGeom>
            <a:avLst/>
            <a:gdLst/>
            <a:ahLst/>
            <a:cxnLst/>
            <a:rect l="l" t="t" r="r" b="b"/>
            <a:pathLst>
              <a:path w="889000" h="711835">
                <a:moveTo>
                  <a:pt x="543354" y="668497"/>
                </a:moveTo>
                <a:lnTo>
                  <a:pt x="556331" y="666309"/>
                </a:lnTo>
                <a:lnTo>
                  <a:pt x="568219" y="663181"/>
                </a:lnTo>
                <a:lnTo>
                  <a:pt x="580078" y="660657"/>
                </a:lnTo>
                <a:lnTo>
                  <a:pt x="596931" y="659147"/>
                </a:lnTo>
                <a:lnTo>
                  <a:pt x="610599" y="653933"/>
                </a:lnTo>
                <a:lnTo>
                  <a:pt x="621832" y="646553"/>
                </a:lnTo>
                <a:lnTo>
                  <a:pt x="631381" y="638541"/>
                </a:lnTo>
                <a:lnTo>
                  <a:pt x="639995" y="631434"/>
                </a:lnTo>
                <a:lnTo>
                  <a:pt x="648424" y="626770"/>
                </a:lnTo>
                <a:lnTo>
                  <a:pt x="663244" y="625477"/>
                </a:lnTo>
                <a:lnTo>
                  <a:pt x="674553" y="622574"/>
                </a:lnTo>
                <a:lnTo>
                  <a:pt x="685349" y="620146"/>
                </a:lnTo>
                <a:lnTo>
                  <a:pt x="701525" y="624581"/>
                </a:lnTo>
                <a:lnTo>
                  <a:pt x="710668" y="632514"/>
                </a:lnTo>
                <a:lnTo>
                  <a:pt x="730196" y="637699"/>
                </a:lnTo>
                <a:lnTo>
                  <a:pt x="731098" y="625672"/>
                </a:lnTo>
                <a:lnTo>
                  <a:pt x="752142" y="627311"/>
                </a:lnTo>
                <a:lnTo>
                  <a:pt x="757946" y="630816"/>
                </a:lnTo>
                <a:lnTo>
                  <a:pt x="760194" y="639998"/>
                </a:lnTo>
                <a:lnTo>
                  <a:pt x="772246" y="640989"/>
                </a:lnTo>
                <a:lnTo>
                  <a:pt x="784492" y="639872"/>
                </a:lnTo>
                <a:lnTo>
                  <a:pt x="793544" y="635504"/>
                </a:lnTo>
                <a:lnTo>
                  <a:pt x="801692" y="629753"/>
                </a:lnTo>
                <a:lnTo>
                  <a:pt x="811228" y="624487"/>
                </a:lnTo>
                <a:lnTo>
                  <a:pt x="835174" y="591563"/>
                </a:lnTo>
                <a:lnTo>
                  <a:pt x="838133" y="571333"/>
                </a:lnTo>
                <a:lnTo>
                  <a:pt x="841432" y="559204"/>
                </a:lnTo>
                <a:lnTo>
                  <a:pt x="848283" y="550101"/>
                </a:lnTo>
                <a:lnTo>
                  <a:pt x="857334" y="542748"/>
                </a:lnTo>
                <a:lnTo>
                  <a:pt x="867235" y="535871"/>
                </a:lnTo>
                <a:lnTo>
                  <a:pt x="876633" y="528197"/>
                </a:lnTo>
                <a:lnTo>
                  <a:pt x="884176" y="518450"/>
                </a:lnTo>
                <a:lnTo>
                  <a:pt x="888513" y="505357"/>
                </a:lnTo>
                <a:lnTo>
                  <a:pt x="887836" y="493973"/>
                </a:lnTo>
                <a:lnTo>
                  <a:pt x="851385" y="464435"/>
                </a:lnTo>
                <a:lnTo>
                  <a:pt x="841636" y="460570"/>
                </a:lnTo>
                <a:lnTo>
                  <a:pt x="832453" y="456242"/>
                </a:lnTo>
                <a:lnTo>
                  <a:pt x="824430" y="450961"/>
                </a:lnTo>
                <a:lnTo>
                  <a:pt x="818159" y="444236"/>
                </a:lnTo>
                <a:lnTo>
                  <a:pt x="814235" y="435576"/>
                </a:lnTo>
                <a:lnTo>
                  <a:pt x="813251" y="424492"/>
                </a:lnTo>
                <a:lnTo>
                  <a:pt x="816336" y="408897"/>
                </a:lnTo>
                <a:lnTo>
                  <a:pt x="822233" y="395660"/>
                </a:lnTo>
                <a:lnTo>
                  <a:pt x="829918" y="384235"/>
                </a:lnTo>
                <a:lnTo>
                  <a:pt x="838364" y="374078"/>
                </a:lnTo>
                <a:lnTo>
                  <a:pt x="846548" y="364643"/>
                </a:lnTo>
                <a:lnTo>
                  <a:pt x="853444" y="355385"/>
                </a:lnTo>
                <a:lnTo>
                  <a:pt x="858027" y="345759"/>
                </a:lnTo>
                <a:lnTo>
                  <a:pt x="857010" y="330913"/>
                </a:lnTo>
                <a:lnTo>
                  <a:pt x="851356" y="321498"/>
                </a:lnTo>
                <a:lnTo>
                  <a:pt x="842561" y="315540"/>
                </a:lnTo>
                <a:lnTo>
                  <a:pt x="832120" y="311061"/>
                </a:lnTo>
                <a:lnTo>
                  <a:pt x="821528" y="306087"/>
                </a:lnTo>
                <a:lnTo>
                  <a:pt x="813144" y="295755"/>
                </a:lnTo>
                <a:lnTo>
                  <a:pt x="806026" y="283449"/>
                </a:lnTo>
                <a:lnTo>
                  <a:pt x="800526" y="270885"/>
                </a:lnTo>
                <a:lnTo>
                  <a:pt x="796996" y="259776"/>
                </a:lnTo>
                <a:lnTo>
                  <a:pt x="785937" y="255653"/>
                </a:lnTo>
                <a:lnTo>
                  <a:pt x="777781" y="250038"/>
                </a:lnTo>
                <a:lnTo>
                  <a:pt x="771621" y="243396"/>
                </a:lnTo>
                <a:lnTo>
                  <a:pt x="766549" y="236197"/>
                </a:lnTo>
                <a:lnTo>
                  <a:pt x="761660" y="228909"/>
                </a:lnTo>
                <a:lnTo>
                  <a:pt x="756045" y="221998"/>
                </a:lnTo>
                <a:lnTo>
                  <a:pt x="748799" y="215934"/>
                </a:lnTo>
                <a:lnTo>
                  <a:pt x="739013" y="211183"/>
                </a:lnTo>
                <a:lnTo>
                  <a:pt x="725782" y="208215"/>
                </a:lnTo>
                <a:lnTo>
                  <a:pt x="711072" y="207716"/>
                </a:lnTo>
                <a:lnTo>
                  <a:pt x="698266" y="208403"/>
                </a:lnTo>
                <a:lnTo>
                  <a:pt x="686587" y="209691"/>
                </a:lnTo>
                <a:lnTo>
                  <a:pt x="675260" y="210994"/>
                </a:lnTo>
                <a:lnTo>
                  <a:pt x="663507" y="211728"/>
                </a:lnTo>
                <a:lnTo>
                  <a:pt x="644354" y="205886"/>
                </a:lnTo>
                <a:lnTo>
                  <a:pt x="636601" y="195398"/>
                </a:lnTo>
                <a:lnTo>
                  <a:pt x="635363" y="186308"/>
                </a:lnTo>
                <a:lnTo>
                  <a:pt x="636041" y="177276"/>
                </a:lnTo>
                <a:lnTo>
                  <a:pt x="636983" y="165309"/>
                </a:lnTo>
                <a:lnTo>
                  <a:pt x="638111" y="151007"/>
                </a:lnTo>
                <a:lnTo>
                  <a:pt x="637638" y="133819"/>
                </a:lnTo>
                <a:lnTo>
                  <a:pt x="634192" y="121124"/>
                </a:lnTo>
                <a:lnTo>
                  <a:pt x="629386" y="111113"/>
                </a:lnTo>
                <a:lnTo>
                  <a:pt x="624833" y="101977"/>
                </a:lnTo>
                <a:lnTo>
                  <a:pt x="622148" y="91909"/>
                </a:lnTo>
                <a:lnTo>
                  <a:pt x="610714" y="84689"/>
                </a:lnTo>
                <a:lnTo>
                  <a:pt x="601394" y="74943"/>
                </a:lnTo>
                <a:lnTo>
                  <a:pt x="592721" y="65022"/>
                </a:lnTo>
                <a:lnTo>
                  <a:pt x="583230" y="57274"/>
                </a:lnTo>
                <a:lnTo>
                  <a:pt x="541032" y="65645"/>
                </a:lnTo>
                <a:lnTo>
                  <a:pt x="521217" y="79630"/>
                </a:lnTo>
                <a:lnTo>
                  <a:pt x="512395" y="86129"/>
                </a:lnTo>
                <a:lnTo>
                  <a:pt x="503672" y="90959"/>
                </a:lnTo>
                <a:lnTo>
                  <a:pt x="494576" y="93116"/>
                </a:lnTo>
                <a:lnTo>
                  <a:pt x="479980" y="90604"/>
                </a:lnTo>
                <a:lnTo>
                  <a:pt x="468109" y="85906"/>
                </a:lnTo>
                <a:lnTo>
                  <a:pt x="458062" y="79705"/>
                </a:lnTo>
                <a:lnTo>
                  <a:pt x="448939" y="72688"/>
                </a:lnTo>
                <a:lnTo>
                  <a:pt x="439842" y="65538"/>
                </a:lnTo>
                <a:lnTo>
                  <a:pt x="429869" y="58941"/>
                </a:lnTo>
                <a:lnTo>
                  <a:pt x="418121" y="53580"/>
                </a:lnTo>
                <a:lnTo>
                  <a:pt x="403699" y="50142"/>
                </a:lnTo>
                <a:lnTo>
                  <a:pt x="388273" y="48624"/>
                </a:lnTo>
                <a:lnTo>
                  <a:pt x="374316" y="46569"/>
                </a:lnTo>
                <a:lnTo>
                  <a:pt x="361670" y="43709"/>
                </a:lnTo>
                <a:lnTo>
                  <a:pt x="350176" y="39775"/>
                </a:lnTo>
                <a:lnTo>
                  <a:pt x="339675" y="34500"/>
                </a:lnTo>
                <a:lnTo>
                  <a:pt x="330009" y="27614"/>
                </a:lnTo>
                <a:lnTo>
                  <a:pt x="273517" y="18739"/>
                </a:lnTo>
                <a:lnTo>
                  <a:pt x="264240" y="14561"/>
                </a:lnTo>
                <a:lnTo>
                  <a:pt x="253261" y="8907"/>
                </a:lnTo>
                <a:lnTo>
                  <a:pt x="240700" y="3483"/>
                </a:lnTo>
                <a:lnTo>
                  <a:pt x="226679" y="0"/>
                </a:lnTo>
                <a:lnTo>
                  <a:pt x="214746" y="865"/>
                </a:lnTo>
                <a:lnTo>
                  <a:pt x="204087" y="5111"/>
                </a:lnTo>
                <a:lnTo>
                  <a:pt x="171398" y="45192"/>
                </a:lnTo>
                <a:lnTo>
                  <a:pt x="153412" y="84494"/>
                </a:lnTo>
                <a:lnTo>
                  <a:pt x="147914" y="96496"/>
                </a:lnTo>
                <a:lnTo>
                  <a:pt x="120406" y="129774"/>
                </a:lnTo>
                <a:lnTo>
                  <a:pt x="101308" y="136004"/>
                </a:lnTo>
                <a:lnTo>
                  <a:pt x="91706" y="138961"/>
                </a:lnTo>
                <a:lnTo>
                  <a:pt x="60417" y="172978"/>
                </a:lnTo>
                <a:lnTo>
                  <a:pt x="50599" y="194942"/>
                </a:lnTo>
                <a:lnTo>
                  <a:pt x="45071" y="205921"/>
                </a:lnTo>
                <a:lnTo>
                  <a:pt x="37986" y="217065"/>
                </a:lnTo>
                <a:lnTo>
                  <a:pt x="16494" y="213329"/>
                </a:lnTo>
                <a:lnTo>
                  <a:pt x="23911" y="235046"/>
                </a:lnTo>
                <a:lnTo>
                  <a:pt x="29855" y="235528"/>
                </a:lnTo>
                <a:lnTo>
                  <a:pt x="23911" y="235046"/>
                </a:lnTo>
                <a:lnTo>
                  <a:pt x="22933" y="247098"/>
                </a:lnTo>
                <a:lnTo>
                  <a:pt x="17593" y="255916"/>
                </a:lnTo>
                <a:lnTo>
                  <a:pt x="7705" y="263957"/>
                </a:lnTo>
                <a:lnTo>
                  <a:pt x="0" y="276317"/>
                </a:lnTo>
                <a:lnTo>
                  <a:pt x="647" y="290219"/>
                </a:lnTo>
                <a:lnTo>
                  <a:pt x="4389" y="303477"/>
                </a:lnTo>
                <a:lnTo>
                  <a:pt x="9741" y="315641"/>
                </a:lnTo>
                <a:lnTo>
                  <a:pt x="15217" y="326256"/>
                </a:lnTo>
                <a:lnTo>
                  <a:pt x="15186" y="385541"/>
                </a:lnTo>
                <a:lnTo>
                  <a:pt x="21842" y="395301"/>
                </a:lnTo>
                <a:lnTo>
                  <a:pt x="28273" y="407168"/>
                </a:lnTo>
                <a:lnTo>
                  <a:pt x="57922" y="419056"/>
                </a:lnTo>
                <a:lnTo>
                  <a:pt x="104024" y="439605"/>
                </a:lnTo>
                <a:lnTo>
                  <a:pt x="133513" y="447254"/>
                </a:lnTo>
                <a:lnTo>
                  <a:pt x="142421" y="449672"/>
                </a:lnTo>
                <a:lnTo>
                  <a:pt x="180948" y="463802"/>
                </a:lnTo>
                <a:lnTo>
                  <a:pt x="214244" y="483087"/>
                </a:lnTo>
                <a:lnTo>
                  <a:pt x="249831" y="515373"/>
                </a:lnTo>
                <a:lnTo>
                  <a:pt x="258196" y="546610"/>
                </a:lnTo>
                <a:lnTo>
                  <a:pt x="261519" y="556362"/>
                </a:lnTo>
                <a:lnTo>
                  <a:pt x="304227" y="571747"/>
                </a:lnTo>
                <a:lnTo>
                  <a:pt x="317649" y="572329"/>
                </a:lnTo>
                <a:lnTo>
                  <a:pt x="328790" y="576006"/>
                </a:lnTo>
                <a:lnTo>
                  <a:pt x="339061" y="581973"/>
                </a:lnTo>
                <a:lnTo>
                  <a:pt x="349035" y="589247"/>
                </a:lnTo>
                <a:lnTo>
                  <a:pt x="359284" y="596847"/>
                </a:lnTo>
                <a:lnTo>
                  <a:pt x="370383" y="603791"/>
                </a:lnTo>
                <a:lnTo>
                  <a:pt x="382902" y="609098"/>
                </a:lnTo>
                <a:lnTo>
                  <a:pt x="399491" y="609822"/>
                </a:lnTo>
                <a:lnTo>
                  <a:pt x="413003" y="608242"/>
                </a:lnTo>
                <a:lnTo>
                  <a:pt x="424416" y="605483"/>
                </a:lnTo>
                <a:lnTo>
                  <a:pt x="434710" y="602672"/>
                </a:lnTo>
                <a:lnTo>
                  <a:pt x="444865" y="600937"/>
                </a:lnTo>
                <a:lnTo>
                  <a:pt x="461324" y="606170"/>
                </a:lnTo>
                <a:lnTo>
                  <a:pt x="465584" y="616599"/>
                </a:lnTo>
                <a:lnTo>
                  <a:pt x="461617" y="629035"/>
                </a:lnTo>
                <a:lnTo>
                  <a:pt x="455874" y="639854"/>
                </a:lnTo>
                <a:lnTo>
                  <a:pt x="457477" y="653486"/>
                </a:lnTo>
                <a:lnTo>
                  <a:pt x="463007" y="663374"/>
                </a:lnTo>
                <a:lnTo>
                  <a:pt x="466989" y="673715"/>
                </a:lnTo>
                <a:lnTo>
                  <a:pt x="464558" y="687809"/>
                </a:lnTo>
                <a:lnTo>
                  <a:pt x="460809" y="699333"/>
                </a:lnTo>
                <a:lnTo>
                  <a:pt x="476476" y="711689"/>
                </a:lnTo>
                <a:lnTo>
                  <a:pt x="510437" y="676859"/>
                </a:lnTo>
                <a:lnTo>
                  <a:pt x="539759" y="674325"/>
                </a:lnTo>
                <a:lnTo>
                  <a:pt x="543354" y="66849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310"/>
          <p:cNvSpPr/>
          <p:nvPr/>
        </p:nvSpPr>
        <p:spPr>
          <a:xfrm>
            <a:off x="452636" y="3126988"/>
            <a:ext cx="141712" cy="18282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311"/>
          <p:cNvSpPr/>
          <p:nvPr/>
        </p:nvSpPr>
        <p:spPr>
          <a:xfrm>
            <a:off x="452636" y="3126988"/>
            <a:ext cx="142240" cy="182880"/>
          </a:xfrm>
          <a:custGeom>
            <a:avLst/>
            <a:gdLst/>
            <a:ahLst/>
            <a:cxnLst/>
            <a:rect l="l" t="t" r="r" b="b"/>
            <a:pathLst>
              <a:path w="142240" h="182880">
                <a:moveTo>
                  <a:pt x="141712" y="127401"/>
                </a:moveTo>
                <a:lnTo>
                  <a:pt x="119552" y="160757"/>
                </a:lnTo>
                <a:lnTo>
                  <a:pt x="96404" y="170120"/>
                </a:lnTo>
                <a:lnTo>
                  <a:pt x="86423" y="175062"/>
                </a:lnTo>
                <a:lnTo>
                  <a:pt x="76917" y="182824"/>
                </a:lnTo>
                <a:lnTo>
                  <a:pt x="71791" y="172576"/>
                </a:lnTo>
                <a:lnTo>
                  <a:pt x="66123" y="162253"/>
                </a:lnTo>
                <a:lnTo>
                  <a:pt x="60028" y="151830"/>
                </a:lnTo>
                <a:lnTo>
                  <a:pt x="53616" y="141282"/>
                </a:lnTo>
                <a:lnTo>
                  <a:pt x="47000" y="130583"/>
                </a:lnTo>
                <a:lnTo>
                  <a:pt x="40292" y="119709"/>
                </a:lnTo>
                <a:lnTo>
                  <a:pt x="20740" y="85784"/>
                </a:lnTo>
                <a:lnTo>
                  <a:pt x="4402" y="49376"/>
                </a:lnTo>
                <a:lnTo>
                  <a:pt x="0" y="30949"/>
                </a:lnTo>
                <a:lnTo>
                  <a:pt x="319" y="19309"/>
                </a:lnTo>
                <a:lnTo>
                  <a:pt x="4268" y="12523"/>
                </a:lnTo>
                <a:lnTo>
                  <a:pt x="10756" y="8655"/>
                </a:lnTo>
                <a:lnTo>
                  <a:pt x="18692" y="5772"/>
                </a:lnTo>
                <a:lnTo>
                  <a:pt x="29260" y="1497"/>
                </a:lnTo>
                <a:lnTo>
                  <a:pt x="37514" y="0"/>
                </a:lnTo>
                <a:lnTo>
                  <a:pt x="44313" y="735"/>
                </a:lnTo>
                <a:lnTo>
                  <a:pt x="50512" y="3157"/>
                </a:lnTo>
                <a:lnTo>
                  <a:pt x="56969" y="6719"/>
                </a:lnTo>
                <a:lnTo>
                  <a:pt x="64538" y="10876"/>
                </a:lnTo>
                <a:lnTo>
                  <a:pt x="74078" y="15082"/>
                </a:lnTo>
                <a:lnTo>
                  <a:pt x="86444" y="18790"/>
                </a:lnTo>
                <a:lnTo>
                  <a:pt x="102494" y="21454"/>
                </a:lnTo>
                <a:lnTo>
                  <a:pt x="110924" y="32224"/>
                </a:lnTo>
                <a:lnTo>
                  <a:pt x="131667" y="76152"/>
                </a:lnTo>
                <a:lnTo>
                  <a:pt x="141605" y="124745"/>
                </a:lnTo>
                <a:lnTo>
                  <a:pt x="141712" y="127401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312"/>
          <p:cNvSpPr/>
          <p:nvPr/>
        </p:nvSpPr>
        <p:spPr>
          <a:xfrm>
            <a:off x="712811" y="4204191"/>
            <a:ext cx="253022" cy="25451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313"/>
          <p:cNvSpPr/>
          <p:nvPr/>
        </p:nvSpPr>
        <p:spPr>
          <a:xfrm>
            <a:off x="712811" y="4204191"/>
            <a:ext cx="253365" cy="254635"/>
          </a:xfrm>
          <a:custGeom>
            <a:avLst/>
            <a:gdLst/>
            <a:ahLst/>
            <a:cxnLst/>
            <a:rect l="l" t="t" r="r" b="b"/>
            <a:pathLst>
              <a:path w="253364" h="254635">
                <a:moveTo>
                  <a:pt x="245885" y="194119"/>
                </a:moveTo>
                <a:lnTo>
                  <a:pt x="244970" y="206146"/>
                </a:lnTo>
                <a:lnTo>
                  <a:pt x="250292" y="215607"/>
                </a:lnTo>
                <a:lnTo>
                  <a:pt x="250000" y="218655"/>
                </a:lnTo>
                <a:lnTo>
                  <a:pt x="253022" y="218884"/>
                </a:lnTo>
                <a:lnTo>
                  <a:pt x="252844" y="221881"/>
                </a:lnTo>
                <a:lnTo>
                  <a:pt x="249647" y="231669"/>
                </a:lnTo>
                <a:lnTo>
                  <a:pt x="242665" y="243057"/>
                </a:lnTo>
                <a:lnTo>
                  <a:pt x="233699" y="254518"/>
                </a:lnTo>
                <a:lnTo>
                  <a:pt x="221768" y="249085"/>
                </a:lnTo>
                <a:lnTo>
                  <a:pt x="210006" y="244290"/>
                </a:lnTo>
                <a:lnTo>
                  <a:pt x="198360" y="239951"/>
                </a:lnTo>
                <a:lnTo>
                  <a:pt x="186777" y="235888"/>
                </a:lnTo>
                <a:lnTo>
                  <a:pt x="175204" y="231920"/>
                </a:lnTo>
                <a:lnTo>
                  <a:pt x="163587" y="227865"/>
                </a:lnTo>
                <a:lnTo>
                  <a:pt x="127937" y="213377"/>
                </a:lnTo>
                <a:lnTo>
                  <a:pt x="100211" y="183632"/>
                </a:lnTo>
                <a:lnTo>
                  <a:pt x="94353" y="172958"/>
                </a:lnTo>
                <a:lnTo>
                  <a:pt x="87642" y="164565"/>
                </a:lnTo>
                <a:lnTo>
                  <a:pt x="78551" y="160051"/>
                </a:lnTo>
                <a:lnTo>
                  <a:pt x="64211" y="158826"/>
                </a:lnTo>
                <a:lnTo>
                  <a:pt x="58217" y="158330"/>
                </a:lnTo>
                <a:lnTo>
                  <a:pt x="55220" y="158115"/>
                </a:lnTo>
                <a:lnTo>
                  <a:pt x="42356" y="153514"/>
                </a:lnTo>
                <a:lnTo>
                  <a:pt x="34419" y="144281"/>
                </a:lnTo>
                <a:lnTo>
                  <a:pt x="31798" y="133076"/>
                </a:lnTo>
                <a:lnTo>
                  <a:pt x="31937" y="121767"/>
                </a:lnTo>
                <a:lnTo>
                  <a:pt x="31808" y="110831"/>
                </a:lnTo>
                <a:lnTo>
                  <a:pt x="28379" y="100742"/>
                </a:lnTo>
                <a:lnTo>
                  <a:pt x="20542" y="91497"/>
                </a:lnTo>
                <a:lnTo>
                  <a:pt x="11720" y="82874"/>
                </a:lnTo>
                <a:lnTo>
                  <a:pt x="4133" y="73276"/>
                </a:lnTo>
                <a:lnTo>
                  <a:pt x="0" y="61106"/>
                </a:lnTo>
                <a:lnTo>
                  <a:pt x="3388" y="48081"/>
                </a:lnTo>
                <a:lnTo>
                  <a:pt x="11130" y="36371"/>
                </a:lnTo>
                <a:lnTo>
                  <a:pt x="21472" y="26543"/>
                </a:lnTo>
                <a:lnTo>
                  <a:pt x="32662" y="19163"/>
                </a:lnTo>
                <a:lnTo>
                  <a:pt x="47511" y="24485"/>
                </a:lnTo>
                <a:lnTo>
                  <a:pt x="50483" y="24726"/>
                </a:lnTo>
                <a:lnTo>
                  <a:pt x="58795" y="20812"/>
                </a:lnTo>
                <a:lnTo>
                  <a:pt x="68013" y="11110"/>
                </a:lnTo>
                <a:lnTo>
                  <a:pt x="78183" y="580"/>
                </a:lnTo>
                <a:lnTo>
                  <a:pt x="82664" y="0"/>
                </a:lnTo>
                <a:lnTo>
                  <a:pt x="85446" y="3238"/>
                </a:lnTo>
                <a:lnTo>
                  <a:pt x="94463" y="3975"/>
                </a:lnTo>
                <a:lnTo>
                  <a:pt x="106908" y="3285"/>
                </a:lnTo>
                <a:lnTo>
                  <a:pt x="119466" y="1294"/>
                </a:lnTo>
                <a:lnTo>
                  <a:pt x="140098" y="3897"/>
                </a:lnTo>
                <a:lnTo>
                  <a:pt x="172575" y="39748"/>
                </a:lnTo>
                <a:lnTo>
                  <a:pt x="174399" y="54269"/>
                </a:lnTo>
                <a:lnTo>
                  <a:pt x="180733" y="61753"/>
                </a:lnTo>
                <a:lnTo>
                  <a:pt x="210832" y="87746"/>
                </a:lnTo>
                <a:lnTo>
                  <a:pt x="217119" y="134052"/>
                </a:lnTo>
                <a:lnTo>
                  <a:pt x="218313" y="144829"/>
                </a:lnTo>
                <a:lnTo>
                  <a:pt x="220237" y="155301"/>
                </a:lnTo>
                <a:lnTo>
                  <a:pt x="223333" y="165475"/>
                </a:lnTo>
                <a:lnTo>
                  <a:pt x="228042" y="175357"/>
                </a:lnTo>
                <a:lnTo>
                  <a:pt x="234805" y="184955"/>
                </a:lnTo>
                <a:lnTo>
                  <a:pt x="245885" y="19411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314"/>
          <p:cNvSpPr/>
          <p:nvPr/>
        </p:nvSpPr>
        <p:spPr>
          <a:xfrm>
            <a:off x="3266970" y="3387863"/>
            <a:ext cx="67801" cy="9875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315"/>
          <p:cNvSpPr/>
          <p:nvPr/>
        </p:nvSpPr>
        <p:spPr>
          <a:xfrm>
            <a:off x="3266970" y="3387863"/>
            <a:ext cx="67945" cy="99060"/>
          </a:xfrm>
          <a:custGeom>
            <a:avLst/>
            <a:gdLst/>
            <a:ahLst/>
            <a:cxnLst/>
            <a:rect l="l" t="t" r="r" b="b"/>
            <a:pathLst>
              <a:path w="67945" h="99060">
                <a:moveTo>
                  <a:pt x="49861" y="39315"/>
                </a:moveTo>
                <a:lnTo>
                  <a:pt x="43866" y="38870"/>
                </a:lnTo>
                <a:lnTo>
                  <a:pt x="51524" y="18284"/>
                </a:lnTo>
                <a:lnTo>
                  <a:pt x="45928" y="8543"/>
                </a:lnTo>
                <a:lnTo>
                  <a:pt x="34483" y="0"/>
                </a:lnTo>
                <a:lnTo>
                  <a:pt x="24072" y="5789"/>
                </a:lnTo>
                <a:lnTo>
                  <a:pt x="10913" y="12390"/>
                </a:lnTo>
                <a:lnTo>
                  <a:pt x="0" y="20738"/>
                </a:lnTo>
                <a:lnTo>
                  <a:pt x="593" y="29264"/>
                </a:lnTo>
                <a:lnTo>
                  <a:pt x="5026" y="41667"/>
                </a:lnTo>
                <a:lnTo>
                  <a:pt x="28230" y="84116"/>
                </a:lnTo>
                <a:lnTo>
                  <a:pt x="38812" y="98752"/>
                </a:lnTo>
                <a:lnTo>
                  <a:pt x="51733" y="96242"/>
                </a:lnTo>
                <a:lnTo>
                  <a:pt x="61921" y="87796"/>
                </a:lnTo>
                <a:lnTo>
                  <a:pt x="67801" y="75711"/>
                </a:lnTo>
                <a:lnTo>
                  <a:pt x="66103" y="63054"/>
                </a:lnTo>
                <a:lnTo>
                  <a:pt x="60204" y="48986"/>
                </a:lnTo>
                <a:lnTo>
                  <a:pt x="52216" y="40024"/>
                </a:lnTo>
                <a:lnTo>
                  <a:pt x="49861" y="3931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316"/>
          <p:cNvSpPr/>
          <p:nvPr/>
        </p:nvSpPr>
        <p:spPr>
          <a:xfrm>
            <a:off x="3118719" y="3124629"/>
            <a:ext cx="29052" cy="6545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317"/>
          <p:cNvSpPr/>
          <p:nvPr/>
        </p:nvSpPr>
        <p:spPr>
          <a:xfrm>
            <a:off x="3118719" y="3124629"/>
            <a:ext cx="29209" cy="66040"/>
          </a:xfrm>
          <a:custGeom>
            <a:avLst/>
            <a:gdLst/>
            <a:ahLst/>
            <a:cxnLst/>
            <a:rect l="l" t="t" r="r" b="b"/>
            <a:pathLst>
              <a:path w="29210" h="66039">
                <a:moveTo>
                  <a:pt x="76" y="12026"/>
                </a:moveTo>
                <a:lnTo>
                  <a:pt x="990" y="0"/>
                </a:lnTo>
                <a:lnTo>
                  <a:pt x="13017" y="927"/>
                </a:lnTo>
                <a:lnTo>
                  <a:pt x="24973" y="6492"/>
                </a:lnTo>
                <a:lnTo>
                  <a:pt x="29052" y="18796"/>
                </a:lnTo>
                <a:lnTo>
                  <a:pt x="28129" y="36534"/>
                </a:lnTo>
                <a:lnTo>
                  <a:pt x="27519" y="46707"/>
                </a:lnTo>
                <a:lnTo>
                  <a:pt x="26768" y="56718"/>
                </a:lnTo>
                <a:lnTo>
                  <a:pt x="26111" y="65455"/>
                </a:lnTo>
                <a:lnTo>
                  <a:pt x="17107" y="64744"/>
                </a:lnTo>
                <a:lnTo>
                  <a:pt x="14084" y="64528"/>
                </a:lnTo>
                <a:lnTo>
                  <a:pt x="2108" y="63576"/>
                </a:lnTo>
                <a:lnTo>
                  <a:pt x="8585" y="58013"/>
                </a:lnTo>
                <a:lnTo>
                  <a:pt x="9258" y="49022"/>
                </a:lnTo>
                <a:lnTo>
                  <a:pt x="7194" y="37801"/>
                </a:lnTo>
                <a:lnTo>
                  <a:pt x="2441" y="26431"/>
                </a:lnTo>
                <a:lnTo>
                  <a:pt x="0" y="13477"/>
                </a:lnTo>
                <a:lnTo>
                  <a:pt x="76" y="1202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318"/>
          <p:cNvSpPr/>
          <p:nvPr/>
        </p:nvSpPr>
        <p:spPr>
          <a:xfrm>
            <a:off x="3847820" y="3220879"/>
            <a:ext cx="65795" cy="4679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319"/>
          <p:cNvSpPr/>
          <p:nvPr/>
        </p:nvSpPr>
        <p:spPr>
          <a:xfrm>
            <a:off x="3847820" y="3220879"/>
            <a:ext cx="66040" cy="46990"/>
          </a:xfrm>
          <a:custGeom>
            <a:avLst/>
            <a:gdLst/>
            <a:ahLst/>
            <a:cxnLst/>
            <a:rect l="l" t="t" r="r" b="b"/>
            <a:pathLst>
              <a:path w="66039" h="46989">
                <a:moveTo>
                  <a:pt x="58188" y="16408"/>
                </a:moveTo>
                <a:lnTo>
                  <a:pt x="59369" y="1396"/>
                </a:lnTo>
                <a:lnTo>
                  <a:pt x="47367" y="431"/>
                </a:lnTo>
                <a:lnTo>
                  <a:pt x="5758" y="15010"/>
                </a:lnTo>
                <a:lnTo>
                  <a:pt x="0" y="27725"/>
                </a:lnTo>
                <a:lnTo>
                  <a:pt x="5703" y="40051"/>
                </a:lnTo>
                <a:lnTo>
                  <a:pt x="17176" y="46208"/>
                </a:lnTo>
                <a:lnTo>
                  <a:pt x="31023" y="46540"/>
                </a:lnTo>
                <a:lnTo>
                  <a:pt x="42484" y="46068"/>
                </a:lnTo>
                <a:lnTo>
                  <a:pt x="53466" y="46790"/>
                </a:lnTo>
                <a:lnTo>
                  <a:pt x="65795" y="35140"/>
                </a:lnTo>
                <a:lnTo>
                  <a:pt x="56765" y="34442"/>
                </a:lnTo>
                <a:lnTo>
                  <a:pt x="51241" y="27978"/>
                </a:lnTo>
                <a:lnTo>
                  <a:pt x="48218" y="27724"/>
                </a:lnTo>
                <a:lnTo>
                  <a:pt x="54517" y="25145"/>
                </a:lnTo>
                <a:lnTo>
                  <a:pt x="57934" y="19405"/>
                </a:lnTo>
                <a:lnTo>
                  <a:pt x="58188" y="1640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320"/>
          <p:cNvSpPr/>
          <p:nvPr/>
        </p:nvSpPr>
        <p:spPr>
          <a:xfrm>
            <a:off x="3992842" y="3307653"/>
            <a:ext cx="20837" cy="2238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321"/>
          <p:cNvSpPr/>
          <p:nvPr/>
        </p:nvSpPr>
        <p:spPr>
          <a:xfrm>
            <a:off x="3992842" y="3307653"/>
            <a:ext cx="20955" cy="22860"/>
          </a:xfrm>
          <a:custGeom>
            <a:avLst/>
            <a:gdLst/>
            <a:ahLst/>
            <a:cxnLst/>
            <a:rect l="l" t="t" r="r" b="b"/>
            <a:pathLst>
              <a:path w="20954" h="22860">
                <a:moveTo>
                  <a:pt x="1397" y="0"/>
                </a:moveTo>
                <a:lnTo>
                  <a:pt x="0" y="18008"/>
                </a:lnTo>
                <a:lnTo>
                  <a:pt x="8855" y="22389"/>
                </a:lnTo>
                <a:lnTo>
                  <a:pt x="20837" y="20967"/>
                </a:lnTo>
                <a:lnTo>
                  <a:pt x="14519" y="9080"/>
                </a:lnTo>
                <a:lnTo>
                  <a:pt x="5019" y="1401"/>
                </a:lnTo>
                <a:lnTo>
                  <a:pt x="1397" y="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322"/>
          <p:cNvSpPr/>
          <p:nvPr/>
        </p:nvSpPr>
        <p:spPr>
          <a:xfrm>
            <a:off x="4070147" y="3412707"/>
            <a:ext cx="55918" cy="37281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323"/>
          <p:cNvSpPr/>
          <p:nvPr/>
        </p:nvSpPr>
        <p:spPr>
          <a:xfrm>
            <a:off x="4070147" y="3412707"/>
            <a:ext cx="56515" cy="37465"/>
          </a:xfrm>
          <a:custGeom>
            <a:avLst/>
            <a:gdLst/>
            <a:ahLst/>
            <a:cxnLst/>
            <a:rect l="l" t="t" r="r" b="b"/>
            <a:pathLst>
              <a:path w="56514" h="37464">
                <a:moveTo>
                  <a:pt x="30784" y="0"/>
                </a:moveTo>
                <a:lnTo>
                  <a:pt x="23507" y="8062"/>
                </a:lnTo>
                <a:lnTo>
                  <a:pt x="11604" y="12286"/>
                </a:lnTo>
                <a:lnTo>
                  <a:pt x="502" y="16728"/>
                </a:lnTo>
                <a:lnTo>
                  <a:pt x="0" y="31997"/>
                </a:lnTo>
                <a:lnTo>
                  <a:pt x="7295" y="37281"/>
                </a:lnTo>
                <a:lnTo>
                  <a:pt x="18460" y="35727"/>
                </a:lnTo>
                <a:lnTo>
                  <a:pt x="33267" y="30696"/>
                </a:lnTo>
                <a:lnTo>
                  <a:pt x="47243" y="23787"/>
                </a:lnTo>
                <a:lnTo>
                  <a:pt x="55918" y="16600"/>
                </a:lnTo>
                <a:lnTo>
                  <a:pt x="50559" y="7477"/>
                </a:lnTo>
                <a:lnTo>
                  <a:pt x="37668" y="1374"/>
                </a:lnTo>
                <a:lnTo>
                  <a:pt x="30784" y="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324"/>
          <p:cNvSpPr/>
          <p:nvPr/>
        </p:nvSpPr>
        <p:spPr>
          <a:xfrm>
            <a:off x="7876808" y="4763715"/>
            <a:ext cx="667423" cy="814266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325"/>
          <p:cNvSpPr/>
          <p:nvPr/>
        </p:nvSpPr>
        <p:spPr>
          <a:xfrm>
            <a:off x="7876808" y="4763715"/>
            <a:ext cx="668020" cy="814705"/>
          </a:xfrm>
          <a:custGeom>
            <a:avLst/>
            <a:gdLst/>
            <a:ahLst/>
            <a:cxnLst/>
            <a:rect l="l" t="t" r="r" b="b"/>
            <a:pathLst>
              <a:path w="668020" h="814704">
                <a:moveTo>
                  <a:pt x="108699" y="242538"/>
                </a:moveTo>
                <a:lnTo>
                  <a:pt x="101496" y="230029"/>
                </a:lnTo>
                <a:lnTo>
                  <a:pt x="96392" y="219181"/>
                </a:lnTo>
                <a:lnTo>
                  <a:pt x="92219" y="209076"/>
                </a:lnTo>
                <a:lnTo>
                  <a:pt x="87810" y="198794"/>
                </a:lnTo>
                <a:lnTo>
                  <a:pt x="81997" y="187419"/>
                </a:lnTo>
                <a:lnTo>
                  <a:pt x="78858" y="175008"/>
                </a:lnTo>
                <a:lnTo>
                  <a:pt x="74023" y="162817"/>
                </a:lnTo>
                <a:lnTo>
                  <a:pt x="52537" y="128347"/>
                </a:lnTo>
                <a:lnTo>
                  <a:pt x="27288" y="98692"/>
                </a:lnTo>
                <a:lnTo>
                  <a:pt x="19527" y="90246"/>
                </a:lnTo>
                <a:lnTo>
                  <a:pt x="12624" y="82651"/>
                </a:lnTo>
                <a:lnTo>
                  <a:pt x="6901" y="75986"/>
                </a:lnTo>
                <a:lnTo>
                  <a:pt x="2676" y="70330"/>
                </a:lnTo>
                <a:lnTo>
                  <a:pt x="269" y="65762"/>
                </a:lnTo>
                <a:lnTo>
                  <a:pt x="0" y="62360"/>
                </a:lnTo>
                <a:lnTo>
                  <a:pt x="2187" y="60205"/>
                </a:lnTo>
                <a:lnTo>
                  <a:pt x="7150" y="59375"/>
                </a:lnTo>
                <a:lnTo>
                  <a:pt x="22297" y="60424"/>
                </a:lnTo>
                <a:lnTo>
                  <a:pt x="33106" y="59532"/>
                </a:lnTo>
                <a:lnTo>
                  <a:pt x="40191" y="56916"/>
                </a:lnTo>
                <a:lnTo>
                  <a:pt x="44165" y="52794"/>
                </a:lnTo>
                <a:lnTo>
                  <a:pt x="45642" y="47382"/>
                </a:lnTo>
                <a:lnTo>
                  <a:pt x="45235" y="40897"/>
                </a:lnTo>
                <a:lnTo>
                  <a:pt x="43557" y="33558"/>
                </a:lnTo>
                <a:lnTo>
                  <a:pt x="41222" y="25581"/>
                </a:lnTo>
                <a:lnTo>
                  <a:pt x="38843" y="17185"/>
                </a:lnTo>
                <a:lnTo>
                  <a:pt x="37033" y="8585"/>
                </a:lnTo>
                <a:lnTo>
                  <a:pt x="36406" y="0"/>
                </a:lnTo>
                <a:lnTo>
                  <a:pt x="51808" y="6492"/>
                </a:lnTo>
                <a:lnTo>
                  <a:pt x="89511" y="26116"/>
                </a:lnTo>
                <a:lnTo>
                  <a:pt x="125199" y="54324"/>
                </a:lnTo>
                <a:lnTo>
                  <a:pt x="152485" y="87532"/>
                </a:lnTo>
                <a:lnTo>
                  <a:pt x="172858" y="117469"/>
                </a:lnTo>
                <a:lnTo>
                  <a:pt x="180383" y="128648"/>
                </a:lnTo>
                <a:lnTo>
                  <a:pt x="207130" y="166427"/>
                </a:lnTo>
                <a:lnTo>
                  <a:pt x="234337" y="196728"/>
                </a:lnTo>
                <a:lnTo>
                  <a:pt x="264877" y="224720"/>
                </a:lnTo>
                <a:lnTo>
                  <a:pt x="297971" y="250507"/>
                </a:lnTo>
                <a:lnTo>
                  <a:pt x="332839" y="274193"/>
                </a:lnTo>
                <a:lnTo>
                  <a:pt x="368704" y="295881"/>
                </a:lnTo>
                <a:lnTo>
                  <a:pt x="404785" y="315675"/>
                </a:lnTo>
                <a:lnTo>
                  <a:pt x="428574" y="327869"/>
                </a:lnTo>
                <a:lnTo>
                  <a:pt x="440108" y="334154"/>
                </a:lnTo>
                <a:lnTo>
                  <a:pt x="473401" y="359172"/>
                </a:lnTo>
                <a:lnTo>
                  <a:pt x="480796" y="365794"/>
                </a:lnTo>
                <a:lnTo>
                  <a:pt x="488731" y="372723"/>
                </a:lnTo>
                <a:lnTo>
                  <a:pt x="497664" y="380039"/>
                </a:lnTo>
                <a:lnTo>
                  <a:pt x="508050" y="387821"/>
                </a:lnTo>
                <a:lnTo>
                  <a:pt x="520347" y="396149"/>
                </a:lnTo>
                <a:lnTo>
                  <a:pt x="535010" y="405103"/>
                </a:lnTo>
                <a:lnTo>
                  <a:pt x="526569" y="408129"/>
                </a:lnTo>
                <a:lnTo>
                  <a:pt x="479841" y="398379"/>
                </a:lnTo>
                <a:lnTo>
                  <a:pt x="470375" y="394124"/>
                </a:lnTo>
                <a:lnTo>
                  <a:pt x="461128" y="389991"/>
                </a:lnTo>
                <a:lnTo>
                  <a:pt x="452213" y="386362"/>
                </a:lnTo>
                <a:lnTo>
                  <a:pt x="443742" y="383618"/>
                </a:lnTo>
                <a:lnTo>
                  <a:pt x="435827" y="382141"/>
                </a:lnTo>
                <a:lnTo>
                  <a:pt x="428579" y="382313"/>
                </a:lnTo>
                <a:lnTo>
                  <a:pt x="422110" y="384515"/>
                </a:lnTo>
                <a:lnTo>
                  <a:pt x="416531" y="389129"/>
                </a:lnTo>
                <a:lnTo>
                  <a:pt x="411955" y="396536"/>
                </a:lnTo>
                <a:lnTo>
                  <a:pt x="402743" y="464915"/>
                </a:lnTo>
                <a:lnTo>
                  <a:pt x="410713" y="475030"/>
                </a:lnTo>
                <a:lnTo>
                  <a:pt x="416553" y="485808"/>
                </a:lnTo>
                <a:lnTo>
                  <a:pt x="420835" y="497031"/>
                </a:lnTo>
                <a:lnTo>
                  <a:pt x="424131" y="508477"/>
                </a:lnTo>
                <a:lnTo>
                  <a:pt x="427012" y="519924"/>
                </a:lnTo>
                <a:lnTo>
                  <a:pt x="430052" y="531153"/>
                </a:lnTo>
                <a:lnTo>
                  <a:pt x="433821" y="541943"/>
                </a:lnTo>
                <a:lnTo>
                  <a:pt x="438892" y="552072"/>
                </a:lnTo>
                <a:lnTo>
                  <a:pt x="445837" y="561319"/>
                </a:lnTo>
                <a:lnTo>
                  <a:pt x="452795" y="576149"/>
                </a:lnTo>
                <a:lnTo>
                  <a:pt x="482140" y="608523"/>
                </a:lnTo>
                <a:lnTo>
                  <a:pt x="520339" y="627718"/>
                </a:lnTo>
                <a:lnTo>
                  <a:pt x="562444" y="640158"/>
                </a:lnTo>
                <a:lnTo>
                  <a:pt x="576491" y="643913"/>
                </a:lnTo>
                <a:lnTo>
                  <a:pt x="590238" y="647870"/>
                </a:lnTo>
                <a:lnTo>
                  <a:pt x="627847" y="663325"/>
                </a:lnTo>
                <a:lnTo>
                  <a:pt x="656159" y="689154"/>
                </a:lnTo>
                <a:lnTo>
                  <a:pt x="667423" y="715308"/>
                </a:lnTo>
                <a:lnTo>
                  <a:pt x="651556" y="708472"/>
                </a:lnTo>
                <a:lnTo>
                  <a:pt x="639375" y="701484"/>
                </a:lnTo>
                <a:lnTo>
                  <a:pt x="629383" y="695067"/>
                </a:lnTo>
                <a:lnTo>
                  <a:pt x="620087" y="689939"/>
                </a:lnTo>
                <a:lnTo>
                  <a:pt x="609991" y="686821"/>
                </a:lnTo>
                <a:lnTo>
                  <a:pt x="595770" y="687139"/>
                </a:lnTo>
                <a:lnTo>
                  <a:pt x="583846" y="690377"/>
                </a:lnTo>
                <a:lnTo>
                  <a:pt x="573381" y="695958"/>
                </a:lnTo>
                <a:lnTo>
                  <a:pt x="563540" y="703298"/>
                </a:lnTo>
                <a:lnTo>
                  <a:pt x="559065" y="710453"/>
                </a:lnTo>
                <a:lnTo>
                  <a:pt x="557656" y="719456"/>
                </a:lnTo>
                <a:lnTo>
                  <a:pt x="558707" y="729942"/>
                </a:lnTo>
                <a:lnTo>
                  <a:pt x="561613" y="741546"/>
                </a:lnTo>
                <a:lnTo>
                  <a:pt x="565768" y="753906"/>
                </a:lnTo>
                <a:lnTo>
                  <a:pt x="570564" y="766655"/>
                </a:lnTo>
                <a:lnTo>
                  <a:pt x="575397" y="779430"/>
                </a:lnTo>
                <a:lnTo>
                  <a:pt x="579660" y="791867"/>
                </a:lnTo>
                <a:lnTo>
                  <a:pt x="582748" y="803600"/>
                </a:lnTo>
                <a:lnTo>
                  <a:pt x="584054" y="814266"/>
                </a:lnTo>
                <a:lnTo>
                  <a:pt x="567642" y="802949"/>
                </a:lnTo>
                <a:lnTo>
                  <a:pt x="527386" y="763885"/>
                </a:lnTo>
                <a:lnTo>
                  <a:pt x="496751" y="719573"/>
                </a:lnTo>
                <a:lnTo>
                  <a:pt x="470784" y="673122"/>
                </a:lnTo>
                <a:lnTo>
                  <a:pt x="462309" y="657701"/>
                </a:lnTo>
                <a:lnTo>
                  <a:pt x="434863" y="613238"/>
                </a:lnTo>
                <a:lnTo>
                  <a:pt x="400529" y="573894"/>
                </a:lnTo>
                <a:lnTo>
                  <a:pt x="354356" y="542779"/>
                </a:lnTo>
                <a:lnTo>
                  <a:pt x="348372" y="525196"/>
                </a:lnTo>
                <a:lnTo>
                  <a:pt x="333471" y="488226"/>
                </a:lnTo>
                <a:lnTo>
                  <a:pt x="315123" y="449882"/>
                </a:lnTo>
                <a:lnTo>
                  <a:pt x="293882" y="411404"/>
                </a:lnTo>
                <a:lnTo>
                  <a:pt x="270306" y="374033"/>
                </a:lnTo>
                <a:lnTo>
                  <a:pt x="244951" y="339007"/>
                </a:lnTo>
                <a:lnTo>
                  <a:pt x="218373" y="307569"/>
                </a:lnTo>
                <a:lnTo>
                  <a:pt x="177429" y="269848"/>
                </a:lnTo>
                <a:lnTo>
                  <a:pt x="136863" y="247173"/>
                </a:lnTo>
                <a:lnTo>
                  <a:pt x="123749" y="243681"/>
                </a:lnTo>
                <a:lnTo>
                  <a:pt x="108699" y="24253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326"/>
          <p:cNvSpPr/>
          <p:nvPr/>
        </p:nvSpPr>
        <p:spPr>
          <a:xfrm>
            <a:off x="6359545" y="4995315"/>
            <a:ext cx="1159944" cy="83185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327"/>
          <p:cNvSpPr/>
          <p:nvPr/>
        </p:nvSpPr>
        <p:spPr>
          <a:xfrm>
            <a:off x="6359545" y="4994310"/>
            <a:ext cx="1160145" cy="833119"/>
          </a:xfrm>
          <a:custGeom>
            <a:avLst/>
            <a:gdLst/>
            <a:ahLst/>
            <a:cxnLst/>
            <a:rect l="l" t="t" r="r" b="b"/>
            <a:pathLst>
              <a:path w="1160145" h="833120">
                <a:moveTo>
                  <a:pt x="1156934" y="716033"/>
                </a:moveTo>
                <a:lnTo>
                  <a:pt x="1146035" y="710738"/>
                </a:lnTo>
                <a:lnTo>
                  <a:pt x="1137302" y="702581"/>
                </a:lnTo>
                <a:lnTo>
                  <a:pt x="1130182" y="692319"/>
                </a:lnTo>
                <a:lnTo>
                  <a:pt x="1124121" y="680714"/>
                </a:lnTo>
                <a:lnTo>
                  <a:pt x="1118564" y="668525"/>
                </a:lnTo>
                <a:lnTo>
                  <a:pt x="1112957" y="656510"/>
                </a:lnTo>
                <a:lnTo>
                  <a:pt x="1078940" y="625385"/>
                </a:lnTo>
                <a:lnTo>
                  <a:pt x="1060027" y="623833"/>
                </a:lnTo>
                <a:lnTo>
                  <a:pt x="1047685" y="617168"/>
                </a:lnTo>
                <a:lnTo>
                  <a:pt x="1042775" y="604777"/>
                </a:lnTo>
                <a:lnTo>
                  <a:pt x="1028215" y="603686"/>
                </a:lnTo>
                <a:lnTo>
                  <a:pt x="1017948" y="598079"/>
                </a:lnTo>
                <a:lnTo>
                  <a:pt x="1011329" y="588755"/>
                </a:lnTo>
                <a:lnTo>
                  <a:pt x="1007715" y="576515"/>
                </a:lnTo>
                <a:lnTo>
                  <a:pt x="1006462" y="562158"/>
                </a:lnTo>
                <a:lnTo>
                  <a:pt x="1006925" y="546484"/>
                </a:lnTo>
                <a:lnTo>
                  <a:pt x="1009743" y="530798"/>
                </a:lnTo>
                <a:lnTo>
                  <a:pt x="1014740" y="518482"/>
                </a:lnTo>
                <a:lnTo>
                  <a:pt x="1020778" y="508249"/>
                </a:lnTo>
                <a:lnTo>
                  <a:pt x="1026717" y="498808"/>
                </a:lnTo>
                <a:lnTo>
                  <a:pt x="1018703" y="490201"/>
                </a:lnTo>
                <a:lnTo>
                  <a:pt x="1011632" y="479947"/>
                </a:lnTo>
                <a:lnTo>
                  <a:pt x="1013727" y="468173"/>
                </a:lnTo>
                <a:lnTo>
                  <a:pt x="1019450" y="457357"/>
                </a:lnTo>
                <a:lnTo>
                  <a:pt x="1027505" y="447108"/>
                </a:lnTo>
                <a:lnTo>
                  <a:pt x="1036598" y="437034"/>
                </a:lnTo>
                <a:lnTo>
                  <a:pt x="1045432" y="426744"/>
                </a:lnTo>
                <a:lnTo>
                  <a:pt x="1052713" y="415844"/>
                </a:lnTo>
                <a:lnTo>
                  <a:pt x="1057146" y="403944"/>
                </a:lnTo>
                <a:lnTo>
                  <a:pt x="1057582" y="399943"/>
                </a:lnTo>
                <a:lnTo>
                  <a:pt x="1058026" y="393923"/>
                </a:lnTo>
                <a:lnTo>
                  <a:pt x="1058750" y="384932"/>
                </a:lnTo>
                <a:lnTo>
                  <a:pt x="1063112" y="370907"/>
                </a:lnTo>
                <a:lnTo>
                  <a:pt x="1071677" y="360667"/>
                </a:lnTo>
                <a:lnTo>
                  <a:pt x="1081501" y="352118"/>
                </a:lnTo>
                <a:lnTo>
                  <a:pt x="1089639" y="343170"/>
                </a:lnTo>
                <a:lnTo>
                  <a:pt x="1089525" y="331103"/>
                </a:lnTo>
                <a:lnTo>
                  <a:pt x="1085618" y="323184"/>
                </a:lnTo>
                <a:lnTo>
                  <a:pt x="1079369" y="317841"/>
                </a:lnTo>
                <a:lnTo>
                  <a:pt x="1072234" y="313504"/>
                </a:lnTo>
                <a:lnTo>
                  <a:pt x="1065665" y="308602"/>
                </a:lnTo>
                <a:lnTo>
                  <a:pt x="1061117" y="301567"/>
                </a:lnTo>
                <a:lnTo>
                  <a:pt x="1063589" y="285148"/>
                </a:lnTo>
                <a:lnTo>
                  <a:pt x="1070305" y="275998"/>
                </a:lnTo>
                <a:lnTo>
                  <a:pt x="1121488" y="277934"/>
                </a:lnTo>
                <a:lnTo>
                  <a:pt x="1134025" y="274153"/>
                </a:lnTo>
                <a:lnTo>
                  <a:pt x="1147542" y="269446"/>
                </a:lnTo>
                <a:lnTo>
                  <a:pt x="1157440" y="261061"/>
                </a:lnTo>
                <a:lnTo>
                  <a:pt x="1157528" y="250816"/>
                </a:lnTo>
                <a:lnTo>
                  <a:pt x="1155662" y="238293"/>
                </a:lnTo>
                <a:lnTo>
                  <a:pt x="1141507" y="194190"/>
                </a:lnTo>
                <a:lnTo>
                  <a:pt x="1121159" y="155265"/>
                </a:lnTo>
                <a:lnTo>
                  <a:pt x="1108372" y="141703"/>
                </a:lnTo>
                <a:lnTo>
                  <a:pt x="1094221" y="143359"/>
                </a:lnTo>
                <a:lnTo>
                  <a:pt x="1083597" y="150119"/>
                </a:lnTo>
                <a:lnTo>
                  <a:pt x="1075056" y="159157"/>
                </a:lnTo>
                <a:lnTo>
                  <a:pt x="1067154" y="167649"/>
                </a:lnTo>
                <a:lnTo>
                  <a:pt x="1055460" y="175109"/>
                </a:lnTo>
                <a:lnTo>
                  <a:pt x="1020000" y="200221"/>
                </a:lnTo>
                <a:lnTo>
                  <a:pt x="1010635" y="224424"/>
                </a:lnTo>
                <a:lnTo>
                  <a:pt x="1005300" y="236278"/>
                </a:lnTo>
                <a:lnTo>
                  <a:pt x="997767" y="246399"/>
                </a:lnTo>
                <a:lnTo>
                  <a:pt x="985735" y="252367"/>
                </a:lnTo>
                <a:lnTo>
                  <a:pt x="974643" y="256656"/>
                </a:lnTo>
                <a:lnTo>
                  <a:pt x="964598" y="263115"/>
                </a:lnTo>
                <a:lnTo>
                  <a:pt x="955185" y="272716"/>
                </a:lnTo>
                <a:lnTo>
                  <a:pt x="947320" y="281773"/>
                </a:lnTo>
                <a:lnTo>
                  <a:pt x="931905" y="280208"/>
                </a:lnTo>
                <a:lnTo>
                  <a:pt x="920676" y="276006"/>
                </a:lnTo>
                <a:lnTo>
                  <a:pt x="912377" y="270022"/>
                </a:lnTo>
                <a:lnTo>
                  <a:pt x="905752" y="263112"/>
                </a:lnTo>
                <a:lnTo>
                  <a:pt x="899546" y="256130"/>
                </a:lnTo>
                <a:lnTo>
                  <a:pt x="892503" y="249932"/>
                </a:lnTo>
                <a:lnTo>
                  <a:pt x="883369" y="245372"/>
                </a:lnTo>
                <a:lnTo>
                  <a:pt x="867981" y="245862"/>
                </a:lnTo>
                <a:lnTo>
                  <a:pt x="857158" y="249842"/>
                </a:lnTo>
                <a:lnTo>
                  <a:pt x="847686" y="254170"/>
                </a:lnTo>
                <a:lnTo>
                  <a:pt x="836352" y="255703"/>
                </a:lnTo>
                <a:lnTo>
                  <a:pt x="822696" y="252069"/>
                </a:lnTo>
                <a:lnTo>
                  <a:pt x="812299" y="243925"/>
                </a:lnTo>
                <a:lnTo>
                  <a:pt x="807828" y="232026"/>
                </a:lnTo>
                <a:lnTo>
                  <a:pt x="811405" y="218444"/>
                </a:lnTo>
                <a:lnTo>
                  <a:pt x="818226" y="207683"/>
                </a:lnTo>
                <a:lnTo>
                  <a:pt x="825755" y="197843"/>
                </a:lnTo>
                <a:lnTo>
                  <a:pt x="831459" y="187022"/>
                </a:lnTo>
                <a:lnTo>
                  <a:pt x="830406" y="172811"/>
                </a:lnTo>
                <a:lnTo>
                  <a:pt x="826038" y="162685"/>
                </a:lnTo>
                <a:lnTo>
                  <a:pt x="823152" y="151974"/>
                </a:lnTo>
                <a:lnTo>
                  <a:pt x="829283" y="140274"/>
                </a:lnTo>
                <a:lnTo>
                  <a:pt x="838446" y="131605"/>
                </a:lnTo>
                <a:lnTo>
                  <a:pt x="843292" y="119615"/>
                </a:lnTo>
                <a:lnTo>
                  <a:pt x="857239" y="83465"/>
                </a:lnTo>
                <a:lnTo>
                  <a:pt x="867750" y="27159"/>
                </a:lnTo>
                <a:lnTo>
                  <a:pt x="865507" y="13589"/>
                </a:lnTo>
                <a:lnTo>
                  <a:pt x="859419" y="5041"/>
                </a:lnTo>
                <a:lnTo>
                  <a:pt x="848752" y="407"/>
                </a:lnTo>
                <a:lnTo>
                  <a:pt x="832177" y="0"/>
                </a:lnTo>
                <a:lnTo>
                  <a:pt x="817791" y="1818"/>
                </a:lnTo>
                <a:lnTo>
                  <a:pt x="775595" y="24594"/>
                </a:lnTo>
                <a:lnTo>
                  <a:pt x="759127" y="40550"/>
                </a:lnTo>
                <a:lnTo>
                  <a:pt x="734824" y="42209"/>
                </a:lnTo>
                <a:lnTo>
                  <a:pt x="698750" y="59553"/>
                </a:lnTo>
                <a:lnTo>
                  <a:pt x="664078" y="92588"/>
                </a:lnTo>
                <a:lnTo>
                  <a:pt x="655711" y="101500"/>
                </a:lnTo>
                <a:lnTo>
                  <a:pt x="626299" y="127126"/>
                </a:lnTo>
                <a:lnTo>
                  <a:pt x="591391" y="142832"/>
                </a:lnTo>
                <a:lnTo>
                  <a:pt x="566265" y="145717"/>
                </a:lnTo>
                <a:lnTo>
                  <a:pt x="554735" y="147836"/>
                </a:lnTo>
                <a:lnTo>
                  <a:pt x="544946" y="151807"/>
                </a:lnTo>
                <a:lnTo>
                  <a:pt x="535803" y="159831"/>
                </a:lnTo>
                <a:lnTo>
                  <a:pt x="526659" y="168227"/>
                </a:lnTo>
                <a:lnTo>
                  <a:pt x="517306" y="176557"/>
                </a:lnTo>
                <a:lnTo>
                  <a:pt x="473699" y="200463"/>
                </a:lnTo>
                <a:lnTo>
                  <a:pt x="460219" y="201895"/>
                </a:lnTo>
                <a:lnTo>
                  <a:pt x="444447" y="201630"/>
                </a:lnTo>
                <a:lnTo>
                  <a:pt x="430335" y="202946"/>
                </a:lnTo>
                <a:lnTo>
                  <a:pt x="417552" y="205419"/>
                </a:lnTo>
                <a:lnTo>
                  <a:pt x="405769" y="208625"/>
                </a:lnTo>
                <a:lnTo>
                  <a:pt x="394654" y="212138"/>
                </a:lnTo>
                <a:lnTo>
                  <a:pt x="383877" y="215533"/>
                </a:lnTo>
                <a:lnTo>
                  <a:pt x="373108" y="218387"/>
                </a:lnTo>
                <a:lnTo>
                  <a:pt x="362016" y="220273"/>
                </a:lnTo>
                <a:lnTo>
                  <a:pt x="350270" y="220768"/>
                </a:lnTo>
                <a:lnTo>
                  <a:pt x="334479" y="217627"/>
                </a:lnTo>
                <a:lnTo>
                  <a:pt x="321994" y="211679"/>
                </a:lnTo>
                <a:lnTo>
                  <a:pt x="311713" y="204115"/>
                </a:lnTo>
                <a:lnTo>
                  <a:pt x="302532" y="196127"/>
                </a:lnTo>
                <a:lnTo>
                  <a:pt x="293348" y="188905"/>
                </a:lnTo>
                <a:lnTo>
                  <a:pt x="283058" y="183642"/>
                </a:lnTo>
                <a:lnTo>
                  <a:pt x="266702" y="182886"/>
                </a:lnTo>
                <a:lnTo>
                  <a:pt x="252561" y="184048"/>
                </a:lnTo>
                <a:lnTo>
                  <a:pt x="240159" y="186315"/>
                </a:lnTo>
                <a:lnTo>
                  <a:pt x="229021" y="188872"/>
                </a:lnTo>
                <a:lnTo>
                  <a:pt x="218671" y="190904"/>
                </a:lnTo>
                <a:lnTo>
                  <a:pt x="170002" y="188618"/>
                </a:lnTo>
                <a:lnTo>
                  <a:pt x="129154" y="185448"/>
                </a:lnTo>
                <a:lnTo>
                  <a:pt x="97984" y="183018"/>
                </a:lnTo>
                <a:lnTo>
                  <a:pt x="80603" y="183020"/>
                </a:lnTo>
                <a:lnTo>
                  <a:pt x="43193" y="196285"/>
                </a:lnTo>
                <a:lnTo>
                  <a:pt x="27295" y="211119"/>
                </a:lnTo>
                <a:lnTo>
                  <a:pt x="16830" y="216047"/>
                </a:lnTo>
                <a:lnTo>
                  <a:pt x="20081" y="213266"/>
                </a:lnTo>
                <a:lnTo>
                  <a:pt x="17058" y="213063"/>
                </a:lnTo>
                <a:lnTo>
                  <a:pt x="6010" y="226839"/>
                </a:lnTo>
                <a:lnTo>
                  <a:pt x="331" y="236112"/>
                </a:lnTo>
                <a:lnTo>
                  <a:pt x="0" y="242930"/>
                </a:lnTo>
                <a:lnTo>
                  <a:pt x="4998" y="249343"/>
                </a:lnTo>
                <a:lnTo>
                  <a:pt x="15305" y="257402"/>
                </a:lnTo>
                <a:lnTo>
                  <a:pt x="26906" y="263199"/>
                </a:lnTo>
                <a:lnTo>
                  <a:pt x="33216" y="265357"/>
                </a:lnTo>
                <a:lnTo>
                  <a:pt x="36693" y="265889"/>
                </a:lnTo>
                <a:lnTo>
                  <a:pt x="39795" y="266809"/>
                </a:lnTo>
                <a:lnTo>
                  <a:pt x="44980" y="270130"/>
                </a:lnTo>
                <a:lnTo>
                  <a:pt x="55434" y="276828"/>
                </a:lnTo>
                <a:lnTo>
                  <a:pt x="63909" y="280679"/>
                </a:lnTo>
                <a:lnTo>
                  <a:pt x="69366" y="283439"/>
                </a:lnTo>
                <a:lnTo>
                  <a:pt x="70768" y="286864"/>
                </a:lnTo>
                <a:lnTo>
                  <a:pt x="67075" y="292710"/>
                </a:lnTo>
                <a:lnTo>
                  <a:pt x="60319" y="302158"/>
                </a:lnTo>
                <a:lnTo>
                  <a:pt x="57158" y="310815"/>
                </a:lnTo>
                <a:lnTo>
                  <a:pt x="57164" y="318285"/>
                </a:lnTo>
                <a:lnTo>
                  <a:pt x="59908" y="324174"/>
                </a:lnTo>
                <a:lnTo>
                  <a:pt x="64960" y="328088"/>
                </a:lnTo>
                <a:lnTo>
                  <a:pt x="71890" y="329630"/>
                </a:lnTo>
                <a:lnTo>
                  <a:pt x="80270" y="328406"/>
                </a:lnTo>
                <a:lnTo>
                  <a:pt x="89670" y="324023"/>
                </a:lnTo>
                <a:lnTo>
                  <a:pt x="104451" y="311715"/>
                </a:lnTo>
                <a:lnTo>
                  <a:pt x="116168" y="304621"/>
                </a:lnTo>
                <a:lnTo>
                  <a:pt x="125287" y="302289"/>
                </a:lnTo>
                <a:lnTo>
                  <a:pt x="132274" y="304265"/>
                </a:lnTo>
                <a:lnTo>
                  <a:pt x="137595" y="310099"/>
                </a:lnTo>
                <a:lnTo>
                  <a:pt x="141717" y="319338"/>
                </a:lnTo>
                <a:lnTo>
                  <a:pt x="148596" y="332371"/>
                </a:lnTo>
                <a:lnTo>
                  <a:pt x="155290" y="340763"/>
                </a:lnTo>
                <a:lnTo>
                  <a:pt x="162301" y="343722"/>
                </a:lnTo>
                <a:lnTo>
                  <a:pt x="170131" y="340456"/>
                </a:lnTo>
                <a:lnTo>
                  <a:pt x="179593" y="334155"/>
                </a:lnTo>
                <a:lnTo>
                  <a:pt x="187456" y="333493"/>
                </a:lnTo>
                <a:lnTo>
                  <a:pt x="208853" y="367091"/>
                </a:lnTo>
                <a:lnTo>
                  <a:pt x="219151" y="402094"/>
                </a:lnTo>
                <a:lnTo>
                  <a:pt x="217816" y="409513"/>
                </a:lnTo>
                <a:lnTo>
                  <a:pt x="215140" y="418146"/>
                </a:lnTo>
                <a:lnTo>
                  <a:pt x="219697" y="425254"/>
                </a:lnTo>
                <a:lnTo>
                  <a:pt x="229088" y="433194"/>
                </a:lnTo>
                <a:lnTo>
                  <a:pt x="240639" y="444287"/>
                </a:lnTo>
                <a:lnTo>
                  <a:pt x="247708" y="453006"/>
                </a:lnTo>
                <a:lnTo>
                  <a:pt x="249346" y="459607"/>
                </a:lnTo>
                <a:lnTo>
                  <a:pt x="244605" y="464346"/>
                </a:lnTo>
                <a:lnTo>
                  <a:pt x="231211" y="469559"/>
                </a:lnTo>
                <a:lnTo>
                  <a:pt x="225564" y="476114"/>
                </a:lnTo>
                <a:lnTo>
                  <a:pt x="227167" y="484418"/>
                </a:lnTo>
                <a:lnTo>
                  <a:pt x="235528" y="494879"/>
                </a:lnTo>
                <a:lnTo>
                  <a:pt x="244893" y="507291"/>
                </a:lnTo>
                <a:lnTo>
                  <a:pt x="250991" y="517168"/>
                </a:lnTo>
                <a:lnTo>
                  <a:pt x="257350" y="525618"/>
                </a:lnTo>
                <a:lnTo>
                  <a:pt x="271572" y="539244"/>
                </a:lnTo>
                <a:lnTo>
                  <a:pt x="280580" y="552131"/>
                </a:lnTo>
                <a:lnTo>
                  <a:pt x="285121" y="561154"/>
                </a:lnTo>
                <a:lnTo>
                  <a:pt x="299968" y="552971"/>
                </a:lnTo>
                <a:lnTo>
                  <a:pt x="314443" y="545820"/>
                </a:lnTo>
                <a:lnTo>
                  <a:pt x="353684" y="530343"/>
                </a:lnTo>
                <a:lnTo>
                  <a:pt x="382570" y="523356"/>
                </a:lnTo>
                <a:lnTo>
                  <a:pt x="411592" y="523564"/>
                </a:lnTo>
                <a:lnTo>
                  <a:pt x="435971" y="522822"/>
                </a:lnTo>
                <a:lnTo>
                  <a:pt x="486057" y="516897"/>
                </a:lnTo>
                <a:lnTo>
                  <a:pt x="511664" y="509615"/>
                </a:lnTo>
                <a:lnTo>
                  <a:pt x="517004" y="507819"/>
                </a:lnTo>
                <a:lnTo>
                  <a:pt x="521548" y="506672"/>
                </a:lnTo>
                <a:lnTo>
                  <a:pt x="525776" y="506373"/>
                </a:lnTo>
                <a:lnTo>
                  <a:pt x="545966" y="511920"/>
                </a:lnTo>
                <a:lnTo>
                  <a:pt x="586279" y="532013"/>
                </a:lnTo>
                <a:lnTo>
                  <a:pt x="626180" y="561873"/>
                </a:lnTo>
                <a:lnTo>
                  <a:pt x="665281" y="598824"/>
                </a:lnTo>
                <a:lnTo>
                  <a:pt x="703195" y="640187"/>
                </a:lnTo>
                <a:lnTo>
                  <a:pt x="739533" y="683287"/>
                </a:lnTo>
                <a:lnTo>
                  <a:pt x="773909" y="725444"/>
                </a:lnTo>
                <a:lnTo>
                  <a:pt x="790239" y="745334"/>
                </a:lnTo>
                <a:lnTo>
                  <a:pt x="820943" y="781059"/>
                </a:lnTo>
                <a:lnTo>
                  <a:pt x="848714" y="809150"/>
                </a:lnTo>
                <a:lnTo>
                  <a:pt x="883863" y="831243"/>
                </a:lnTo>
                <a:lnTo>
                  <a:pt x="894224" y="832855"/>
                </a:lnTo>
                <a:lnTo>
                  <a:pt x="904338" y="832195"/>
                </a:lnTo>
                <a:lnTo>
                  <a:pt x="944083" y="815463"/>
                </a:lnTo>
                <a:lnTo>
                  <a:pt x="954281" y="809908"/>
                </a:lnTo>
                <a:lnTo>
                  <a:pt x="964761" y="804667"/>
                </a:lnTo>
                <a:lnTo>
                  <a:pt x="975610" y="800168"/>
                </a:lnTo>
                <a:lnTo>
                  <a:pt x="986917" y="796844"/>
                </a:lnTo>
                <a:lnTo>
                  <a:pt x="998769" y="795124"/>
                </a:lnTo>
                <a:lnTo>
                  <a:pt x="1017539" y="796474"/>
                </a:lnTo>
                <a:lnTo>
                  <a:pt x="1064201" y="800813"/>
                </a:lnTo>
                <a:lnTo>
                  <a:pt x="1097985" y="804664"/>
                </a:lnTo>
                <a:lnTo>
                  <a:pt x="1106739" y="805635"/>
                </a:lnTo>
                <a:lnTo>
                  <a:pt x="1114367" y="806377"/>
                </a:lnTo>
                <a:lnTo>
                  <a:pt x="1130721" y="780499"/>
                </a:lnTo>
                <a:lnTo>
                  <a:pt x="1140018" y="738906"/>
                </a:lnTo>
                <a:lnTo>
                  <a:pt x="1153175" y="724809"/>
                </a:lnTo>
                <a:lnTo>
                  <a:pt x="1150241" y="724568"/>
                </a:lnTo>
                <a:lnTo>
                  <a:pt x="1159944" y="716262"/>
                </a:lnTo>
                <a:lnTo>
                  <a:pt x="1156934" y="716033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328"/>
          <p:cNvSpPr/>
          <p:nvPr/>
        </p:nvSpPr>
        <p:spPr>
          <a:xfrm>
            <a:off x="2820210" y="3271493"/>
            <a:ext cx="1468442" cy="213360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329"/>
          <p:cNvSpPr/>
          <p:nvPr/>
        </p:nvSpPr>
        <p:spPr>
          <a:xfrm>
            <a:off x="2820210" y="3266353"/>
            <a:ext cx="1468755" cy="2139315"/>
          </a:xfrm>
          <a:custGeom>
            <a:avLst/>
            <a:gdLst/>
            <a:ahLst/>
            <a:cxnLst/>
            <a:rect l="l" t="t" r="r" b="b"/>
            <a:pathLst>
              <a:path w="1468754" h="2139315">
                <a:moveTo>
                  <a:pt x="1346461" y="1514878"/>
                </a:moveTo>
                <a:lnTo>
                  <a:pt x="1355681" y="1512604"/>
                </a:lnTo>
                <a:lnTo>
                  <a:pt x="1358462" y="1515843"/>
                </a:lnTo>
                <a:lnTo>
                  <a:pt x="1367962" y="1510560"/>
                </a:lnTo>
                <a:lnTo>
                  <a:pt x="1374260" y="1502441"/>
                </a:lnTo>
                <a:lnTo>
                  <a:pt x="1376910" y="1490105"/>
                </a:lnTo>
                <a:lnTo>
                  <a:pt x="1379620" y="1475796"/>
                </a:lnTo>
                <a:lnTo>
                  <a:pt x="1386174" y="1464407"/>
                </a:lnTo>
                <a:lnTo>
                  <a:pt x="1395728" y="1455529"/>
                </a:lnTo>
                <a:lnTo>
                  <a:pt x="1406236" y="1447570"/>
                </a:lnTo>
                <a:lnTo>
                  <a:pt x="1415651" y="1438937"/>
                </a:lnTo>
                <a:lnTo>
                  <a:pt x="1421927" y="1428039"/>
                </a:lnTo>
                <a:lnTo>
                  <a:pt x="1421756" y="1411459"/>
                </a:lnTo>
                <a:lnTo>
                  <a:pt x="1418565" y="1397986"/>
                </a:lnTo>
                <a:lnTo>
                  <a:pt x="1413952" y="1386745"/>
                </a:lnTo>
                <a:lnTo>
                  <a:pt x="1409512" y="1376864"/>
                </a:lnTo>
                <a:lnTo>
                  <a:pt x="1406844" y="1367470"/>
                </a:lnTo>
                <a:lnTo>
                  <a:pt x="1425692" y="1328185"/>
                </a:lnTo>
                <a:lnTo>
                  <a:pt x="1440913" y="1317189"/>
                </a:lnTo>
                <a:lnTo>
                  <a:pt x="1448450" y="1311639"/>
                </a:lnTo>
                <a:lnTo>
                  <a:pt x="1467948" y="1274343"/>
                </a:lnTo>
                <a:lnTo>
                  <a:pt x="1468442" y="1259765"/>
                </a:lnTo>
                <a:lnTo>
                  <a:pt x="1467933" y="1246505"/>
                </a:lnTo>
                <a:lnTo>
                  <a:pt x="1467067" y="1234253"/>
                </a:lnTo>
                <a:lnTo>
                  <a:pt x="1466488" y="1222703"/>
                </a:lnTo>
                <a:lnTo>
                  <a:pt x="1456186" y="1217497"/>
                </a:lnTo>
                <a:lnTo>
                  <a:pt x="1443560" y="1211485"/>
                </a:lnTo>
                <a:lnTo>
                  <a:pt x="1430005" y="1204761"/>
                </a:lnTo>
                <a:lnTo>
                  <a:pt x="1416915" y="1197424"/>
                </a:lnTo>
                <a:lnTo>
                  <a:pt x="1405684" y="1189568"/>
                </a:lnTo>
                <a:lnTo>
                  <a:pt x="1397707" y="1181291"/>
                </a:lnTo>
                <a:lnTo>
                  <a:pt x="1394378" y="1172688"/>
                </a:lnTo>
                <a:lnTo>
                  <a:pt x="1399455" y="1158754"/>
                </a:lnTo>
                <a:lnTo>
                  <a:pt x="1407022" y="1149025"/>
                </a:lnTo>
                <a:lnTo>
                  <a:pt x="1409745" y="1090583"/>
                </a:lnTo>
                <a:lnTo>
                  <a:pt x="1370843" y="1058658"/>
                </a:lnTo>
                <a:lnTo>
                  <a:pt x="1360904" y="1035567"/>
                </a:lnTo>
                <a:lnTo>
                  <a:pt x="1361917" y="1016689"/>
                </a:lnTo>
                <a:lnTo>
                  <a:pt x="1364253" y="977514"/>
                </a:lnTo>
                <a:lnTo>
                  <a:pt x="1366559" y="946545"/>
                </a:lnTo>
                <a:lnTo>
                  <a:pt x="1366501" y="930465"/>
                </a:lnTo>
                <a:lnTo>
                  <a:pt x="1363637" y="920527"/>
                </a:lnTo>
                <a:lnTo>
                  <a:pt x="1358580" y="913929"/>
                </a:lnTo>
                <a:lnTo>
                  <a:pt x="1351943" y="907867"/>
                </a:lnTo>
                <a:lnTo>
                  <a:pt x="1344339" y="899539"/>
                </a:lnTo>
                <a:lnTo>
                  <a:pt x="1335200" y="844885"/>
                </a:lnTo>
                <a:lnTo>
                  <a:pt x="1330624" y="800760"/>
                </a:lnTo>
                <a:lnTo>
                  <a:pt x="1330063" y="794625"/>
                </a:lnTo>
                <a:lnTo>
                  <a:pt x="1336398" y="784456"/>
                </a:lnTo>
                <a:lnTo>
                  <a:pt x="1348533" y="782164"/>
                </a:lnTo>
                <a:lnTo>
                  <a:pt x="1362535" y="774098"/>
                </a:lnTo>
                <a:lnTo>
                  <a:pt x="1372724" y="763791"/>
                </a:lnTo>
                <a:lnTo>
                  <a:pt x="1379270" y="752805"/>
                </a:lnTo>
                <a:lnTo>
                  <a:pt x="1382340" y="742700"/>
                </a:lnTo>
                <a:lnTo>
                  <a:pt x="1385615" y="741028"/>
                </a:lnTo>
                <a:lnTo>
                  <a:pt x="1383037" y="734755"/>
                </a:lnTo>
                <a:lnTo>
                  <a:pt x="1383494" y="728748"/>
                </a:lnTo>
                <a:lnTo>
                  <a:pt x="1381208" y="719477"/>
                </a:lnTo>
                <a:lnTo>
                  <a:pt x="1381437" y="716492"/>
                </a:lnTo>
                <a:lnTo>
                  <a:pt x="1392528" y="708217"/>
                </a:lnTo>
                <a:lnTo>
                  <a:pt x="1397376" y="697622"/>
                </a:lnTo>
                <a:lnTo>
                  <a:pt x="1399166" y="683083"/>
                </a:lnTo>
                <a:lnTo>
                  <a:pt x="1398372" y="666545"/>
                </a:lnTo>
                <a:lnTo>
                  <a:pt x="1393911" y="653810"/>
                </a:lnTo>
                <a:lnTo>
                  <a:pt x="1361109" y="620232"/>
                </a:lnTo>
                <a:lnTo>
                  <a:pt x="1354337" y="619352"/>
                </a:lnTo>
                <a:lnTo>
                  <a:pt x="1344077" y="619800"/>
                </a:lnTo>
                <a:lnTo>
                  <a:pt x="1333225" y="617413"/>
                </a:lnTo>
                <a:lnTo>
                  <a:pt x="1298889" y="595124"/>
                </a:lnTo>
                <a:lnTo>
                  <a:pt x="1271450" y="560994"/>
                </a:lnTo>
                <a:lnTo>
                  <a:pt x="1263066" y="538553"/>
                </a:lnTo>
                <a:lnTo>
                  <a:pt x="1264755" y="525572"/>
                </a:lnTo>
                <a:lnTo>
                  <a:pt x="1289862" y="487364"/>
                </a:lnTo>
                <a:lnTo>
                  <a:pt x="1311978" y="475890"/>
                </a:lnTo>
                <a:lnTo>
                  <a:pt x="1319478" y="472323"/>
                </a:lnTo>
                <a:lnTo>
                  <a:pt x="1350094" y="444038"/>
                </a:lnTo>
                <a:lnTo>
                  <a:pt x="1355871" y="422712"/>
                </a:lnTo>
                <a:lnTo>
                  <a:pt x="1355622" y="405625"/>
                </a:lnTo>
                <a:lnTo>
                  <a:pt x="1352523" y="390933"/>
                </a:lnTo>
                <a:lnTo>
                  <a:pt x="1347419" y="378223"/>
                </a:lnTo>
                <a:lnTo>
                  <a:pt x="1341153" y="367084"/>
                </a:lnTo>
                <a:lnTo>
                  <a:pt x="1334569" y="357103"/>
                </a:lnTo>
                <a:lnTo>
                  <a:pt x="1328511" y="347868"/>
                </a:lnTo>
                <a:lnTo>
                  <a:pt x="1323823" y="338969"/>
                </a:lnTo>
                <a:lnTo>
                  <a:pt x="1321348" y="329991"/>
                </a:lnTo>
                <a:lnTo>
                  <a:pt x="1323227" y="321227"/>
                </a:lnTo>
                <a:lnTo>
                  <a:pt x="1327168" y="315336"/>
                </a:lnTo>
                <a:lnTo>
                  <a:pt x="1332630" y="311465"/>
                </a:lnTo>
                <a:lnTo>
                  <a:pt x="1339074" y="308758"/>
                </a:lnTo>
                <a:lnTo>
                  <a:pt x="1345957" y="306364"/>
                </a:lnTo>
                <a:lnTo>
                  <a:pt x="1352739" y="303426"/>
                </a:lnTo>
                <a:lnTo>
                  <a:pt x="1358880" y="299093"/>
                </a:lnTo>
                <a:lnTo>
                  <a:pt x="1363838" y="292509"/>
                </a:lnTo>
                <a:lnTo>
                  <a:pt x="1367073" y="282821"/>
                </a:lnTo>
                <a:lnTo>
                  <a:pt x="1368045" y="269175"/>
                </a:lnTo>
                <a:lnTo>
                  <a:pt x="1365515" y="257047"/>
                </a:lnTo>
                <a:lnTo>
                  <a:pt x="1359051" y="248461"/>
                </a:lnTo>
                <a:lnTo>
                  <a:pt x="1350039" y="242283"/>
                </a:lnTo>
                <a:lnTo>
                  <a:pt x="1339867" y="237379"/>
                </a:lnTo>
                <a:lnTo>
                  <a:pt x="1329921" y="232616"/>
                </a:lnTo>
                <a:lnTo>
                  <a:pt x="1321589" y="226861"/>
                </a:lnTo>
                <a:lnTo>
                  <a:pt x="1316257" y="218979"/>
                </a:lnTo>
                <a:lnTo>
                  <a:pt x="1315386" y="202837"/>
                </a:lnTo>
                <a:lnTo>
                  <a:pt x="1316767" y="193413"/>
                </a:lnTo>
                <a:lnTo>
                  <a:pt x="1302794" y="191934"/>
                </a:lnTo>
                <a:lnTo>
                  <a:pt x="1288377" y="193162"/>
                </a:lnTo>
                <a:lnTo>
                  <a:pt x="1277154" y="197889"/>
                </a:lnTo>
                <a:lnTo>
                  <a:pt x="1284977" y="210104"/>
                </a:lnTo>
                <a:lnTo>
                  <a:pt x="1290526" y="220532"/>
                </a:lnTo>
                <a:lnTo>
                  <a:pt x="1293950" y="229203"/>
                </a:lnTo>
                <a:lnTo>
                  <a:pt x="1295400" y="236149"/>
                </a:lnTo>
                <a:lnTo>
                  <a:pt x="1295028" y="241402"/>
                </a:lnTo>
                <a:lnTo>
                  <a:pt x="1292983" y="244994"/>
                </a:lnTo>
                <a:lnTo>
                  <a:pt x="1289417" y="246955"/>
                </a:lnTo>
                <a:lnTo>
                  <a:pt x="1284480" y="247318"/>
                </a:lnTo>
                <a:lnTo>
                  <a:pt x="1278322" y="246113"/>
                </a:lnTo>
                <a:lnTo>
                  <a:pt x="1244498" y="226252"/>
                </a:lnTo>
                <a:lnTo>
                  <a:pt x="1224178" y="207738"/>
                </a:lnTo>
                <a:lnTo>
                  <a:pt x="1220645" y="210813"/>
                </a:lnTo>
                <a:lnTo>
                  <a:pt x="1197035" y="244810"/>
                </a:lnTo>
                <a:lnTo>
                  <a:pt x="1197605" y="251696"/>
                </a:lnTo>
                <a:lnTo>
                  <a:pt x="1222355" y="285132"/>
                </a:lnTo>
                <a:lnTo>
                  <a:pt x="1252623" y="305675"/>
                </a:lnTo>
                <a:lnTo>
                  <a:pt x="1266461" y="326456"/>
                </a:lnTo>
                <a:lnTo>
                  <a:pt x="1276722" y="342449"/>
                </a:lnTo>
                <a:lnTo>
                  <a:pt x="1283565" y="354449"/>
                </a:lnTo>
                <a:lnTo>
                  <a:pt x="1287148" y="363255"/>
                </a:lnTo>
                <a:lnTo>
                  <a:pt x="1287630" y="369661"/>
                </a:lnTo>
                <a:lnTo>
                  <a:pt x="1285168" y="374465"/>
                </a:lnTo>
                <a:lnTo>
                  <a:pt x="1279923" y="378462"/>
                </a:lnTo>
                <a:lnTo>
                  <a:pt x="1272051" y="382449"/>
                </a:lnTo>
                <a:lnTo>
                  <a:pt x="1261734" y="375488"/>
                </a:lnTo>
                <a:lnTo>
                  <a:pt x="1254422" y="365591"/>
                </a:lnTo>
                <a:lnTo>
                  <a:pt x="1248511" y="354070"/>
                </a:lnTo>
                <a:lnTo>
                  <a:pt x="1242394" y="342238"/>
                </a:lnTo>
                <a:lnTo>
                  <a:pt x="1234469" y="331405"/>
                </a:lnTo>
                <a:lnTo>
                  <a:pt x="1217925" y="327712"/>
                </a:lnTo>
                <a:lnTo>
                  <a:pt x="1203276" y="320960"/>
                </a:lnTo>
                <a:lnTo>
                  <a:pt x="1171972" y="291464"/>
                </a:lnTo>
                <a:lnTo>
                  <a:pt x="1162903" y="273203"/>
                </a:lnTo>
                <a:lnTo>
                  <a:pt x="1163733" y="258238"/>
                </a:lnTo>
                <a:lnTo>
                  <a:pt x="1174731" y="220647"/>
                </a:lnTo>
                <a:lnTo>
                  <a:pt x="1192908" y="188729"/>
                </a:lnTo>
                <a:lnTo>
                  <a:pt x="1199321" y="178178"/>
                </a:lnTo>
                <a:lnTo>
                  <a:pt x="1213844" y="140177"/>
                </a:lnTo>
                <a:lnTo>
                  <a:pt x="1216746" y="120988"/>
                </a:lnTo>
                <a:lnTo>
                  <a:pt x="1216491" y="110530"/>
                </a:lnTo>
                <a:lnTo>
                  <a:pt x="1215281" y="97460"/>
                </a:lnTo>
                <a:lnTo>
                  <a:pt x="1209213" y="90371"/>
                </a:lnTo>
                <a:lnTo>
                  <a:pt x="1203966" y="86745"/>
                </a:lnTo>
                <a:lnTo>
                  <a:pt x="1199440" y="86195"/>
                </a:lnTo>
                <a:lnTo>
                  <a:pt x="1195541" y="88335"/>
                </a:lnTo>
                <a:lnTo>
                  <a:pt x="1182032" y="125859"/>
                </a:lnTo>
                <a:lnTo>
                  <a:pt x="1179849" y="136024"/>
                </a:lnTo>
                <a:lnTo>
                  <a:pt x="1177613" y="146174"/>
                </a:lnTo>
                <a:lnTo>
                  <a:pt x="1162237" y="183178"/>
                </a:lnTo>
                <a:lnTo>
                  <a:pt x="1133828" y="189129"/>
                </a:lnTo>
                <a:lnTo>
                  <a:pt x="1115493" y="194321"/>
                </a:lnTo>
                <a:lnTo>
                  <a:pt x="1080365" y="225026"/>
                </a:lnTo>
                <a:lnTo>
                  <a:pt x="1070285" y="268523"/>
                </a:lnTo>
                <a:lnTo>
                  <a:pt x="1070291" y="281057"/>
                </a:lnTo>
                <a:lnTo>
                  <a:pt x="1071176" y="293847"/>
                </a:lnTo>
                <a:lnTo>
                  <a:pt x="1072641" y="306700"/>
                </a:lnTo>
                <a:lnTo>
                  <a:pt x="1074386" y="319425"/>
                </a:lnTo>
                <a:lnTo>
                  <a:pt x="1076113" y="331828"/>
                </a:lnTo>
                <a:lnTo>
                  <a:pt x="1077519" y="343719"/>
                </a:lnTo>
                <a:lnTo>
                  <a:pt x="1078307" y="354906"/>
                </a:lnTo>
                <a:lnTo>
                  <a:pt x="1078177" y="365196"/>
                </a:lnTo>
                <a:lnTo>
                  <a:pt x="1076828" y="374398"/>
                </a:lnTo>
                <a:lnTo>
                  <a:pt x="1073961" y="382319"/>
                </a:lnTo>
                <a:lnTo>
                  <a:pt x="1069277" y="388769"/>
                </a:lnTo>
                <a:lnTo>
                  <a:pt x="1062475" y="393554"/>
                </a:lnTo>
                <a:lnTo>
                  <a:pt x="1055217" y="407538"/>
                </a:lnTo>
                <a:lnTo>
                  <a:pt x="1036389" y="445398"/>
                </a:lnTo>
                <a:lnTo>
                  <a:pt x="1021663" y="489145"/>
                </a:lnTo>
                <a:lnTo>
                  <a:pt x="1020300" y="503359"/>
                </a:lnTo>
                <a:lnTo>
                  <a:pt x="1018981" y="516063"/>
                </a:lnTo>
                <a:lnTo>
                  <a:pt x="1018078" y="527248"/>
                </a:lnTo>
                <a:lnTo>
                  <a:pt x="1017962" y="536907"/>
                </a:lnTo>
                <a:lnTo>
                  <a:pt x="1019004" y="545031"/>
                </a:lnTo>
                <a:lnTo>
                  <a:pt x="1054592" y="562364"/>
                </a:lnTo>
                <a:lnTo>
                  <a:pt x="1070384" y="561118"/>
                </a:lnTo>
                <a:lnTo>
                  <a:pt x="1089934" y="558283"/>
                </a:lnTo>
                <a:lnTo>
                  <a:pt x="1104939" y="562069"/>
                </a:lnTo>
                <a:lnTo>
                  <a:pt x="1138667" y="583482"/>
                </a:lnTo>
                <a:lnTo>
                  <a:pt x="1158276" y="617013"/>
                </a:lnTo>
                <a:lnTo>
                  <a:pt x="1167392" y="658847"/>
                </a:lnTo>
                <a:lnTo>
                  <a:pt x="1167689" y="674345"/>
                </a:lnTo>
                <a:lnTo>
                  <a:pt x="1165452" y="685753"/>
                </a:lnTo>
                <a:lnTo>
                  <a:pt x="1161230" y="693948"/>
                </a:lnTo>
                <a:lnTo>
                  <a:pt x="1155574" y="699810"/>
                </a:lnTo>
                <a:lnTo>
                  <a:pt x="1149034" y="704218"/>
                </a:lnTo>
                <a:lnTo>
                  <a:pt x="1142161" y="708050"/>
                </a:lnTo>
                <a:lnTo>
                  <a:pt x="1135504" y="712185"/>
                </a:lnTo>
                <a:lnTo>
                  <a:pt x="1129614" y="717502"/>
                </a:lnTo>
                <a:lnTo>
                  <a:pt x="1125040" y="724879"/>
                </a:lnTo>
                <a:lnTo>
                  <a:pt x="1125139" y="739116"/>
                </a:lnTo>
                <a:lnTo>
                  <a:pt x="1147558" y="773745"/>
                </a:lnTo>
                <a:lnTo>
                  <a:pt x="1167952" y="790066"/>
                </a:lnTo>
                <a:lnTo>
                  <a:pt x="1175888" y="796187"/>
                </a:lnTo>
                <a:lnTo>
                  <a:pt x="1180585" y="800943"/>
                </a:lnTo>
                <a:lnTo>
                  <a:pt x="1166176" y="800574"/>
                </a:lnTo>
                <a:lnTo>
                  <a:pt x="1152199" y="797377"/>
                </a:lnTo>
                <a:lnTo>
                  <a:pt x="1118850" y="775229"/>
                </a:lnTo>
                <a:lnTo>
                  <a:pt x="1109762" y="754410"/>
                </a:lnTo>
                <a:lnTo>
                  <a:pt x="1111008" y="742680"/>
                </a:lnTo>
                <a:lnTo>
                  <a:pt x="1125013" y="698946"/>
                </a:lnTo>
                <a:lnTo>
                  <a:pt x="1137798" y="673330"/>
                </a:lnTo>
                <a:lnTo>
                  <a:pt x="1132626" y="662750"/>
                </a:lnTo>
                <a:lnTo>
                  <a:pt x="1128667" y="651625"/>
                </a:lnTo>
                <a:lnTo>
                  <a:pt x="1125424" y="640291"/>
                </a:lnTo>
                <a:lnTo>
                  <a:pt x="1122398" y="629087"/>
                </a:lnTo>
                <a:lnTo>
                  <a:pt x="1119092" y="618351"/>
                </a:lnTo>
                <a:lnTo>
                  <a:pt x="1093117" y="586833"/>
                </a:lnTo>
                <a:lnTo>
                  <a:pt x="1065511" y="582656"/>
                </a:lnTo>
                <a:lnTo>
                  <a:pt x="1052950" y="583679"/>
                </a:lnTo>
                <a:lnTo>
                  <a:pt x="1018519" y="601573"/>
                </a:lnTo>
                <a:lnTo>
                  <a:pt x="1004795" y="648124"/>
                </a:lnTo>
                <a:lnTo>
                  <a:pt x="1003784" y="684884"/>
                </a:lnTo>
                <a:lnTo>
                  <a:pt x="1004406" y="707114"/>
                </a:lnTo>
                <a:lnTo>
                  <a:pt x="987609" y="720625"/>
                </a:lnTo>
                <a:lnTo>
                  <a:pt x="959679" y="747968"/>
                </a:lnTo>
                <a:lnTo>
                  <a:pt x="947254" y="772526"/>
                </a:lnTo>
                <a:lnTo>
                  <a:pt x="943652" y="779911"/>
                </a:lnTo>
                <a:lnTo>
                  <a:pt x="911286" y="813538"/>
                </a:lnTo>
                <a:lnTo>
                  <a:pt x="869068" y="826463"/>
                </a:lnTo>
                <a:lnTo>
                  <a:pt x="862873" y="827250"/>
                </a:lnTo>
                <a:lnTo>
                  <a:pt x="827278" y="852465"/>
                </a:lnTo>
                <a:lnTo>
                  <a:pt x="823399" y="861696"/>
                </a:lnTo>
                <a:lnTo>
                  <a:pt x="812787" y="850851"/>
                </a:lnTo>
                <a:lnTo>
                  <a:pt x="778408" y="830498"/>
                </a:lnTo>
                <a:lnTo>
                  <a:pt x="756302" y="822906"/>
                </a:lnTo>
                <a:lnTo>
                  <a:pt x="746373" y="819649"/>
                </a:lnTo>
                <a:lnTo>
                  <a:pt x="719695" y="792061"/>
                </a:lnTo>
                <a:lnTo>
                  <a:pt x="718833" y="784967"/>
                </a:lnTo>
                <a:lnTo>
                  <a:pt x="715867" y="777863"/>
                </a:lnTo>
                <a:lnTo>
                  <a:pt x="711710" y="770967"/>
                </a:lnTo>
                <a:lnTo>
                  <a:pt x="707276" y="764497"/>
                </a:lnTo>
                <a:lnTo>
                  <a:pt x="703481" y="758670"/>
                </a:lnTo>
                <a:lnTo>
                  <a:pt x="701237" y="753705"/>
                </a:lnTo>
                <a:lnTo>
                  <a:pt x="701459" y="749819"/>
                </a:lnTo>
                <a:lnTo>
                  <a:pt x="705061" y="747229"/>
                </a:lnTo>
                <a:lnTo>
                  <a:pt x="712957" y="746154"/>
                </a:lnTo>
                <a:lnTo>
                  <a:pt x="726062" y="746812"/>
                </a:lnTo>
                <a:lnTo>
                  <a:pt x="754509" y="779275"/>
                </a:lnTo>
                <a:lnTo>
                  <a:pt x="757392" y="788534"/>
                </a:lnTo>
                <a:lnTo>
                  <a:pt x="760780" y="797566"/>
                </a:lnTo>
                <a:lnTo>
                  <a:pt x="765293" y="805878"/>
                </a:lnTo>
                <a:lnTo>
                  <a:pt x="771547" y="812980"/>
                </a:lnTo>
                <a:lnTo>
                  <a:pt x="780161" y="818377"/>
                </a:lnTo>
                <a:lnTo>
                  <a:pt x="791752" y="821578"/>
                </a:lnTo>
                <a:lnTo>
                  <a:pt x="800473" y="820581"/>
                </a:lnTo>
                <a:lnTo>
                  <a:pt x="832820" y="797804"/>
                </a:lnTo>
                <a:lnTo>
                  <a:pt x="857030" y="767648"/>
                </a:lnTo>
                <a:lnTo>
                  <a:pt x="865589" y="756374"/>
                </a:lnTo>
                <a:lnTo>
                  <a:pt x="874549" y="744884"/>
                </a:lnTo>
                <a:lnTo>
                  <a:pt x="904763" y="711502"/>
                </a:lnTo>
                <a:lnTo>
                  <a:pt x="928620" y="692530"/>
                </a:lnTo>
                <a:lnTo>
                  <a:pt x="933307" y="679461"/>
                </a:lnTo>
                <a:lnTo>
                  <a:pt x="959447" y="647121"/>
                </a:lnTo>
                <a:lnTo>
                  <a:pt x="973436" y="642250"/>
                </a:lnTo>
                <a:lnTo>
                  <a:pt x="977174" y="641070"/>
                </a:lnTo>
                <a:lnTo>
                  <a:pt x="980270" y="639563"/>
                </a:lnTo>
                <a:lnTo>
                  <a:pt x="982617" y="637397"/>
                </a:lnTo>
                <a:lnTo>
                  <a:pt x="984109" y="634244"/>
                </a:lnTo>
                <a:lnTo>
                  <a:pt x="984638" y="629775"/>
                </a:lnTo>
                <a:lnTo>
                  <a:pt x="984096" y="623658"/>
                </a:lnTo>
                <a:lnTo>
                  <a:pt x="969087" y="576126"/>
                </a:lnTo>
                <a:lnTo>
                  <a:pt x="961587" y="556828"/>
                </a:lnTo>
                <a:lnTo>
                  <a:pt x="958467" y="547506"/>
                </a:lnTo>
                <a:lnTo>
                  <a:pt x="956712" y="537437"/>
                </a:lnTo>
                <a:lnTo>
                  <a:pt x="956219" y="526709"/>
                </a:lnTo>
                <a:lnTo>
                  <a:pt x="956884" y="515412"/>
                </a:lnTo>
                <a:lnTo>
                  <a:pt x="969027" y="466314"/>
                </a:lnTo>
                <a:lnTo>
                  <a:pt x="985167" y="427888"/>
                </a:lnTo>
                <a:lnTo>
                  <a:pt x="1004203" y="390768"/>
                </a:lnTo>
                <a:lnTo>
                  <a:pt x="1023314" y="357366"/>
                </a:lnTo>
                <a:lnTo>
                  <a:pt x="1039680" y="330095"/>
                </a:lnTo>
                <a:lnTo>
                  <a:pt x="1045252" y="318911"/>
                </a:lnTo>
                <a:lnTo>
                  <a:pt x="1048319" y="309432"/>
                </a:lnTo>
                <a:lnTo>
                  <a:pt x="1049292" y="301329"/>
                </a:lnTo>
                <a:lnTo>
                  <a:pt x="1048579" y="294270"/>
                </a:lnTo>
                <a:lnTo>
                  <a:pt x="1046593" y="287924"/>
                </a:lnTo>
                <a:lnTo>
                  <a:pt x="1043742" y="281962"/>
                </a:lnTo>
                <a:lnTo>
                  <a:pt x="1040438" y="276052"/>
                </a:lnTo>
                <a:lnTo>
                  <a:pt x="1037090" y="269863"/>
                </a:lnTo>
                <a:lnTo>
                  <a:pt x="1034110" y="263066"/>
                </a:lnTo>
                <a:lnTo>
                  <a:pt x="1031906" y="255330"/>
                </a:lnTo>
                <a:lnTo>
                  <a:pt x="1030890" y="246324"/>
                </a:lnTo>
                <a:lnTo>
                  <a:pt x="1031472" y="235717"/>
                </a:lnTo>
                <a:lnTo>
                  <a:pt x="1047425" y="196886"/>
                </a:lnTo>
                <a:lnTo>
                  <a:pt x="1069520" y="178615"/>
                </a:lnTo>
                <a:lnTo>
                  <a:pt x="1073980" y="175999"/>
                </a:lnTo>
                <a:lnTo>
                  <a:pt x="1101670" y="141494"/>
                </a:lnTo>
                <a:lnTo>
                  <a:pt x="1113120" y="100133"/>
                </a:lnTo>
                <a:lnTo>
                  <a:pt x="1113579" y="88535"/>
                </a:lnTo>
                <a:lnTo>
                  <a:pt x="1112023" y="78586"/>
                </a:lnTo>
                <a:lnTo>
                  <a:pt x="1083870" y="48087"/>
                </a:lnTo>
                <a:lnTo>
                  <a:pt x="1070906" y="40990"/>
                </a:lnTo>
                <a:lnTo>
                  <a:pt x="1057454" y="32917"/>
                </a:lnTo>
                <a:lnTo>
                  <a:pt x="1046138" y="25139"/>
                </a:lnTo>
                <a:lnTo>
                  <a:pt x="1036633" y="17931"/>
                </a:lnTo>
                <a:lnTo>
                  <a:pt x="1028616" y="11565"/>
                </a:lnTo>
                <a:lnTo>
                  <a:pt x="1021762" y="6316"/>
                </a:lnTo>
                <a:lnTo>
                  <a:pt x="1015745" y="2456"/>
                </a:lnTo>
                <a:lnTo>
                  <a:pt x="1010241" y="259"/>
                </a:lnTo>
                <a:lnTo>
                  <a:pt x="1004925" y="0"/>
                </a:lnTo>
                <a:lnTo>
                  <a:pt x="999473" y="1950"/>
                </a:lnTo>
                <a:lnTo>
                  <a:pt x="972291" y="35320"/>
                </a:lnTo>
                <a:lnTo>
                  <a:pt x="963497" y="53059"/>
                </a:lnTo>
                <a:lnTo>
                  <a:pt x="958206" y="63572"/>
                </a:lnTo>
                <a:lnTo>
                  <a:pt x="938133" y="98397"/>
                </a:lnTo>
                <a:lnTo>
                  <a:pt x="910659" y="132384"/>
                </a:lnTo>
                <a:lnTo>
                  <a:pt x="874370" y="158121"/>
                </a:lnTo>
                <a:lnTo>
                  <a:pt x="827853" y="168197"/>
                </a:lnTo>
                <a:lnTo>
                  <a:pt x="818277" y="176076"/>
                </a:lnTo>
                <a:lnTo>
                  <a:pt x="801050" y="208854"/>
                </a:lnTo>
                <a:lnTo>
                  <a:pt x="801878" y="214351"/>
                </a:lnTo>
                <a:lnTo>
                  <a:pt x="803512" y="219583"/>
                </a:lnTo>
                <a:lnTo>
                  <a:pt x="805687" y="224588"/>
                </a:lnTo>
                <a:lnTo>
                  <a:pt x="808137" y="229404"/>
                </a:lnTo>
                <a:lnTo>
                  <a:pt x="810596" y="234069"/>
                </a:lnTo>
                <a:lnTo>
                  <a:pt x="812801" y="238620"/>
                </a:lnTo>
                <a:lnTo>
                  <a:pt x="814484" y="243095"/>
                </a:lnTo>
                <a:lnTo>
                  <a:pt x="815382" y="247533"/>
                </a:lnTo>
                <a:lnTo>
                  <a:pt x="815229" y="251969"/>
                </a:lnTo>
                <a:lnTo>
                  <a:pt x="813760" y="256444"/>
                </a:lnTo>
                <a:lnTo>
                  <a:pt x="810709" y="260993"/>
                </a:lnTo>
                <a:lnTo>
                  <a:pt x="805812" y="265655"/>
                </a:lnTo>
                <a:lnTo>
                  <a:pt x="798802" y="270469"/>
                </a:lnTo>
                <a:lnTo>
                  <a:pt x="794887" y="282456"/>
                </a:lnTo>
                <a:lnTo>
                  <a:pt x="769262" y="319777"/>
                </a:lnTo>
                <a:lnTo>
                  <a:pt x="754986" y="333842"/>
                </a:lnTo>
                <a:lnTo>
                  <a:pt x="748611" y="340171"/>
                </a:lnTo>
                <a:lnTo>
                  <a:pt x="743173" y="346200"/>
                </a:lnTo>
                <a:lnTo>
                  <a:pt x="738997" y="352057"/>
                </a:lnTo>
                <a:lnTo>
                  <a:pt x="736403" y="357870"/>
                </a:lnTo>
                <a:lnTo>
                  <a:pt x="735715" y="363765"/>
                </a:lnTo>
                <a:lnTo>
                  <a:pt x="737255" y="369869"/>
                </a:lnTo>
                <a:lnTo>
                  <a:pt x="741345" y="376311"/>
                </a:lnTo>
                <a:lnTo>
                  <a:pt x="748308" y="383216"/>
                </a:lnTo>
                <a:lnTo>
                  <a:pt x="759940" y="392402"/>
                </a:lnTo>
                <a:lnTo>
                  <a:pt x="768164" y="401878"/>
                </a:lnTo>
                <a:lnTo>
                  <a:pt x="779831" y="440575"/>
                </a:lnTo>
                <a:lnTo>
                  <a:pt x="780658" y="449920"/>
                </a:lnTo>
                <a:lnTo>
                  <a:pt x="781934" y="458921"/>
                </a:lnTo>
                <a:lnTo>
                  <a:pt x="784304" y="467472"/>
                </a:lnTo>
                <a:lnTo>
                  <a:pt x="788411" y="475469"/>
                </a:lnTo>
                <a:lnTo>
                  <a:pt x="791724" y="501583"/>
                </a:lnTo>
                <a:lnTo>
                  <a:pt x="776265" y="537717"/>
                </a:lnTo>
                <a:lnTo>
                  <a:pt x="761444" y="538128"/>
                </a:lnTo>
                <a:lnTo>
                  <a:pt x="753756" y="537435"/>
                </a:lnTo>
                <a:lnTo>
                  <a:pt x="720763" y="504248"/>
                </a:lnTo>
                <a:lnTo>
                  <a:pt x="703568" y="467575"/>
                </a:lnTo>
                <a:lnTo>
                  <a:pt x="686713" y="424769"/>
                </a:lnTo>
                <a:lnTo>
                  <a:pt x="680943" y="410048"/>
                </a:lnTo>
                <a:lnTo>
                  <a:pt x="675015" y="395425"/>
                </a:lnTo>
                <a:lnTo>
                  <a:pt x="668881" y="381096"/>
                </a:lnTo>
                <a:lnTo>
                  <a:pt x="662493" y="367256"/>
                </a:lnTo>
                <a:lnTo>
                  <a:pt x="651942" y="374374"/>
                </a:lnTo>
                <a:lnTo>
                  <a:pt x="640332" y="381539"/>
                </a:lnTo>
                <a:lnTo>
                  <a:pt x="630076" y="389998"/>
                </a:lnTo>
                <a:lnTo>
                  <a:pt x="623589" y="400996"/>
                </a:lnTo>
                <a:lnTo>
                  <a:pt x="624288" y="413820"/>
                </a:lnTo>
                <a:lnTo>
                  <a:pt x="628056" y="425170"/>
                </a:lnTo>
                <a:lnTo>
                  <a:pt x="633278" y="435858"/>
                </a:lnTo>
                <a:lnTo>
                  <a:pt x="638343" y="446701"/>
                </a:lnTo>
                <a:lnTo>
                  <a:pt x="641636" y="458513"/>
                </a:lnTo>
                <a:lnTo>
                  <a:pt x="638795" y="475757"/>
                </a:lnTo>
                <a:lnTo>
                  <a:pt x="633202" y="488330"/>
                </a:lnTo>
                <a:lnTo>
                  <a:pt x="625990" y="497734"/>
                </a:lnTo>
                <a:lnTo>
                  <a:pt x="618294" y="505470"/>
                </a:lnTo>
                <a:lnTo>
                  <a:pt x="611247" y="513040"/>
                </a:lnTo>
                <a:lnTo>
                  <a:pt x="605985" y="521945"/>
                </a:lnTo>
                <a:lnTo>
                  <a:pt x="606891" y="535292"/>
                </a:lnTo>
                <a:lnTo>
                  <a:pt x="611843" y="546458"/>
                </a:lnTo>
                <a:lnTo>
                  <a:pt x="617755" y="556723"/>
                </a:lnTo>
                <a:lnTo>
                  <a:pt x="621538" y="567371"/>
                </a:lnTo>
                <a:lnTo>
                  <a:pt x="605918" y="604023"/>
                </a:lnTo>
                <a:lnTo>
                  <a:pt x="572341" y="630123"/>
                </a:lnTo>
                <a:lnTo>
                  <a:pt x="532065" y="647481"/>
                </a:lnTo>
                <a:lnTo>
                  <a:pt x="496349" y="657903"/>
                </a:lnTo>
                <a:lnTo>
                  <a:pt x="481349" y="661992"/>
                </a:lnTo>
                <a:lnTo>
                  <a:pt x="442287" y="676223"/>
                </a:lnTo>
                <a:lnTo>
                  <a:pt x="398518" y="697290"/>
                </a:lnTo>
                <a:lnTo>
                  <a:pt x="388071" y="702487"/>
                </a:lnTo>
                <a:lnTo>
                  <a:pt x="343814" y="720995"/>
                </a:lnTo>
                <a:lnTo>
                  <a:pt x="329419" y="724960"/>
                </a:lnTo>
                <a:lnTo>
                  <a:pt x="316616" y="730405"/>
                </a:lnTo>
                <a:lnTo>
                  <a:pt x="305065" y="736870"/>
                </a:lnTo>
                <a:lnTo>
                  <a:pt x="294423" y="743892"/>
                </a:lnTo>
                <a:lnTo>
                  <a:pt x="284349" y="751011"/>
                </a:lnTo>
                <a:lnTo>
                  <a:pt x="274501" y="757765"/>
                </a:lnTo>
                <a:lnTo>
                  <a:pt x="264539" y="763691"/>
                </a:lnTo>
                <a:lnTo>
                  <a:pt x="254119" y="768330"/>
                </a:lnTo>
                <a:lnTo>
                  <a:pt x="242900" y="771219"/>
                </a:lnTo>
                <a:lnTo>
                  <a:pt x="230541" y="771897"/>
                </a:lnTo>
                <a:lnTo>
                  <a:pt x="225305" y="771508"/>
                </a:lnTo>
                <a:lnTo>
                  <a:pt x="223273" y="759304"/>
                </a:lnTo>
                <a:lnTo>
                  <a:pt x="223514" y="756281"/>
                </a:lnTo>
                <a:lnTo>
                  <a:pt x="211500" y="755341"/>
                </a:lnTo>
                <a:lnTo>
                  <a:pt x="214472" y="755595"/>
                </a:lnTo>
                <a:lnTo>
                  <a:pt x="208477" y="755087"/>
                </a:lnTo>
                <a:lnTo>
                  <a:pt x="195366" y="755761"/>
                </a:lnTo>
                <a:lnTo>
                  <a:pt x="158165" y="785806"/>
                </a:lnTo>
                <a:lnTo>
                  <a:pt x="141639" y="824260"/>
                </a:lnTo>
                <a:lnTo>
                  <a:pt x="137414" y="837672"/>
                </a:lnTo>
                <a:lnTo>
                  <a:pt x="133260" y="848039"/>
                </a:lnTo>
                <a:lnTo>
                  <a:pt x="125237" y="858892"/>
                </a:lnTo>
                <a:lnTo>
                  <a:pt x="114950" y="869654"/>
                </a:lnTo>
                <a:lnTo>
                  <a:pt x="104005" y="879750"/>
                </a:lnTo>
                <a:lnTo>
                  <a:pt x="94006" y="888604"/>
                </a:lnTo>
                <a:lnTo>
                  <a:pt x="86559" y="895639"/>
                </a:lnTo>
                <a:lnTo>
                  <a:pt x="59784" y="937665"/>
                </a:lnTo>
                <a:lnTo>
                  <a:pt x="47795" y="972742"/>
                </a:lnTo>
                <a:lnTo>
                  <a:pt x="43896" y="985025"/>
                </a:lnTo>
                <a:lnTo>
                  <a:pt x="27074" y="1023130"/>
                </a:lnTo>
                <a:lnTo>
                  <a:pt x="10059" y="1044292"/>
                </a:lnTo>
                <a:lnTo>
                  <a:pt x="3447" y="1054026"/>
                </a:lnTo>
                <a:lnTo>
                  <a:pt x="0" y="1064075"/>
                </a:lnTo>
                <a:lnTo>
                  <a:pt x="6597" y="1075915"/>
                </a:lnTo>
                <a:lnTo>
                  <a:pt x="13507" y="1084529"/>
                </a:lnTo>
                <a:lnTo>
                  <a:pt x="17772" y="1099531"/>
                </a:lnTo>
                <a:lnTo>
                  <a:pt x="37347" y="1133555"/>
                </a:lnTo>
                <a:lnTo>
                  <a:pt x="53270" y="1151279"/>
                </a:lnTo>
                <a:lnTo>
                  <a:pt x="61260" y="1159913"/>
                </a:lnTo>
                <a:lnTo>
                  <a:pt x="68897" y="1168954"/>
                </a:lnTo>
                <a:lnTo>
                  <a:pt x="75905" y="1178821"/>
                </a:lnTo>
                <a:lnTo>
                  <a:pt x="82005" y="1189935"/>
                </a:lnTo>
                <a:lnTo>
                  <a:pt x="86919" y="1202715"/>
                </a:lnTo>
                <a:lnTo>
                  <a:pt x="93400" y="1214862"/>
                </a:lnTo>
                <a:lnTo>
                  <a:pt x="100449" y="1225838"/>
                </a:lnTo>
                <a:lnTo>
                  <a:pt x="106737" y="1236422"/>
                </a:lnTo>
                <a:lnTo>
                  <a:pt x="110933" y="1247394"/>
                </a:lnTo>
                <a:lnTo>
                  <a:pt x="109498" y="1263805"/>
                </a:lnTo>
                <a:lnTo>
                  <a:pt x="106542" y="1276806"/>
                </a:lnTo>
                <a:lnTo>
                  <a:pt x="103103" y="1287806"/>
                </a:lnTo>
                <a:lnTo>
                  <a:pt x="100221" y="1298213"/>
                </a:lnTo>
                <a:lnTo>
                  <a:pt x="99294" y="1312803"/>
                </a:lnTo>
                <a:lnTo>
                  <a:pt x="99111" y="1326403"/>
                </a:lnTo>
                <a:lnTo>
                  <a:pt x="99443" y="1339224"/>
                </a:lnTo>
                <a:lnTo>
                  <a:pt x="100062" y="1351475"/>
                </a:lnTo>
                <a:lnTo>
                  <a:pt x="100739" y="1363368"/>
                </a:lnTo>
                <a:lnTo>
                  <a:pt x="101246" y="1375112"/>
                </a:lnTo>
                <a:lnTo>
                  <a:pt x="98636" y="1427701"/>
                </a:lnTo>
                <a:lnTo>
                  <a:pt x="88699" y="1474035"/>
                </a:lnTo>
                <a:lnTo>
                  <a:pt x="93044" y="1487712"/>
                </a:lnTo>
                <a:lnTo>
                  <a:pt x="100436" y="1497756"/>
                </a:lnTo>
                <a:lnTo>
                  <a:pt x="109792" y="1505294"/>
                </a:lnTo>
                <a:lnTo>
                  <a:pt x="120027" y="1511453"/>
                </a:lnTo>
                <a:lnTo>
                  <a:pt x="130059" y="1517362"/>
                </a:lnTo>
                <a:lnTo>
                  <a:pt x="138801" y="1524147"/>
                </a:lnTo>
                <a:lnTo>
                  <a:pt x="151424" y="1564063"/>
                </a:lnTo>
                <a:lnTo>
                  <a:pt x="157112" y="1610449"/>
                </a:lnTo>
                <a:lnTo>
                  <a:pt x="158535" y="1626966"/>
                </a:lnTo>
                <a:lnTo>
                  <a:pt x="156452" y="1641700"/>
                </a:lnTo>
                <a:lnTo>
                  <a:pt x="154716" y="1655193"/>
                </a:lnTo>
                <a:lnTo>
                  <a:pt x="141985" y="1701322"/>
                </a:lnTo>
                <a:lnTo>
                  <a:pt x="135042" y="1712037"/>
                </a:lnTo>
                <a:lnTo>
                  <a:pt x="64701" y="1708299"/>
                </a:lnTo>
                <a:lnTo>
                  <a:pt x="54756" y="1715298"/>
                </a:lnTo>
                <a:lnTo>
                  <a:pt x="47087" y="1723515"/>
                </a:lnTo>
                <a:lnTo>
                  <a:pt x="40323" y="1733144"/>
                </a:lnTo>
                <a:lnTo>
                  <a:pt x="33089" y="1744380"/>
                </a:lnTo>
                <a:lnTo>
                  <a:pt x="35700" y="1768521"/>
                </a:lnTo>
                <a:lnTo>
                  <a:pt x="36803" y="1784893"/>
                </a:lnTo>
                <a:lnTo>
                  <a:pt x="36005" y="1795613"/>
                </a:lnTo>
                <a:lnTo>
                  <a:pt x="32910" y="1802799"/>
                </a:lnTo>
                <a:lnTo>
                  <a:pt x="27124" y="1808568"/>
                </a:lnTo>
                <a:lnTo>
                  <a:pt x="17190" y="1813404"/>
                </a:lnTo>
                <a:lnTo>
                  <a:pt x="14167" y="1813188"/>
                </a:lnTo>
                <a:lnTo>
                  <a:pt x="11424" y="1809937"/>
                </a:lnTo>
                <a:lnTo>
                  <a:pt x="10237" y="1825035"/>
                </a:lnTo>
                <a:lnTo>
                  <a:pt x="9308" y="1836908"/>
                </a:lnTo>
                <a:lnTo>
                  <a:pt x="8442" y="1848011"/>
                </a:lnTo>
                <a:lnTo>
                  <a:pt x="8963" y="1860385"/>
                </a:lnTo>
                <a:lnTo>
                  <a:pt x="12392" y="1868120"/>
                </a:lnTo>
                <a:lnTo>
                  <a:pt x="17789" y="1874585"/>
                </a:lnTo>
                <a:lnTo>
                  <a:pt x="24213" y="1883148"/>
                </a:lnTo>
                <a:lnTo>
                  <a:pt x="28004" y="1897190"/>
                </a:lnTo>
                <a:lnTo>
                  <a:pt x="27959" y="1908717"/>
                </a:lnTo>
                <a:lnTo>
                  <a:pt x="27518" y="1917815"/>
                </a:lnTo>
                <a:lnTo>
                  <a:pt x="30122" y="1924570"/>
                </a:lnTo>
                <a:lnTo>
                  <a:pt x="41177" y="1931806"/>
                </a:lnTo>
                <a:lnTo>
                  <a:pt x="51517" y="1935371"/>
                </a:lnTo>
                <a:lnTo>
                  <a:pt x="61565" y="1936842"/>
                </a:lnTo>
                <a:lnTo>
                  <a:pt x="71746" y="1937794"/>
                </a:lnTo>
                <a:lnTo>
                  <a:pt x="82485" y="1939805"/>
                </a:lnTo>
                <a:lnTo>
                  <a:pt x="111933" y="1968780"/>
                </a:lnTo>
                <a:lnTo>
                  <a:pt x="122080" y="1991148"/>
                </a:lnTo>
                <a:lnTo>
                  <a:pt x="132724" y="2004631"/>
                </a:lnTo>
                <a:lnTo>
                  <a:pt x="143658" y="2012773"/>
                </a:lnTo>
                <a:lnTo>
                  <a:pt x="152941" y="2018626"/>
                </a:lnTo>
                <a:lnTo>
                  <a:pt x="156694" y="2031139"/>
                </a:lnTo>
                <a:lnTo>
                  <a:pt x="158392" y="2045180"/>
                </a:lnTo>
                <a:lnTo>
                  <a:pt x="159608" y="2058873"/>
                </a:lnTo>
                <a:lnTo>
                  <a:pt x="161915" y="2070344"/>
                </a:lnTo>
                <a:lnTo>
                  <a:pt x="166885" y="2077715"/>
                </a:lnTo>
                <a:lnTo>
                  <a:pt x="181642" y="2079562"/>
                </a:lnTo>
                <a:lnTo>
                  <a:pt x="193908" y="2081603"/>
                </a:lnTo>
                <a:lnTo>
                  <a:pt x="237617" y="2105431"/>
                </a:lnTo>
                <a:lnTo>
                  <a:pt x="253867" y="2126265"/>
                </a:lnTo>
                <a:lnTo>
                  <a:pt x="262768" y="2134440"/>
                </a:lnTo>
                <a:lnTo>
                  <a:pt x="274413" y="2138740"/>
                </a:lnTo>
                <a:lnTo>
                  <a:pt x="286052" y="2136884"/>
                </a:lnTo>
                <a:lnTo>
                  <a:pt x="294952" y="2130033"/>
                </a:lnTo>
                <a:lnTo>
                  <a:pt x="301509" y="2119388"/>
                </a:lnTo>
                <a:lnTo>
                  <a:pt x="306113" y="2106153"/>
                </a:lnTo>
                <a:lnTo>
                  <a:pt x="309159" y="2091530"/>
                </a:lnTo>
                <a:lnTo>
                  <a:pt x="311040" y="2076722"/>
                </a:lnTo>
                <a:lnTo>
                  <a:pt x="314812" y="2060946"/>
                </a:lnTo>
                <a:lnTo>
                  <a:pt x="321591" y="2054194"/>
                </a:lnTo>
                <a:lnTo>
                  <a:pt x="329765" y="2052346"/>
                </a:lnTo>
                <a:lnTo>
                  <a:pt x="337724" y="2051285"/>
                </a:lnTo>
                <a:lnTo>
                  <a:pt x="344163" y="2041611"/>
                </a:lnTo>
                <a:lnTo>
                  <a:pt x="347304" y="2028239"/>
                </a:lnTo>
                <a:lnTo>
                  <a:pt x="349267" y="2014647"/>
                </a:lnTo>
                <a:lnTo>
                  <a:pt x="352173" y="2004311"/>
                </a:lnTo>
                <a:lnTo>
                  <a:pt x="390915" y="1986117"/>
                </a:lnTo>
                <a:lnTo>
                  <a:pt x="401858" y="1983722"/>
                </a:lnTo>
                <a:lnTo>
                  <a:pt x="411820" y="1981165"/>
                </a:lnTo>
                <a:lnTo>
                  <a:pt x="420060" y="1977933"/>
                </a:lnTo>
                <a:lnTo>
                  <a:pt x="425837" y="1973514"/>
                </a:lnTo>
                <a:lnTo>
                  <a:pt x="428409" y="1967396"/>
                </a:lnTo>
                <a:lnTo>
                  <a:pt x="427034" y="1959067"/>
                </a:lnTo>
                <a:lnTo>
                  <a:pt x="422036" y="1943847"/>
                </a:lnTo>
                <a:lnTo>
                  <a:pt x="418389" y="1929208"/>
                </a:lnTo>
                <a:lnTo>
                  <a:pt x="414654" y="1916387"/>
                </a:lnTo>
                <a:lnTo>
                  <a:pt x="409391" y="1906626"/>
                </a:lnTo>
                <a:lnTo>
                  <a:pt x="401160" y="1901162"/>
                </a:lnTo>
                <a:lnTo>
                  <a:pt x="388215" y="1905105"/>
                </a:lnTo>
                <a:lnTo>
                  <a:pt x="382805" y="1911210"/>
                </a:lnTo>
                <a:lnTo>
                  <a:pt x="370650" y="1902993"/>
                </a:lnTo>
                <a:lnTo>
                  <a:pt x="367986" y="1890336"/>
                </a:lnTo>
                <a:lnTo>
                  <a:pt x="370729" y="1881538"/>
                </a:lnTo>
                <a:lnTo>
                  <a:pt x="376213" y="1874800"/>
                </a:lnTo>
                <a:lnTo>
                  <a:pt x="382671" y="1868615"/>
                </a:lnTo>
                <a:lnTo>
                  <a:pt x="388338" y="1861475"/>
                </a:lnTo>
                <a:lnTo>
                  <a:pt x="391451" y="1851870"/>
                </a:lnTo>
                <a:lnTo>
                  <a:pt x="390243" y="1838294"/>
                </a:lnTo>
                <a:lnTo>
                  <a:pt x="394430" y="1826607"/>
                </a:lnTo>
                <a:lnTo>
                  <a:pt x="416732" y="1789451"/>
                </a:lnTo>
                <a:lnTo>
                  <a:pt x="445767" y="1766579"/>
                </a:lnTo>
                <a:lnTo>
                  <a:pt x="460173" y="1772371"/>
                </a:lnTo>
                <a:lnTo>
                  <a:pt x="463696" y="1784565"/>
                </a:lnTo>
                <a:lnTo>
                  <a:pt x="457166" y="1799055"/>
                </a:lnTo>
                <a:lnTo>
                  <a:pt x="450125" y="1806768"/>
                </a:lnTo>
                <a:lnTo>
                  <a:pt x="452611" y="1812013"/>
                </a:lnTo>
                <a:lnTo>
                  <a:pt x="484777" y="1834233"/>
                </a:lnTo>
                <a:lnTo>
                  <a:pt x="528745" y="1854973"/>
                </a:lnTo>
                <a:lnTo>
                  <a:pt x="548577" y="1860863"/>
                </a:lnTo>
                <a:lnTo>
                  <a:pt x="560885" y="1859140"/>
                </a:lnTo>
                <a:lnTo>
                  <a:pt x="572683" y="1855416"/>
                </a:lnTo>
                <a:lnTo>
                  <a:pt x="588628" y="1857374"/>
                </a:lnTo>
                <a:lnTo>
                  <a:pt x="601844" y="1861402"/>
                </a:lnTo>
                <a:lnTo>
                  <a:pt x="613174" y="1866339"/>
                </a:lnTo>
                <a:lnTo>
                  <a:pt x="623462" y="1871026"/>
                </a:lnTo>
                <a:lnTo>
                  <a:pt x="633551" y="1874300"/>
                </a:lnTo>
                <a:lnTo>
                  <a:pt x="673195" y="1864741"/>
                </a:lnTo>
                <a:lnTo>
                  <a:pt x="706632" y="1831153"/>
                </a:lnTo>
                <a:lnTo>
                  <a:pt x="726421" y="1829368"/>
                </a:lnTo>
                <a:lnTo>
                  <a:pt x="734382" y="1816906"/>
                </a:lnTo>
                <a:lnTo>
                  <a:pt x="740244" y="1804900"/>
                </a:lnTo>
                <a:lnTo>
                  <a:pt x="745027" y="1793430"/>
                </a:lnTo>
                <a:lnTo>
                  <a:pt x="749751" y="1782578"/>
                </a:lnTo>
                <a:lnTo>
                  <a:pt x="781967" y="1750735"/>
                </a:lnTo>
                <a:lnTo>
                  <a:pt x="801003" y="1744820"/>
                </a:lnTo>
                <a:lnTo>
                  <a:pt x="809970" y="1741291"/>
                </a:lnTo>
                <a:lnTo>
                  <a:pt x="837648" y="1703257"/>
                </a:lnTo>
                <a:lnTo>
                  <a:pt x="849851" y="1676956"/>
                </a:lnTo>
                <a:lnTo>
                  <a:pt x="856103" y="1663766"/>
                </a:lnTo>
                <a:lnTo>
                  <a:pt x="877025" y="1629266"/>
                </a:lnTo>
                <a:lnTo>
                  <a:pt x="903929" y="1611506"/>
                </a:lnTo>
                <a:lnTo>
                  <a:pt x="920799" y="1613625"/>
                </a:lnTo>
                <a:lnTo>
                  <a:pt x="934827" y="1617722"/>
                </a:lnTo>
                <a:lnTo>
                  <a:pt x="946397" y="1622660"/>
                </a:lnTo>
                <a:lnTo>
                  <a:pt x="955890" y="1627301"/>
                </a:lnTo>
                <a:lnTo>
                  <a:pt x="1013683" y="1634080"/>
                </a:lnTo>
                <a:lnTo>
                  <a:pt x="1057774" y="1657027"/>
                </a:lnTo>
                <a:lnTo>
                  <a:pt x="1084828" y="1660766"/>
                </a:lnTo>
                <a:lnTo>
                  <a:pt x="1101182" y="1663492"/>
                </a:lnTo>
                <a:lnTo>
                  <a:pt x="1114312" y="1668378"/>
                </a:lnTo>
                <a:lnTo>
                  <a:pt x="1125130" y="1674726"/>
                </a:lnTo>
                <a:lnTo>
                  <a:pt x="1134542" y="1681841"/>
                </a:lnTo>
                <a:lnTo>
                  <a:pt x="1143459" y="1689025"/>
                </a:lnTo>
                <a:lnTo>
                  <a:pt x="1152790" y="1695584"/>
                </a:lnTo>
                <a:lnTo>
                  <a:pt x="1163443" y="1700821"/>
                </a:lnTo>
                <a:lnTo>
                  <a:pt x="1176327" y="1704039"/>
                </a:lnTo>
                <a:lnTo>
                  <a:pt x="1187625" y="1702932"/>
                </a:lnTo>
                <a:lnTo>
                  <a:pt x="1197874" y="1698413"/>
                </a:lnTo>
                <a:lnTo>
                  <a:pt x="1207567" y="1691666"/>
                </a:lnTo>
                <a:lnTo>
                  <a:pt x="1217200" y="1683872"/>
                </a:lnTo>
                <a:lnTo>
                  <a:pt x="1227265" y="1676212"/>
                </a:lnTo>
                <a:lnTo>
                  <a:pt x="1238257" y="1669867"/>
                </a:lnTo>
                <a:lnTo>
                  <a:pt x="1250669" y="1666020"/>
                </a:lnTo>
                <a:lnTo>
                  <a:pt x="1266534" y="1669137"/>
                </a:lnTo>
                <a:lnTo>
                  <a:pt x="1278564" y="1675770"/>
                </a:lnTo>
                <a:lnTo>
                  <a:pt x="1288330" y="1683835"/>
                </a:lnTo>
                <a:lnTo>
                  <a:pt x="1297404" y="1691251"/>
                </a:lnTo>
                <a:lnTo>
                  <a:pt x="1307358" y="1695933"/>
                </a:lnTo>
                <a:lnTo>
                  <a:pt x="1310165" y="1686805"/>
                </a:lnTo>
                <a:lnTo>
                  <a:pt x="1315201" y="1679595"/>
                </a:lnTo>
                <a:lnTo>
                  <a:pt x="1350201" y="1663276"/>
                </a:lnTo>
                <a:lnTo>
                  <a:pt x="1360806" y="1660660"/>
                </a:lnTo>
                <a:lnTo>
                  <a:pt x="1371410" y="1657963"/>
                </a:lnTo>
                <a:lnTo>
                  <a:pt x="1406374" y="1639696"/>
                </a:lnTo>
                <a:lnTo>
                  <a:pt x="1414179" y="1621409"/>
                </a:lnTo>
                <a:lnTo>
                  <a:pt x="1401163" y="1616529"/>
                </a:lnTo>
                <a:lnTo>
                  <a:pt x="1389479" y="1610131"/>
                </a:lnTo>
                <a:lnTo>
                  <a:pt x="1362614" y="1583029"/>
                </a:lnTo>
                <a:lnTo>
                  <a:pt x="1348438" y="1546602"/>
                </a:lnTo>
                <a:lnTo>
                  <a:pt x="1346297" y="1518745"/>
                </a:lnTo>
                <a:lnTo>
                  <a:pt x="1346461" y="151487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330"/>
          <p:cNvSpPr/>
          <p:nvPr/>
        </p:nvSpPr>
        <p:spPr>
          <a:xfrm>
            <a:off x="2193987" y="4214285"/>
            <a:ext cx="608257" cy="674345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331"/>
          <p:cNvSpPr/>
          <p:nvPr/>
        </p:nvSpPr>
        <p:spPr>
          <a:xfrm>
            <a:off x="2193987" y="4214285"/>
            <a:ext cx="608330" cy="674370"/>
          </a:xfrm>
          <a:custGeom>
            <a:avLst/>
            <a:gdLst/>
            <a:ahLst/>
            <a:cxnLst/>
            <a:rect l="l" t="t" r="r" b="b"/>
            <a:pathLst>
              <a:path w="608329" h="674370">
                <a:moveTo>
                  <a:pt x="325403" y="97027"/>
                </a:moveTo>
                <a:lnTo>
                  <a:pt x="311159" y="92623"/>
                </a:lnTo>
                <a:lnTo>
                  <a:pt x="301837" y="83988"/>
                </a:lnTo>
                <a:lnTo>
                  <a:pt x="294946" y="73872"/>
                </a:lnTo>
                <a:lnTo>
                  <a:pt x="287991" y="65027"/>
                </a:lnTo>
                <a:lnTo>
                  <a:pt x="278482" y="60202"/>
                </a:lnTo>
                <a:lnTo>
                  <a:pt x="272545" y="59676"/>
                </a:lnTo>
                <a:lnTo>
                  <a:pt x="269856" y="59457"/>
                </a:lnTo>
                <a:lnTo>
                  <a:pt x="258855" y="58572"/>
                </a:lnTo>
                <a:lnTo>
                  <a:pt x="260061" y="43573"/>
                </a:lnTo>
                <a:lnTo>
                  <a:pt x="230779" y="9195"/>
                </a:lnTo>
                <a:lnTo>
                  <a:pt x="205163" y="9037"/>
                </a:lnTo>
                <a:lnTo>
                  <a:pt x="193234" y="8127"/>
                </a:lnTo>
                <a:lnTo>
                  <a:pt x="196269" y="8369"/>
                </a:lnTo>
                <a:lnTo>
                  <a:pt x="187201" y="7670"/>
                </a:lnTo>
                <a:lnTo>
                  <a:pt x="181245" y="7188"/>
                </a:lnTo>
                <a:lnTo>
                  <a:pt x="166627" y="0"/>
                </a:lnTo>
                <a:lnTo>
                  <a:pt x="166196" y="6045"/>
                </a:lnTo>
                <a:lnTo>
                  <a:pt x="166321" y="18794"/>
                </a:lnTo>
                <a:lnTo>
                  <a:pt x="167826" y="29561"/>
                </a:lnTo>
                <a:lnTo>
                  <a:pt x="168961" y="41581"/>
                </a:lnTo>
                <a:lnTo>
                  <a:pt x="163209" y="59670"/>
                </a:lnTo>
                <a:lnTo>
                  <a:pt x="153457" y="65043"/>
                </a:lnTo>
                <a:lnTo>
                  <a:pt x="155515" y="65633"/>
                </a:lnTo>
                <a:lnTo>
                  <a:pt x="182244" y="104244"/>
                </a:lnTo>
                <a:lnTo>
                  <a:pt x="192213" y="110810"/>
                </a:lnTo>
                <a:lnTo>
                  <a:pt x="201007" y="118039"/>
                </a:lnTo>
                <a:lnTo>
                  <a:pt x="207382" y="126878"/>
                </a:lnTo>
                <a:lnTo>
                  <a:pt x="210093" y="138275"/>
                </a:lnTo>
                <a:lnTo>
                  <a:pt x="207107" y="151385"/>
                </a:lnTo>
                <a:lnTo>
                  <a:pt x="200906" y="161541"/>
                </a:lnTo>
                <a:lnTo>
                  <a:pt x="192369" y="169508"/>
                </a:lnTo>
                <a:lnTo>
                  <a:pt x="182371" y="176052"/>
                </a:lnTo>
                <a:lnTo>
                  <a:pt x="171791" y="181940"/>
                </a:lnTo>
                <a:lnTo>
                  <a:pt x="161505" y="187936"/>
                </a:lnTo>
                <a:lnTo>
                  <a:pt x="139964" y="228164"/>
                </a:lnTo>
                <a:lnTo>
                  <a:pt x="136038" y="277385"/>
                </a:lnTo>
                <a:lnTo>
                  <a:pt x="126381" y="284022"/>
                </a:lnTo>
                <a:lnTo>
                  <a:pt x="95955" y="316577"/>
                </a:lnTo>
                <a:lnTo>
                  <a:pt x="81375" y="358033"/>
                </a:lnTo>
                <a:lnTo>
                  <a:pt x="70997" y="401166"/>
                </a:lnTo>
                <a:lnTo>
                  <a:pt x="68028" y="413904"/>
                </a:lnTo>
                <a:lnTo>
                  <a:pt x="57077" y="452547"/>
                </a:lnTo>
                <a:lnTo>
                  <a:pt x="35267" y="484154"/>
                </a:lnTo>
                <a:lnTo>
                  <a:pt x="21741" y="489757"/>
                </a:lnTo>
                <a:lnTo>
                  <a:pt x="9486" y="495413"/>
                </a:lnTo>
                <a:lnTo>
                  <a:pt x="474" y="502816"/>
                </a:lnTo>
                <a:lnTo>
                  <a:pt x="0" y="521911"/>
                </a:lnTo>
                <a:lnTo>
                  <a:pt x="5051" y="533533"/>
                </a:lnTo>
                <a:lnTo>
                  <a:pt x="13710" y="539607"/>
                </a:lnTo>
                <a:lnTo>
                  <a:pt x="24060" y="542061"/>
                </a:lnTo>
                <a:lnTo>
                  <a:pt x="27496" y="556996"/>
                </a:lnTo>
                <a:lnTo>
                  <a:pt x="47862" y="589458"/>
                </a:lnTo>
                <a:lnTo>
                  <a:pt x="78451" y="596845"/>
                </a:lnTo>
                <a:lnTo>
                  <a:pt x="88631" y="600313"/>
                </a:lnTo>
                <a:lnTo>
                  <a:pt x="93333" y="611670"/>
                </a:lnTo>
                <a:lnTo>
                  <a:pt x="96947" y="617062"/>
                </a:lnTo>
                <a:lnTo>
                  <a:pt x="100615" y="619054"/>
                </a:lnTo>
                <a:lnTo>
                  <a:pt x="105477" y="620207"/>
                </a:lnTo>
                <a:lnTo>
                  <a:pt x="112676" y="623087"/>
                </a:lnTo>
                <a:lnTo>
                  <a:pt x="119082" y="629731"/>
                </a:lnTo>
                <a:lnTo>
                  <a:pt x="121665" y="637164"/>
                </a:lnTo>
                <a:lnTo>
                  <a:pt x="121994" y="644864"/>
                </a:lnTo>
                <a:lnTo>
                  <a:pt x="121636" y="652310"/>
                </a:lnTo>
                <a:lnTo>
                  <a:pt x="122159" y="658981"/>
                </a:lnTo>
                <a:lnTo>
                  <a:pt x="125130" y="664356"/>
                </a:lnTo>
                <a:lnTo>
                  <a:pt x="132116" y="667914"/>
                </a:lnTo>
                <a:lnTo>
                  <a:pt x="147305" y="671623"/>
                </a:lnTo>
                <a:lnTo>
                  <a:pt x="156580" y="674345"/>
                </a:lnTo>
                <a:lnTo>
                  <a:pt x="174548" y="637625"/>
                </a:lnTo>
                <a:lnTo>
                  <a:pt x="201686" y="608454"/>
                </a:lnTo>
                <a:lnTo>
                  <a:pt x="216308" y="606692"/>
                </a:lnTo>
                <a:lnTo>
                  <a:pt x="227839" y="607682"/>
                </a:lnTo>
                <a:lnTo>
                  <a:pt x="237152" y="607703"/>
                </a:lnTo>
                <a:lnTo>
                  <a:pt x="246200" y="597983"/>
                </a:lnTo>
                <a:lnTo>
                  <a:pt x="254226" y="587089"/>
                </a:lnTo>
                <a:lnTo>
                  <a:pt x="262063" y="576435"/>
                </a:lnTo>
                <a:lnTo>
                  <a:pt x="270546" y="567433"/>
                </a:lnTo>
                <a:lnTo>
                  <a:pt x="280509" y="561498"/>
                </a:lnTo>
                <a:lnTo>
                  <a:pt x="299322" y="562799"/>
                </a:lnTo>
                <a:lnTo>
                  <a:pt x="311086" y="565908"/>
                </a:lnTo>
                <a:lnTo>
                  <a:pt x="318411" y="568059"/>
                </a:lnTo>
                <a:lnTo>
                  <a:pt x="326797" y="566586"/>
                </a:lnTo>
                <a:lnTo>
                  <a:pt x="331846" y="561378"/>
                </a:lnTo>
                <a:lnTo>
                  <a:pt x="334829" y="553713"/>
                </a:lnTo>
                <a:lnTo>
                  <a:pt x="337015" y="544869"/>
                </a:lnTo>
                <a:lnTo>
                  <a:pt x="339673" y="536123"/>
                </a:lnTo>
                <a:lnTo>
                  <a:pt x="344076" y="528754"/>
                </a:lnTo>
                <a:lnTo>
                  <a:pt x="351492" y="524037"/>
                </a:lnTo>
                <a:lnTo>
                  <a:pt x="367401" y="523498"/>
                </a:lnTo>
                <a:lnTo>
                  <a:pt x="382575" y="520970"/>
                </a:lnTo>
                <a:lnTo>
                  <a:pt x="396282" y="516426"/>
                </a:lnTo>
                <a:lnTo>
                  <a:pt x="407792" y="509842"/>
                </a:lnTo>
                <a:lnTo>
                  <a:pt x="416374" y="501192"/>
                </a:lnTo>
                <a:lnTo>
                  <a:pt x="421298" y="490449"/>
                </a:lnTo>
                <a:lnTo>
                  <a:pt x="419269" y="475613"/>
                </a:lnTo>
                <a:lnTo>
                  <a:pt x="414036" y="465120"/>
                </a:lnTo>
                <a:lnTo>
                  <a:pt x="416964" y="450131"/>
                </a:lnTo>
                <a:lnTo>
                  <a:pt x="423983" y="439690"/>
                </a:lnTo>
                <a:lnTo>
                  <a:pt x="430751" y="430406"/>
                </a:lnTo>
                <a:lnTo>
                  <a:pt x="430941" y="416494"/>
                </a:lnTo>
                <a:lnTo>
                  <a:pt x="428185" y="405731"/>
                </a:lnTo>
                <a:lnTo>
                  <a:pt x="424156" y="396126"/>
                </a:lnTo>
                <a:lnTo>
                  <a:pt x="420527" y="385688"/>
                </a:lnTo>
                <a:lnTo>
                  <a:pt x="442001" y="344908"/>
                </a:lnTo>
                <a:lnTo>
                  <a:pt x="467497" y="338834"/>
                </a:lnTo>
                <a:lnTo>
                  <a:pt x="479127" y="335888"/>
                </a:lnTo>
                <a:lnTo>
                  <a:pt x="509480" y="310360"/>
                </a:lnTo>
                <a:lnTo>
                  <a:pt x="536822" y="268578"/>
                </a:lnTo>
                <a:lnTo>
                  <a:pt x="544285" y="258182"/>
                </a:lnTo>
                <a:lnTo>
                  <a:pt x="565279" y="226275"/>
                </a:lnTo>
                <a:lnTo>
                  <a:pt x="591037" y="182562"/>
                </a:lnTo>
                <a:lnTo>
                  <a:pt x="603446" y="160449"/>
                </a:lnTo>
                <a:lnTo>
                  <a:pt x="608257" y="152311"/>
                </a:lnTo>
                <a:lnTo>
                  <a:pt x="591436" y="154187"/>
                </a:lnTo>
                <a:lnTo>
                  <a:pt x="576391" y="153991"/>
                </a:lnTo>
                <a:lnTo>
                  <a:pt x="562898" y="152012"/>
                </a:lnTo>
                <a:lnTo>
                  <a:pt x="519911" y="132024"/>
                </a:lnTo>
                <a:lnTo>
                  <a:pt x="501839" y="118826"/>
                </a:lnTo>
                <a:lnTo>
                  <a:pt x="492866" y="112436"/>
                </a:lnTo>
                <a:lnTo>
                  <a:pt x="483633" y="106570"/>
                </a:lnTo>
                <a:lnTo>
                  <a:pt x="473914" y="101515"/>
                </a:lnTo>
                <a:lnTo>
                  <a:pt x="463483" y="97561"/>
                </a:lnTo>
                <a:lnTo>
                  <a:pt x="452113" y="94996"/>
                </a:lnTo>
                <a:lnTo>
                  <a:pt x="437990" y="96121"/>
                </a:lnTo>
                <a:lnTo>
                  <a:pt x="427686" y="100107"/>
                </a:lnTo>
                <a:lnTo>
                  <a:pt x="417077" y="103372"/>
                </a:lnTo>
                <a:lnTo>
                  <a:pt x="374715" y="99572"/>
                </a:lnTo>
                <a:lnTo>
                  <a:pt x="351698" y="96698"/>
                </a:lnTo>
                <a:lnTo>
                  <a:pt x="340377" y="95377"/>
                </a:lnTo>
                <a:lnTo>
                  <a:pt x="328568" y="94231"/>
                </a:lnTo>
                <a:lnTo>
                  <a:pt x="325403" y="9702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332"/>
          <p:cNvSpPr/>
          <p:nvPr/>
        </p:nvSpPr>
        <p:spPr>
          <a:xfrm>
            <a:off x="1768628" y="3151329"/>
            <a:ext cx="1705755" cy="93218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333"/>
          <p:cNvSpPr/>
          <p:nvPr/>
        </p:nvSpPr>
        <p:spPr>
          <a:xfrm>
            <a:off x="1768628" y="3150488"/>
            <a:ext cx="1706245" cy="933450"/>
          </a:xfrm>
          <a:custGeom>
            <a:avLst/>
            <a:gdLst/>
            <a:ahLst/>
            <a:cxnLst/>
            <a:rect l="l" t="t" r="r" b="b"/>
            <a:pathLst>
              <a:path w="1706245" h="933450">
                <a:moveTo>
                  <a:pt x="862422" y="425796"/>
                </a:moveTo>
                <a:lnTo>
                  <a:pt x="913732" y="435855"/>
                </a:lnTo>
                <a:lnTo>
                  <a:pt x="954194" y="438345"/>
                </a:lnTo>
                <a:lnTo>
                  <a:pt x="979258" y="438696"/>
                </a:lnTo>
                <a:lnTo>
                  <a:pt x="991376" y="438300"/>
                </a:lnTo>
                <a:lnTo>
                  <a:pt x="1003289" y="437445"/>
                </a:lnTo>
                <a:lnTo>
                  <a:pt x="1015050" y="436071"/>
                </a:lnTo>
                <a:lnTo>
                  <a:pt x="1026711" y="434118"/>
                </a:lnTo>
                <a:lnTo>
                  <a:pt x="1038327" y="431528"/>
                </a:lnTo>
                <a:lnTo>
                  <a:pt x="1051247" y="429379"/>
                </a:lnTo>
                <a:lnTo>
                  <a:pt x="1090973" y="446014"/>
                </a:lnTo>
                <a:lnTo>
                  <a:pt x="1114072" y="473426"/>
                </a:lnTo>
                <a:lnTo>
                  <a:pt x="1121611" y="483207"/>
                </a:lnTo>
                <a:lnTo>
                  <a:pt x="1150642" y="510410"/>
                </a:lnTo>
                <a:lnTo>
                  <a:pt x="1198615" y="542041"/>
                </a:lnTo>
                <a:lnTo>
                  <a:pt x="1235831" y="565325"/>
                </a:lnTo>
                <a:lnTo>
                  <a:pt x="1274999" y="589158"/>
                </a:lnTo>
                <a:lnTo>
                  <a:pt x="1314205" y="612507"/>
                </a:lnTo>
                <a:lnTo>
                  <a:pt x="1351533" y="634337"/>
                </a:lnTo>
                <a:lnTo>
                  <a:pt x="1385069" y="653613"/>
                </a:lnTo>
                <a:lnTo>
                  <a:pt x="1424070" y="675477"/>
                </a:lnTo>
                <a:lnTo>
                  <a:pt x="1471764" y="687924"/>
                </a:lnTo>
                <a:lnTo>
                  <a:pt x="1484776" y="686462"/>
                </a:lnTo>
                <a:lnTo>
                  <a:pt x="1532159" y="668190"/>
                </a:lnTo>
                <a:lnTo>
                  <a:pt x="1565112" y="646828"/>
                </a:lnTo>
                <a:lnTo>
                  <a:pt x="1576044" y="639275"/>
                </a:lnTo>
                <a:lnTo>
                  <a:pt x="1587087" y="631825"/>
                </a:lnTo>
                <a:lnTo>
                  <a:pt x="1621710" y="612024"/>
                </a:lnTo>
                <a:lnTo>
                  <a:pt x="1660307" y="600081"/>
                </a:lnTo>
                <a:lnTo>
                  <a:pt x="1674440" y="598744"/>
                </a:lnTo>
                <a:lnTo>
                  <a:pt x="1689345" y="599049"/>
                </a:lnTo>
                <a:lnTo>
                  <a:pt x="1685903" y="604879"/>
                </a:lnTo>
                <a:lnTo>
                  <a:pt x="1689345" y="599049"/>
                </a:lnTo>
                <a:lnTo>
                  <a:pt x="1692850" y="593322"/>
                </a:lnTo>
                <a:lnTo>
                  <a:pt x="1693561" y="584305"/>
                </a:lnTo>
                <a:lnTo>
                  <a:pt x="1692407" y="570310"/>
                </a:lnTo>
                <a:lnTo>
                  <a:pt x="1687896" y="558293"/>
                </a:lnTo>
                <a:lnTo>
                  <a:pt x="1682019" y="547447"/>
                </a:lnTo>
                <a:lnTo>
                  <a:pt x="1676768" y="536963"/>
                </a:lnTo>
                <a:lnTo>
                  <a:pt x="1694916" y="493692"/>
                </a:lnTo>
                <a:lnTo>
                  <a:pt x="1704427" y="485060"/>
                </a:lnTo>
                <a:lnTo>
                  <a:pt x="1705755" y="470356"/>
                </a:lnTo>
                <a:lnTo>
                  <a:pt x="1680513" y="429104"/>
                </a:lnTo>
                <a:lnTo>
                  <a:pt x="1649948" y="404751"/>
                </a:lnTo>
                <a:lnTo>
                  <a:pt x="1627993" y="389564"/>
                </a:lnTo>
                <a:lnTo>
                  <a:pt x="1617163" y="381904"/>
                </a:lnTo>
                <a:lnTo>
                  <a:pt x="1606708" y="374028"/>
                </a:lnTo>
                <a:lnTo>
                  <a:pt x="1596834" y="365811"/>
                </a:lnTo>
                <a:lnTo>
                  <a:pt x="1587748" y="357125"/>
                </a:lnTo>
                <a:lnTo>
                  <a:pt x="1579658" y="347842"/>
                </a:lnTo>
                <a:lnTo>
                  <a:pt x="1568965" y="340725"/>
                </a:lnTo>
                <a:lnTo>
                  <a:pt x="1560653" y="338037"/>
                </a:lnTo>
                <a:lnTo>
                  <a:pt x="1550493" y="339521"/>
                </a:lnTo>
                <a:lnTo>
                  <a:pt x="1534254" y="344926"/>
                </a:lnTo>
                <a:lnTo>
                  <a:pt x="1527762" y="350592"/>
                </a:lnTo>
                <a:lnTo>
                  <a:pt x="1526002" y="359168"/>
                </a:lnTo>
                <a:lnTo>
                  <a:pt x="1526989" y="369604"/>
                </a:lnTo>
                <a:lnTo>
                  <a:pt x="1528738" y="380849"/>
                </a:lnTo>
                <a:lnTo>
                  <a:pt x="1529264" y="391851"/>
                </a:lnTo>
                <a:lnTo>
                  <a:pt x="1526581" y="401560"/>
                </a:lnTo>
                <a:lnTo>
                  <a:pt x="1527721" y="417133"/>
                </a:lnTo>
                <a:lnTo>
                  <a:pt x="1527578" y="429388"/>
                </a:lnTo>
                <a:lnTo>
                  <a:pt x="1512311" y="452776"/>
                </a:lnTo>
                <a:lnTo>
                  <a:pt x="1507280" y="452246"/>
                </a:lnTo>
                <a:lnTo>
                  <a:pt x="1501901" y="450771"/>
                </a:lnTo>
                <a:lnTo>
                  <a:pt x="1496308" y="448689"/>
                </a:lnTo>
                <a:lnTo>
                  <a:pt x="1490634" y="446339"/>
                </a:lnTo>
                <a:lnTo>
                  <a:pt x="1485013" y="444060"/>
                </a:lnTo>
                <a:lnTo>
                  <a:pt x="1479578" y="442190"/>
                </a:lnTo>
                <a:lnTo>
                  <a:pt x="1474462" y="441068"/>
                </a:lnTo>
                <a:lnTo>
                  <a:pt x="1469799" y="441033"/>
                </a:lnTo>
                <a:lnTo>
                  <a:pt x="1465722" y="442424"/>
                </a:lnTo>
                <a:lnTo>
                  <a:pt x="1465869" y="453077"/>
                </a:lnTo>
                <a:lnTo>
                  <a:pt x="1463942" y="462943"/>
                </a:lnTo>
                <a:lnTo>
                  <a:pt x="1437605" y="492034"/>
                </a:lnTo>
                <a:lnTo>
                  <a:pt x="1431883" y="492116"/>
                </a:lnTo>
                <a:lnTo>
                  <a:pt x="1426970" y="489723"/>
                </a:lnTo>
                <a:lnTo>
                  <a:pt x="1423279" y="484613"/>
                </a:lnTo>
                <a:lnTo>
                  <a:pt x="1421222" y="476547"/>
                </a:lnTo>
                <a:lnTo>
                  <a:pt x="1421211" y="465281"/>
                </a:lnTo>
                <a:lnTo>
                  <a:pt x="1423668" y="455078"/>
                </a:lnTo>
                <a:lnTo>
                  <a:pt x="1428438" y="447200"/>
                </a:lnTo>
                <a:lnTo>
                  <a:pt x="1434716" y="440981"/>
                </a:lnTo>
                <a:lnTo>
                  <a:pt x="1441701" y="435754"/>
                </a:lnTo>
                <a:lnTo>
                  <a:pt x="1448587" y="430854"/>
                </a:lnTo>
                <a:lnTo>
                  <a:pt x="1454573" y="425614"/>
                </a:lnTo>
                <a:lnTo>
                  <a:pt x="1458856" y="419368"/>
                </a:lnTo>
                <a:lnTo>
                  <a:pt x="1460631" y="411450"/>
                </a:lnTo>
                <a:lnTo>
                  <a:pt x="1459096" y="401195"/>
                </a:lnTo>
                <a:lnTo>
                  <a:pt x="1439378" y="402357"/>
                </a:lnTo>
                <a:lnTo>
                  <a:pt x="1421955" y="403114"/>
                </a:lnTo>
                <a:lnTo>
                  <a:pt x="1380716" y="402153"/>
                </a:lnTo>
                <a:lnTo>
                  <a:pt x="1341216" y="390351"/>
                </a:lnTo>
                <a:lnTo>
                  <a:pt x="1303308" y="361846"/>
                </a:lnTo>
                <a:lnTo>
                  <a:pt x="1284037" y="370407"/>
                </a:lnTo>
                <a:lnTo>
                  <a:pt x="1268978" y="375821"/>
                </a:lnTo>
                <a:lnTo>
                  <a:pt x="1257534" y="378540"/>
                </a:lnTo>
                <a:lnTo>
                  <a:pt x="1249109" y="379013"/>
                </a:lnTo>
                <a:lnTo>
                  <a:pt x="1243104" y="377691"/>
                </a:lnTo>
                <a:lnTo>
                  <a:pt x="1238924" y="375024"/>
                </a:lnTo>
                <a:lnTo>
                  <a:pt x="1235972" y="371464"/>
                </a:lnTo>
                <a:lnTo>
                  <a:pt x="1233650" y="367460"/>
                </a:lnTo>
                <a:lnTo>
                  <a:pt x="1231362" y="363463"/>
                </a:lnTo>
                <a:lnTo>
                  <a:pt x="1228512" y="359924"/>
                </a:lnTo>
                <a:lnTo>
                  <a:pt x="1224501" y="357293"/>
                </a:lnTo>
                <a:lnTo>
                  <a:pt x="1211833" y="352006"/>
                </a:lnTo>
                <a:lnTo>
                  <a:pt x="1200757" y="346875"/>
                </a:lnTo>
                <a:lnTo>
                  <a:pt x="1191565" y="341951"/>
                </a:lnTo>
                <a:lnTo>
                  <a:pt x="1184546" y="337290"/>
                </a:lnTo>
                <a:lnTo>
                  <a:pt x="1179991" y="332945"/>
                </a:lnTo>
                <a:lnTo>
                  <a:pt x="1178191" y="328969"/>
                </a:lnTo>
                <a:lnTo>
                  <a:pt x="1179434" y="325416"/>
                </a:lnTo>
                <a:lnTo>
                  <a:pt x="1184012" y="322341"/>
                </a:lnTo>
                <a:lnTo>
                  <a:pt x="1192215" y="319796"/>
                </a:lnTo>
                <a:lnTo>
                  <a:pt x="1204334" y="317835"/>
                </a:lnTo>
                <a:lnTo>
                  <a:pt x="1206154" y="312464"/>
                </a:lnTo>
                <a:lnTo>
                  <a:pt x="1243712" y="290690"/>
                </a:lnTo>
                <a:lnTo>
                  <a:pt x="1258161" y="286155"/>
                </a:lnTo>
                <a:lnTo>
                  <a:pt x="1264207" y="284162"/>
                </a:lnTo>
                <a:lnTo>
                  <a:pt x="1269011" y="282282"/>
                </a:lnTo>
                <a:lnTo>
                  <a:pt x="1272231" y="280464"/>
                </a:lnTo>
                <a:lnTo>
                  <a:pt x="1273523" y="278654"/>
                </a:lnTo>
                <a:lnTo>
                  <a:pt x="1272547" y="276800"/>
                </a:lnTo>
                <a:lnTo>
                  <a:pt x="1224921" y="266694"/>
                </a:lnTo>
                <a:lnTo>
                  <a:pt x="1200102" y="264691"/>
                </a:lnTo>
                <a:lnTo>
                  <a:pt x="1193010" y="272692"/>
                </a:lnTo>
                <a:lnTo>
                  <a:pt x="1186053" y="280235"/>
                </a:lnTo>
                <a:lnTo>
                  <a:pt x="1179271" y="286855"/>
                </a:lnTo>
                <a:lnTo>
                  <a:pt x="1172709" y="292085"/>
                </a:lnTo>
                <a:lnTo>
                  <a:pt x="1166409" y="295458"/>
                </a:lnTo>
                <a:lnTo>
                  <a:pt x="1160414" y="296507"/>
                </a:lnTo>
                <a:lnTo>
                  <a:pt x="1154768" y="294767"/>
                </a:lnTo>
                <a:lnTo>
                  <a:pt x="1149512" y="289771"/>
                </a:lnTo>
                <a:lnTo>
                  <a:pt x="1144691" y="281052"/>
                </a:lnTo>
                <a:lnTo>
                  <a:pt x="1140347" y="268143"/>
                </a:lnTo>
                <a:lnTo>
                  <a:pt x="1130818" y="265787"/>
                </a:lnTo>
                <a:lnTo>
                  <a:pt x="1090786" y="261385"/>
                </a:lnTo>
                <a:lnTo>
                  <a:pt x="1062644" y="259743"/>
                </a:lnTo>
                <a:lnTo>
                  <a:pt x="1050561" y="259032"/>
                </a:lnTo>
                <a:lnTo>
                  <a:pt x="1011092" y="253665"/>
                </a:lnTo>
                <a:lnTo>
                  <a:pt x="989489" y="249228"/>
                </a:lnTo>
                <a:lnTo>
                  <a:pt x="979718" y="247203"/>
                </a:lnTo>
                <a:lnTo>
                  <a:pt x="970464" y="245506"/>
                </a:lnTo>
                <a:lnTo>
                  <a:pt x="961600" y="244289"/>
                </a:lnTo>
                <a:lnTo>
                  <a:pt x="952999" y="243701"/>
                </a:lnTo>
                <a:lnTo>
                  <a:pt x="944532" y="243893"/>
                </a:lnTo>
                <a:lnTo>
                  <a:pt x="899758" y="261809"/>
                </a:lnTo>
                <a:lnTo>
                  <a:pt x="866355" y="291531"/>
                </a:lnTo>
                <a:lnTo>
                  <a:pt x="857494" y="299265"/>
                </a:lnTo>
                <a:lnTo>
                  <a:pt x="849204" y="302077"/>
                </a:lnTo>
                <a:lnTo>
                  <a:pt x="841388" y="300887"/>
                </a:lnTo>
                <a:lnTo>
                  <a:pt x="833951" y="296618"/>
                </a:lnTo>
                <a:lnTo>
                  <a:pt x="826794" y="290189"/>
                </a:lnTo>
                <a:lnTo>
                  <a:pt x="819821" y="282521"/>
                </a:lnTo>
                <a:lnTo>
                  <a:pt x="812934" y="274537"/>
                </a:lnTo>
                <a:lnTo>
                  <a:pt x="806039" y="267155"/>
                </a:lnTo>
                <a:lnTo>
                  <a:pt x="808166" y="250156"/>
                </a:lnTo>
                <a:lnTo>
                  <a:pt x="808143" y="233116"/>
                </a:lnTo>
                <a:lnTo>
                  <a:pt x="806587" y="216866"/>
                </a:lnTo>
                <a:lnTo>
                  <a:pt x="804120" y="202239"/>
                </a:lnTo>
                <a:lnTo>
                  <a:pt x="801360" y="190068"/>
                </a:lnTo>
                <a:lnTo>
                  <a:pt x="798927" y="181186"/>
                </a:lnTo>
                <a:lnTo>
                  <a:pt x="797441" y="176425"/>
                </a:lnTo>
                <a:lnTo>
                  <a:pt x="803443" y="174437"/>
                </a:lnTo>
                <a:lnTo>
                  <a:pt x="808283" y="171428"/>
                </a:lnTo>
                <a:lnTo>
                  <a:pt x="812544" y="167892"/>
                </a:lnTo>
                <a:lnTo>
                  <a:pt x="816813" y="164320"/>
                </a:lnTo>
                <a:lnTo>
                  <a:pt x="821672" y="161205"/>
                </a:lnTo>
                <a:lnTo>
                  <a:pt x="827707" y="159039"/>
                </a:lnTo>
                <a:lnTo>
                  <a:pt x="835502" y="158314"/>
                </a:lnTo>
                <a:lnTo>
                  <a:pt x="845640" y="159523"/>
                </a:lnTo>
                <a:lnTo>
                  <a:pt x="858708" y="163159"/>
                </a:lnTo>
                <a:lnTo>
                  <a:pt x="875287" y="169713"/>
                </a:lnTo>
                <a:lnTo>
                  <a:pt x="888043" y="173784"/>
                </a:lnTo>
                <a:lnTo>
                  <a:pt x="922446" y="148822"/>
                </a:lnTo>
                <a:lnTo>
                  <a:pt x="925749" y="115084"/>
                </a:lnTo>
                <a:lnTo>
                  <a:pt x="924987" y="103627"/>
                </a:lnTo>
                <a:lnTo>
                  <a:pt x="923580" y="92876"/>
                </a:lnTo>
                <a:lnTo>
                  <a:pt x="921697" y="83314"/>
                </a:lnTo>
                <a:lnTo>
                  <a:pt x="911653" y="73647"/>
                </a:lnTo>
                <a:lnTo>
                  <a:pt x="902186" y="62877"/>
                </a:lnTo>
                <a:lnTo>
                  <a:pt x="893358" y="51529"/>
                </a:lnTo>
                <a:lnTo>
                  <a:pt x="885231" y="40128"/>
                </a:lnTo>
                <a:lnTo>
                  <a:pt x="877867" y="29199"/>
                </a:lnTo>
                <a:lnTo>
                  <a:pt x="871326" y="19267"/>
                </a:lnTo>
                <a:lnTo>
                  <a:pt x="865672" y="10856"/>
                </a:lnTo>
                <a:lnTo>
                  <a:pt x="860964" y="4491"/>
                </a:lnTo>
                <a:lnTo>
                  <a:pt x="857265" y="697"/>
                </a:lnTo>
                <a:lnTo>
                  <a:pt x="854636" y="0"/>
                </a:lnTo>
                <a:lnTo>
                  <a:pt x="853139" y="2922"/>
                </a:lnTo>
                <a:lnTo>
                  <a:pt x="852016" y="14198"/>
                </a:lnTo>
                <a:lnTo>
                  <a:pt x="851653" y="24151"/>
                </a:lnTo>
                <a:lnTo>
                  <a:pt x="851646" y="33000"/>
                </a:lnTo>
                <a:lnTo>
                  <a:pt x="851590" y="40963"/>
                </a:lnTo>
                <a:lnTo>
                  <a:pt x="827607" y="82385"/>
                </a:lnTo>
                <a:lnTo>
                  <a:pt x="782228" y="108844"/>
                </a:lnTo>
                <a:lnTo>
                  <a:pt x="769489" y="116021"/>
                </a:lnTo>
                <a:lnTo>
                  <a:pt x="743830" y="146501"/>
                </a:lnTo>
                <a:lnTo>
                  <a:pt x="744102" y="151816"/>
                </a:lnTo>
                <a:lnTo>
                  <a:pt x="745440" y="156972"/>
                </a:lnTo>
                <a:lnTo>
                  <a:pt x="747531" y="162010"/>
                </a:lnTo>
                <a:lnTo>
                  <a:pt x="750058" y="166975"/>
                </a:lnTo>
                <a:lnTo>
                  <a:pt x="752709" y="171908"/>
                </a:lnTo>
                <a:lnTo>
                  <a:pt x="755167" y="176854"/>
                </a:lnTo>
                <a:lnTo>
                  <a:pt x="757119" y="181855"/>
                </a:lnTo>
                <a:lnTo>
                  <a:pt x="758248" y="186954"/>
                </a:lnTo>
                <a:lnTo>
                  <a:pt x="758242" y="192193"/>
                </a:lnTo>
                <a:lnTo>
                  <a:pt x="730152" y="222012"/>
                </a:lnTo>
                <a:lnTo>
                  <a:pt x="727631" y="222351"/>
                </a:lnTo>
                <a:lnTo>
                  <a:pt x="719829" y="222067"/>
                </a:lnTo>
                <a:lnTo>
                  <a:pt x="705778" y="227354"/>
                </a:lnTo>
                <a:lnTo>
                  <a:pt x="697589" y="235490"/>
                </a:lnTo>
                <a:lnTo>
                  <a:pt x="689403" y="244173"/>
                </a:lnTo>
                <a:lnTo>
                  <a:pt x="681189" y="253656"/>
                </a:lnTo>
                <a:lnTo>
                  <a:pt x="672916" y="264190"/>
                </a:lnTo>
                <a:lnTo>
                  <a:pt x="672839" y="257884"/>
                </a:lnTo>
                <a:lnTo>
                  <a:pt x="641673" y="237265"/>
                </a:lnTo>
                <a:lnTo>
                  <a:pt x="637724" y="236070"/>
                </a:lnTo>
                <a:lnTo>
                  <a:pt x="635120" y="234910"/>
                </a:lnTo>
                <a:lnTo>
                  <a:pt x="634268" y="233650"/>
                </a:lnTo>
                <a:lnTo>
                  <a:pt x="635574" y="232158"/>
                </a:lnTo>
                <a:lnTo>
                  <a:pt x="639446" y="230298"/>
                </a:lnTo>
                <a:lnTo>
                  <a:pt x="646289" y="227937"/>
                </a:lnTo>
                <a:lnTo>
                  <a:pt x="656510" y="224940"/>
                </a:lnTo>
                <a:lnTo>
                  <a:pt x="670516" y="221172"/>
                </a:lnTo>
                <a:lnTo>
                  <a:pt x="666031" y="207020"/>
                </a:lnTo>
                <a:lnTo>
                  <a:pt x="645151" y="169538"/>
                </a:lnTo>
                <a:lnTo>
                  <a:pt x="627850" y="159468"/>
                </a:lnTo>
                <a:lnTo>
                  <a:pt x="613011" y="166233"/>
                </a:lnTo>
                <a:lnTo>
                  <a:pt x="598866" y="170595"/>
                </a:lnTo>
                <a:lnTo>
                  <a:pt x="585394" y="172876"/>
                </a:lnTo>
                <a:lnTo>
                  <a:pt x="572574" y="173392"/>
                </a:lnTo>
                <a:lnTo>
                  <a:pt x="560385" y="172465"/>
                </a:lnTo>
                <a:lnTo>
                  <a:pt x="517529" y="160704"/>
                </a:lnTo>
                <a:lnTo>
                  <a:pt x="508185" y="157347"/>
                </a:lnTo>
                <a:lnTo>
                  <a:pt x="499348" y="154463"/>
                </a:lnTo>
                <a:lnTo>
                  <a:pt x="490997" y="152371"/>
                </a:lnTo>
                <a:lnTo>
                  <a:pt x="476366" y="152277"/>
                </a:lnTo>
                <a:lnTo>
                  <a:pt x="464240" y="154429"/>
                </a:lnTo>
                <a:lnTo>
                  <a:pt x="435469" y="180143"/>
                </a:lnTo>
                <a:lnTo>
                  <a:pt x="425457" y="220388"/>
                </a:lnTo>
                <a:lnTo>
                  <a:pt x="423885" y="230714"/>
                </a:lnTo>
                <a:lnTo>
                  <a:pt x="422151" y="240611"/>
                </a:lnTo>
                <a:lnTo>
                  <a:pt x="419990" y="249811"/>
                </a:lnTo>
                <a:lnTo>
                  <a:pt x="417133" y="258048"/>
                </a:lnTo>
                <a:lnTo>
                  <a:pt x="413315" y="265053"/>
                </a:lnTo>
                <a:lnTo>
                  <a:pt x="408269" y="270558"/>
                </a:lnTo>
                <a:lnTo>
                  <a:pt x="400526" y="264441"/>
                </a:lnTo>
                <a:lnTo>
                  <a:pt x="372337" y="227121"/>
                </a:lnTo>
                <a:lnTo>
                  <a:pt x="356527" y="190127"/>
                </a:lnTo>
                <a:lnTo>
                  <a:pt x="347873" y="150223"/>
                </a:lnTo>
                <a:lnTo>
                  <a:pt x="346981" y="137024"/>
                </a:lnTo>
                <a:lnTo>
                  <a:pt x="347229" y="124142"/>
                </a:lnTo>
                <a:lnTo>
                  <a:pt x="348703" y="111738"/>
                </a:lnTo>
                <a:lnTo>
                  <a:pt x="348526" y="108329"/>
                </a:lnTo>
                <a:lnTo>
                  <a:pt x="308845" y="87048"/>
                </a:lnTo>
                <a:lnTo>
                  <a:pt x="300641" y="87994"/>
                </a:lnTo>
                <a:lnTo>
                  <a:pt x="271340" y="113798"/>
                </a:lnTo>
                <a:lnTo>
                  <a:pt x="262247" y="144134"/>
                </a:lnTo>
                <a:lnTo>
                  <a:pt x="274767" y="158020"/>
                </a:lnTo>
                <a:lnTo>
                  <a:pt x="283303" y="170493"/>
                </a:lnTo>
                <a:lnTo>
                  <a:pt x="288318" y="181597"/>
                </a:lnTo>
                <a:lnTo>
                  <a:pt x="290279" y="191376"/>
                </a:lnTo>
                <a:lnTo>
                  <a:pt x="289649" y="199873"/>
                </a:lnTo>
                <a:lnTo>
                  <a:pt x="257511" y="226389"/>
                </a:lnTo>
                <a:lnTo>
                  <a:pt x="238622" y="222538"/>
                </a:lnTo>
                <a:lnTo>
                  <a:pt x="224337" y="216566"/>
                </a:lnTo>
                <a:lnTo>
                  <a:pt x="214198" y="208717"/>
                </a:lnTo>
                <a:lnTo>
                  <a:pt x="207746" y="199236"/>
                </a:lnTo>
                <a:lnTo>
                  <a:pt x="204521" y="188368"/>
                </a:lnTo>
                <a:lnTo>
                  <a:pt x="193185" y="192329"/>
                </a:lnTo>
                <a:lnTo>
                  <a:pt x="181520" y="196752"/>
                </a:lnTo>
                <a:lnTo>
                  <a:pt x="172889" y="196764"/>
                </a:lnTo>
                <a:lnTo>
                  <a:pt x="164761" y="184039"/>
                </a:lnTo>
                <a:lnTo>
                  <a:pt x="161979" y="180787"/>
                </a:lnTo>
                <a:lnTo>
                  <a:pt x="146955" y="179632"/>
                </a:lnTo>
                <a:lnTo>
                  <a:pt x="144694" y="195452"/>
                </a:lnTo>
                <a:lnTo>
                  <a:pt x="140859" y="208777"/>
                </a:lnTo>
                <a:lnTo>
                  <a:pt x="135850" y="220214"/>
                </a:lnTo>
                <a:lnTo>
                  <a:pt x="130067" y="230373"/>
                </a:lnTo>
                <a:lnTo>
                  <a:pt x="123909" y="239860"/>
                </a:lnTo>
                <a:lnTo>
                  <a:pt x="117776" y="249285"/>
                </a:lnTo>
                <a:lnTo>
                  <a:pt x="112068" y="259253"/>
                </a:lnTo>
                <a:lnTo>
                  <a:pt x="107184" y="270375"/>
                </a:lnTo>
                <a:lnTo>
                  <a:pt x="103524" y="283258"/>
                </a:lnTo>
                <a:lnTo>
                  <a:pt x="104110" y="299866"/>
                </a:lnTo>
                <a:lnTo>
                  <a:pt x="108507" y="309214"/>
                </a:lnTo>
                <a:lnTo>
                  <a:pt x="113858" y="315162"/>
                </a:lnTo>
                <a:lnTo>
                  <a:pt x="117306" y="321570"/>
                </a:lnTo>
                <a:lnTo>
                  <a:pt x="113862" y="334048"/>
                </a:lnTo>
                <a:lnTo>
                  <a:pt x="107042" y="340657"/>
                </a:lnTo>
                <a:lnTo>
                  <a:pt x="99216" y="345275"/>
                </a:lnTo>
                <a:lnTo>
                  <a:pt x="92753" y="351780"/>
                </a:lnTo>
                <a:lnTo>
                  <a:pt x="76876" y="388694"/>
                </a:lnTo>
                <a:lnTo>
                  <a:pt x="47015" y="427352"/>
                </a:lnTo>
                <a:lnTo>
                  <a:pt x="39179" y="436480"/>
                </a:lnTo>
                <a:lnTo>
                  <a:pt x="11661" y="476923"/>
                </a:lnTo>
                <a:lnTo>
                  <a:pt x="0" y="517051"/>
                </a:lnTo>
                <a:lnTo>
                  <a:pt x="139" y="532347"/>
                </a:lnTo>
                <a:lnTo>
                  <a:pt x="20844" y="566184"/>
                </a:lnTo>
                <a:lnTo>
                  <a:pt x="27890" y="571424"/>
                </a:lnTo>
                <a:lnTo>
                  <a:pt x="34417" y="576824"/>
                </a:lnTo>
                <a:lnTo>
                  <a:pt x="39792" y="583106"/>
                </a:lnTo>
                <a:lnTo>
                  <a:pt x="43381" y="590996"/>
                </a:lnTo>
                <a:lnTo>
                  <a:pt x="44551" y="601216"/>
                </a:lnTo>
                <a:lnTo>
                  <a:pt x="46973" y="612744"/>
                </a:lnTo>
                <a:lnTo>
                  <a:pt x="54844" y="617384"/>
                </a:lnTo>
                <a:lnTo>
                  <a:pt x="65354" y="618694"/>
                </a:lnTo>
                <a:lnTo>
                  <a:pt x="75691" y="620235"/>
                </a:lnTo>
                <a:lnTo>
                  <a:pt x="83446" y="627796"/>
                </a:lnTo>
                <a:lnTo>
                  <a:pt x="86956" y="638400"/>
                </a:lnTo>
                <a:lnTo>
                  <a:pt x="89014" y="649470"/>
                </a:lnTo>
                <a:lnTo>
                  <a:pt x="92414" y="658425"/>
                </a:lnTo>
                <a:lnTo>
                  <a:pt x="99951" y="662685"/>
                </a:lnTo>
                <a:lnTo>
                  <a:pt x="115294" y="663870"/>
                </a:lnTo>
                <a:lnTo>
                  <a:pt x="118317" y="664137"/>
                </a:lnTo>
                <a:lnTo>
                  <a:pt x="124324" y="664581"/>
                </a:lnTo>
                <a:lnTo>
                  <a:pt x="134426" y="668050"/>
                </a:lnTo>
                <a:lnTo>
                  <a:pt x="143441" y="675488"/>
                </a:lnTo>
                <a:lnTo>
                  <a:pt x="152376" y="684954"/>
                </a:lnTo>
                <a:lnTo>
                  <a:pt x="162241" y="694505"/>
                </a:lnTo>
                <a:lnTo>
                  <a:pt x="174044" y="702200"/>
                </a:lnTo>
                <a:lnTo>
                  <a:pt x="180965" y="718323"/>
                </a:lnTo>
                <a:lnTo>
                  <a:pt x="185713" y="728959"/>
                </a:lnTo>
                <a:lnTo>
                  <a:pt x="190009" y="737455"/>
                </a:lnTo>
                <a:lnTo>
                  <a:pt x="242104" y="743283"/>
                </a:lnTo>
                <a:lnTo>
                  <a:pt x="253337" y="753043"/>
                </a:lnTo>
                <a:lnTo>
                  <a:pt x="261647" y="762000"/>
                </a:lnTo>
                <a:lnTo>
                  <a:pt x="268859" y="770905"/>
                </a:lnTo>
                <a:lnTo>
                  <a:pt x="275410" y="787945"/>
                </a:lnTo>
                <a:lnTo>
                  <a:pt x="280610" y="797863"/>
                </a:lnTo>
                <a:lnTo>
                  <a:pt x="297281" y="798071"/>
                </a:lnTo>
                <a:lnTo>
                  <a:pt x="307040" y="793664"/>
                </a:lnTo>
                <a:lnTo>
                  <a:pt x="314020" y="788359"/>
                </a:lnTo>
                <a:lnTo>
                  <a:pt x="322349" y="785878"/>
                </a:lnTo>
                <a:lnTo>
                  <a:pt x="329467" y="786387"/>
                </a:lnTo>
                <a:lnTo>
                  <a:pt x="341037" y="793347"/>
                </a:lnTo>
                <a:lnTo>
                  <a:pt x="340783" y="796356"/>
                </a:lnTo>
                <a:lnTo>
                  <a:pt x="341535" y="808183"/>
                </a:lnTo>
                <a:lnTo>
                  <a:pt x="337295" y="818353"/>
                </a:lnTo>
                <a:lnTo>
                  <a:pt x="340288" y="833015"/>
                </a:lnTo>
                <a:lnTo>
                  <a:pt x="348124" y="843290"/>
                </a:lnTo>
                <a:lnTo>
                  <a:pt x="358198" y="851292"/>
                </a:lnTo>
                <a:lnTo>
                  <a:pt x="367906" y="859137"/>
                </a:lnTo>
                <a:lnTo>
                  <a:pt x="374344" y="868767"/>
                </a:lnTo>
                <a:lnTo>
                  <a:pt x="382732" y="873293"/>
                </a:lnTo>
                <a:lnTo>
                  <a:pt x="392107" y="874592"/>
                </a:lnTo>
                <a:lnTo>
                  <a:pt x="401503" y="874543"/>
                </a:lnTo>
                <a:lnTo>
                  <a:pt x="409957" y="875022"/>
                </a:lnTo>
                <a:lnTo>
                  <a:pt x="416504" y="877909"/>
                </a:lnTo>
                <a:lnTo>
                  <a:pt x="422569" y="890174"/>
                </a:lnTo>
                <a:lnTo>
                  <a:pt x="424556" y="902181"/>
                </a:lnTo>
                <a:lnTo>
                  <a:pt x="424366" y="913524"/>
                </a:lnTo>
                <a:lnTo>
                  <a:pt x="423899" y="923797"/>
                </a:lnTo>
                <a:lnTo>
                  <a:pt x="425057" y="932591"/>
                </a:lnTo>
                <a:lnTo>
                  <a:pt x="426939" y="933021"/>
                </a:lnTo>
                <a:lnTo>
                  <a:pt x="435660" y="925614"/>
                </a:lnTo>
                <a:lnTo>
                  <a:pt x="447662" y="921268"/>
                </a:lnTo>
                <a:lnTo>
                  <a:pt x="490052" y="919172"/>
                </a:lnTo>
                <a:lnTo>
                  <a:pt x="532754" y="906448"/>
                </a:lnTo>
                <a:lnTo>
                  <a:pt x="535916" y="899443"/>
                </a:lnTo>
                <a:lnTo>
                  <a:pt x="535013" y="891078"/>
                </a:lnTo>
                <a:lnTo>
                  <a:pt x="531984" y="882258"/>
                </a:lnTo>
                <a:lnTo>
                  <a:pt x="528764" y="873884"/>
                </a:lnTo>
                <a:lnTo>
                  <a:pt x="527293" y="866859"/>
                </a:lnTo>
                <a:lnTo>
                  <a:pt x="537847" y="858756"/>
                </a:lnTo>
                <a:lnTo>
                  <a:pt x="549527" y="852848"/>
                </a:lnTo>
                <a:lnTo>
                  <a:pt x="559275" y="844477"/>
                </a:lnTo>
                <a:lnTo>
                  <a:pt x="571190" y="835573"/>
                </a:lnTo>
                <a:lnTo>
                  <a:pt x="584145" y="826475"/>
                </a:lnTo>
                <a:lnTo>
                  <a:pt x="597017" y="817521"/>
                </a:lnTo>
                <a:lnTo>
                  <a:pt x="608682" y="809049"/>
                </a:lnTo>
                <a:lnTo>
                  <a:pt x="618013" y="801398"/>
                </a:lnTo>
                <a:lnTo>
                  <a:pt x="623888" y="794905"/>
                </a:lnTo>
                <a:lnTo>
                  <a:pt x="622253" y="784007"/>
                </a:lnTo>
                <a:lnTo>
                  <a:pt x="615409" y="772819"/>
                </a:lnTo>
                <a:lnTo>
                  <a:pt x="605133" y="763095"/>
                </a:lnTo>
                <a:lnTo>
                  <a:pt x="593206" y="756587"/>
                </a:lnTo>
                <a:lnTo>
                  <a:pt x="579265" y="758917"/>
                </a:lnTo>
                <a:lnTo>
                  <a:pt x="569097" y="767031"/>
                </a:lnTo>
                <a:lnTo>
                  <a:pt x="560947" y="776753"/>
                </a:lnTo>
                <a:lnTo>
                  <a:pt x="553060" y="783902"/>
                </a:lnTo>
                <a:lnTo>
                  <a:pt x="510160" y="770770"/>
                </a:lnTo>
                <a:lnTo>
                  <a:pt x="495379" y="755751"/>
                </a:lnTo>
                <a:lnTo>
                  <a:pt x="498033" y="743484"/>
                </a:lnTo>
                <a:lnTo>
                  <a:pt x="520221" y="705148"/>
                </a:lnTo>
                <a:lnTo>
                  <a:pt x="546782" y="689148"/>
                </a:lnTo>
                <a:lnTo>
                  <a:pt x="561664" y="686648"/>
                </a:lnTo>
                <a:lnTo>
                  <a:pt x="572542" y="679787"/>
                </a:lnTo>
                <a:lnTo>
                  <a:pt x="571102" y="667098"/>
                </a:lnTo>
                <a:lnTo>
                  <a:pt x="567166" y="656753"/>
                </a:lnTo>
                <a:lnTo>
                  <a:pt x="569321" y="641905"/>
                </a:lnTo>
                <a:lnTo>
                  <a:pt x="573374" y="630109"/>
                </a:lnTo>
                <a:lnTo>
                  <a:pt x="578225" y="619730"/>
                </a:lnTo>
                <a:lnTo>
                  <a:pt x="582775" y="609133"/>
                </a:lnTo>
                <a:lnTo>
                  <a:pt x="585923" y="596684"/>
                </a:lnTo>
                <a:lnTo>
                  <a:pt x="585846" y="580042"/>
                </a:lnTo>
                <a:lnTo>
                  <a:pt x="583340" y="566021"/>
                </a:lnTo>
                <a:lnTo>
                  <a:pt x="579489" y="553998"/>
                </a:lnTo>
                <a:lnTo>
                  <a:pt x="575380" y="543349"/>
                </a:lnTo>
                <a:lnTo>
                  <a:pt x="572096" y="533448"/>
                </a:lnTo>
                <a:lnTo>
                  <a:pt x="570722" y="523672"/>
                </a:lnTo>
                <a:lnTo>
                  <a:pt x="569620" y="511984"/>
                </a:lnTo>
                <a:lnTo>
                  <a:pt x="570221" y="505857"/>
                </a:lnTo>
                <a:lnTo>
                  <a:pt x="606572" y="520241"/>
                </a:lnTo>
                <a:lnTo>
                  <a:pt x="650050" y="542580"/>
                </a:lnTo>
                <a:lnTo>
                  <a:pt x="678990" y="568000"/>
                </a:lnTo>
                <a:lnTo>
                  <a:pt x="683551" y="576991"/>
                </a:lnTo>
                <a:lnTo>
                  <a:pt x="688411" y="584348"/>
                </a:lnTo>
                <a:lnTo>
                  <a:pt x="696494" y="589626"/>
                </a:lnTo>
                <a:lnTo>
                  <a:pt x="712669" y="591930"/>
                </a:lnTo>
                <a:lnTo>
                  <a:pt x="724146" y="593286"/>
                </a:lnTo>
                <a:lnTo>
                  <a:pt x="734631" y="594223"/>
                </a:lnTo>
                <a:lnTo>
                  <a:pt x="739982" y="600688"/>
                </a:lnTo>
                <a:lnTo>
                  <a:pt x="745265" y="610187"/>
                </a:lnTo>
                <a:lnTo>
                  <a:pt x="751310" y="610644"/>
                </a:lnTo>
                <a:lnTo>
                  <a:pt x="757279" y="611140"/>
                </a:lnTo>
                <a:lnTo>
                  <a:pt x="763769" y="605602"/>
                </a:lnTo>
                <a:lnTo>
                  <a:pt x="767236" y="599799"/>
                </a:lnTo>
                <a:lnTo>
                  <a:pt x="773718" y="610488"/>
                </a:lnTo>
                <a:lnTo>
                  <a:pt x="779013" y="621665"/>
                </a:lnTo>
                <a:lnTo>
                  <a:pt x="786606" y="630855"/>
                </a:lnTo>
                <a:lnTo>
                  <a:pt x="799983" y="635585"/>
                </a:lnTo>
                <a:lnTo>
                  <a:pt x="811176" y="632328"/>
                </a:lnTo>
                <a:lnTo>
                  <a:pt x="817025" y="619163"/>
                </a:lnTo>
                <a:lnTo>
                  <a:pt x="818186" y="607148"/>
                </a:lnTo>
                <a:lnTo>
                  <a:pt x="819420" y="595109"/>
                </a:lnTo>
                <a:lnTo>
                  <a:pt x="820337" y="582923"/>
                </a:lnTo>
                <a:lnTo>
                  <a:pt x="820547" y="570469"/>
                </a:lnTo>
                <a:lnTo>
                  <a:pt x="819661" y="557626"/>
                </a:lnTo>
                <a:lnTo>
                  <a:pt x="817288" y="544272"/>
                </a:lnTo>
                <a:lnTo>
                  <a:pt x="813683" y="536592"/>
                </a:lnTo>
                <a:lnTo>
                  <a:pt x="807525" y="532925"/>
                </a:lnTo>
                <a:lnTo>
                  <a:pt x="801444" y="528948"/>
                </a:lnTo>
                <a:lnTo>
                  <a:pt x="798065" y="520341"/>
                </a:lnTo>
                <a:lnTo>
                  <a:pt x="800528" y="506709"/>
                </a:lnTo>
                <a:lnTo>
                  <a:pt x="805541" y="495010"/>
                </a:lnTo>
                <a:lnTo>
                  <a:pt x="812541" y="484771"/>
                </a:lnTo>
                <a:lnTo>
                  <a:pt x="820963" y="475522"/>
                </a:lnTo>
                <a:lnTo>
                  <a:pt x="830243" y="466790"/>
                </a:lnTo>
                <a:lnTo>
                  <a:pt x="839819" y="458103"/>
                </a:lnTo>
                <a:lnTo>
                  <a:pt x="849127" y="448989"/>
                </a:lnTo>
                <a:lnTo>
                  <a:pt x="857601" y="438977"/>
                </a:lnTo>
                <a:lnTo>
                  <a:pt x="864680" y="427594"/>
                </a:lnTo>
                <a:lnTo>
                  <a:pt x="862422" y="42579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334"/>
          <p:cNvSpPr/>
          <p:nvPr/>
        </p:nvSpPr>
        <p:spPr>
          <a:xfrm>
            <a:off x="7805204" y="2500485"/>
            <a:ext cx="1084180" cy="1778000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335"/>
          <p:cNvSpPr/>
          <p:nvPr/>
        </p:nvSpPr>
        <p:spPr>
          <a:xfrm>
            <a:off x="7805204" y="2499952"/>
            <a:ext cx="1084580" cy="1778635"/>
          </a:xfrm>
          <a:custGeom>
            <a:avLst/>
            <a:gdLst/>
            <a:ahLst/>
            <a:cxnLst/>
            <a:rect l="l" t="t" r="r" b="b"/>
            <a:pathLst>
              <a:path w="1084579" h="1778635">
                <a:moveTo>
                  <a:pt x="578052" y="1436839"/>
                </a:moveTo>
                <a:lnTo>
                  <a:pt x="611390" y="1478188"/>
                </a:lnTo>
                <a:lnTo>
                  <a:pt x="636934" y="1508039"/>
                </a:lnTo>
                <a:lnTo>
                  <a:pt x="666246" y="1536125"/>
                </a:lnTo>
                <a:lnTo>
                  <a:pt x="699409" y="1558578"/>
                </a:lnTo>
                <a:lnTo>
                  <a:pt x="732897" y="1576814"/>
                </a:lnTo>
                <a:lnTo>
                  <a:pt x="761696" y="1591619"/>
                </a:lnTo>
                <a:lnTo>
                  <a:pt x="774909" y="1598648"/>
                </a:lnTo>
                <a:lnTo>
                  <a:pt x="819437" y="1623432"/>
                </a:lnTo>
                <a:lnTo>
                  <a:pt x="869281" y="1652296"/>
                </a:lnTo>
                <a:lnTo>
                  <a:pt x="904184" y="1672874"/>
                </a:lnTo>
                <a:lnTo>
                  <a:pt x="939530" y="1693869"/>
                </a:lnTo>
                <a:lnTo>
                  <a:pt x="974553" y="1714723"/>
                </a:lnTo>
                <a:lnTo>
                  <a:pt x="991703" y="1724922"/>
                </a:lnTo>
                <a:lnTo>
                  <a:pt x="1024801" y="1744516"/>
                </a:lnTo>
                <a:lnTo>
                  <a:pt x="1070002" y="1770849"/>
                </a:lnTo>
                <a:lnTo>
                  <a:pt x="1083500" y="1778532"/>
                </a:lnTo>
                <a:lnTo>
                  <a:pt x="1084007" y="1762628"/>
                </a:lnTo>
                <a:lnTo>
                  <a:pt x="1084180" y="1747270"/>
                </a:lnTo>
                <a:lnTo>
                  <a:pt x="1084025" y="1732442"/>
                </a:lnTo>
                <a:lnTo>
                  <a:pt x="1081650" y="1690949"/>
                </a:lnTo>
                <a:lnTo>
                  <a:pt x="1074269" y="1641913"/>
                </a:lnTo>
                <a:lnTo>
                  <a:pt x="1062445" y="1598984"/>
                </a:lnTo>
                <a:lnTo>
                  <a:pt x="1058842" y="1589067"/>
                </a:lnTo>
                <a:lnTo>
                  <a:pt x="1054632" y="1576302"/>
                </a:lnTo>
                <a:lnTo>
                  <a:pt x="1028819" y="1546243"/>
                </a:lnTo>
                <a:lnTo>
                  <a:pt x="1022581" y="1543190"/>
                </a:lnTo>
                <a:lnTo>
                  <a:pt x="1015945" y="1539860"/>
                </a:lnTo>
                <a:lnTo>
                  <a:pt x="985066" y="1512911"/>
                </a:lnTo>
                <a:lnTo>
                  <a:pt x="979152" y="1490799"/>
                </a:lnTo>
                <a:lnTo>
                  <a:pt x="979826" y="1476893"/>
                </a:lnTo>
                <a:lnTo>
                  <a:pt x="992055" y="1437547"/>
                </a:lnTo>
                <a:lnTo>
                  <a:pt x="1017278" y="1420719"/>
                </a:lnTo>
                <a:lnTo>
                  <a:pt x="1026042" y="1417207"/>
                </a:lnTo>
                <a:lnTo>
                  <a:pt x="1031696" y="1414103"/>
                </a:lnTo>
                <a:lnTo>
                  <a:pt x="1034523" y="1411275"/>
                </a:lnTo>
                <a:lnTo>
                  <a:pt x="1034808" y="1408594"/>
                </a:lnTo>
                <a:lnTo>
                  <a:pt x="1032835" y="1405930"/>
                </a:lnTo>
                <a:lnTo>
                  <a:pt x="1028889" y="1403154"/>
                </a:lnTo>
                <a:lnTo>
                  <a:pt x="1023254" y="1400136"/>
                </a:lnTo>
                <a:lnTo>
                  <a:pt x="1016214" y="1396745"/>
                </a:lnTo>
                <a:lnTo>
                  <a:pt x="1008054" y="1392853"/>
                </a:lnTo>
                <a:lnTo>
                  <a:pt x="999058" y="1388329"/>
                </a:lnTo>
                <a:lnTo>
                  <a:pt x="960401" y="1361321"/>
                </a:lnTo>
                <a:lnTo>
                  <a:pt x="936563" y="1328073"/>
                </a:lnTo>
                <a:lnTo>
                  <a:pt x="924507" y="1278217"/>
                </a:lnTo>
                <a:lnTo>
                  <a:pt x="922022" y="1264482"/>
                </a:lnTo>
                <a:lnTo>
                  <a:pt x="920938" y="1254752"/>
                </a:lnTo>
                <a:lnTo>
                  <a:pt x="922253" y="1247210"/>
                </a:lnTo>
                <a:lnTo>
                  <a:pt x="926967" y="1240040"/>
                </a:lnTo>
                <a:lnTo>
                  <a:pt x="941638" y="1227350"/>
                </a:lnTo>
                <a:lnTo>
                  <a:pt x="952404" y="1215578"/>
                </a:lnTo>
                <a:lnTo>
                  <a:pt x="959592" y="1204663"/>
                </a:lnTo>
                <a:lnTo>
                  <a:pt x="963526" y="1194541"/>
                </a:lnTo>
                <a:lnTo>
                  <a:pt x="964532" y="1185150"/>
                </a:lnTo>
                <a:lnTo>
                  <a:pt x="962938" y="1176426"/>
                </a:lnTo>
                <a:lnTo>
                  <a:pt x="937063" y="1146950"/>
                </a:lnTo>
                <a:lnTo>
                  <a:pt x="895639" y="1123127"/>
                </a:lnTo>
                <a:lnTo>
                  <a:pt x="885297" y="1117583"/>
                </a:lnTo>
                <a:lnTo>
                  <a:pt x="853766" y="1095167"/>
                </a:lnTo>
                <a:lnTo>
                  <a:pt x="829041" y="1042640"/>
                </a:lnTo>
                <a:lnTo>
                  <a:pt x="817711" y="1009730"/>
                </a:lnTo>
                <a:lnTo>
                  <a:pt x="818179" y="1006260"/>
                </a:lnTo>
                <a:lnTo>
                  <a:pt x="820309" y="1005562"/>
                </a:lnTo>
                <a:lnTo>
                  <a:pt x="823824" y="1007052"/>
                </a:lnTo>
                <a:lnTo>
                  <a:pt x="828448" y="1010142"/>
                </a:lnTo>
                <a:lnTo>
                  <a:pt x="833903" y="1014246"/>
                </a:lnTo>
                <a:lnTo>
                  <a:pt x="839915" y="1018780"/>
                </a:lnTo>
                <a:lnTo>
                  <a:pt x="846206" y="1023156"/>
                </a:lnTo>
                <a:lnTo>
                  <a:pt x="852499" y="1026788"/>
                </a:lnTo>
                <a:lnTo>
                  <a:pt x="858519" y="1029091"/>
                </a:lnTo>
                <a:lnTo>
                  <a:pt x="863988" y="1029478"/>
                </a:lnTo>
                <a:lnTo>
                  <a:pt x="868631" y="1027363"/>
                </a:lnTo>
                <a:lnTo>
                  <a:pt x="872170" y="1022161"/>
                </a:lnTo>
                <a:lnTo>
                  <a:pt x="874330" y="1013285"/>
                </a:lnTo>
                <a:lnTo>
                  <a:pt x="874833" y="1000148"/>
                </a:lnTo>
                <a:lnTo>
                  <a:pt x="873404" y="982166"/>
                </a:lnTo>
                <a:lnTo>
                  <a:pt x="834802" y="962791"/>
                </a:lnTo>
                <a:lnTo>
                  <a:pt x="820253" y="961031"/>
                </a:lnTo>
                <a:lnTo>
                  <a:pt x="803088" y="961063"/>
                </a:lnTo>
                <a:lnTo>
                  <a:pt x="786051" y="957259"/>
                </a:lnTo>
                <a:lnTo>
                  <a:pt x="748547" y="944403"/>
                </a:lnTo>
                <a:lnTo>
                  <a:pt x="732402" y="929740"/>
                </a:lnTo>
                <a:lnTo>
                  <a:pt x="732459" y="928877"/>
                </a:lnTo>
                <a:lnTo>
                  <a:pt x="729703" y="925626"/>
                </a:lnTo>
                <a:lnTo>
                  <a:pt x="725835" y="917304"/>
                </a:lnTo>
                <a:lnTo>
                  <a:pt x="722468" y="906423"/>
                </a:lnTo>
                <a:lnTo>
                  <a:pt x="719891" y="892732"/>
                </a:lnTo>
                <a:lnTo>
                  <a:pt x="713255" y="877136"/>
                </a:lnTo>
                <a:lnTo>
                  <a:pt x="707923" y="865871"/>
                </a:lnTo>
                <a:lnTo>
                  <a:pt x="703360" y="858881"/>
                </a:lnTo>
                <a:lnTo>
                  <a:pt x="699028" y="856114"/>
                </a:lnTo>
                <a:lnTo>
                  <a:pt x="694390" y="857514"/>
                </a:lnTo>
                <a:lnTo>
                  <a:pt x="670351" y="892196"/>
                </a:lnTo>
                <a:lnTo>
                  <a:pt x="670045" y="899777"/>
                </a:lnTo>
                <a:lnTo>
                  <a:pt x="671402" y="908266"/>
                </a:lnTo>
                <a:lnTo>
                  <a:pt x="673467" y="917014"/>
                </a:lnTo>
                <a:lnTo>
                  <a:pt x="675283" y="925373"/>
                </a:lnTo>
                <a:lnTo>
                  <a:pt x="675895" y="932696"/>
                </a:lnTo>
                <a:lnTo>
                  <a:pt x="674349" y="938334"/>
                </a:lnTo>
                <a:lnTo>
                  <a:pt x="669688" y="941640"/>
                </a:lnTo>
                <a:lnTo>
                  <a:pt x="660958" y="941965"/>
                </a:lnTo>
                <a:lnTo>
                  <a:pt x="654382" y="938527"/>
                </a:lnTo>
                <a:lnTo>
                  <a:pt x="626307" y="906980"/>
                </a:lnTo>
                <a:lnTo>
                  <a:pt x="603836" y="869671"/>
                </a:lnTo>
                <a:lnTo>
                  <a:pt x="580635" y="826065"/>
                </a:lnTo>
                <a:lnTo>
                  <a:pt x="572814" y="810970"/>
                </a:lnTo>
                <a:lnTo>
                  <a:pt x="564976" y="795895"/>
                </a:lnTo>
                <a:lnTo>
                  <a:pt x="541521" y="752591"/>
                </a:lnTo>
                <a:lnTo>
                  <a:pt x="518491" y="715949"/>
                </a:lnTo>
                <a:lnTo>
                  <a:pt x="510984" y="706055"/>
                </a:lnTo>
                <a:lnTo>
                  <a:pt x="503309" y="694264"/>
                </a:lnTo>
                <a:lnTo>
                  <a:pt x="499534" y="683827"/>
                </a:lnTo>
                <a:lnTo>
                  <a:pt x="499254" y="674714"/>
                </a:lnTo>
                <a:lnTo>
                  <a:pt x="502064" y="666893"/>
                </a:lnTo>
                <a:lnTo>
                  <a:pt x="536094" y="647892"/>
                </a:lnTo>
                <a:lnTo>
                  <a:pt x="548272" y="646053"/>
                </a:lnTo>
                <a:lnTo>
                  <a:pt x="553041" y="635849"/>
                </a:lnTo>
                <a:lnTo>
                  <a:pt x="553531" y="626809"/>
                </a:lnTo>
                <a:lnTo>
                  <a:pt x="549697" y="617922"/>
                </a:lnTo>
                <a:lnTo>
                  <a:pt x="541491" y="608177"/>
                </a:lnTo>
                <a:lnTo>
                  <a:pt x="536803" y="529703"/>
                </a:lnTo>
                <a:lnTo>
                  <a:pt x="541903" y="524416"/>
                </a:lnTo>
                <a:lnTo>
                  <a:pt x="547800" y="524849"/>
                </a:lnTo>
                <a:lnTo>
                  <a:pt x="554308" y="529675"/>
                </a:lnTo>
                <a:lnTo>
                  <a:pt x="561244" y="537569"/>
                </a:lnTo>
                <a:lnTo>
                  <a:pt x="568425" y="547202"/>
                </a:lnTo>
                <a:lnTo>
                  <a:pt x="575667" y="557248"/>
                </a:lnTo>
                <a:lnTo>
                  <a:pt x="582785" y="566380"/>
                </a:lnTo>
                <a:lnTo>
                  <a:pt x="589597" y="573270"/>
                </a:lnTo>
                <a:lnTo>
                  <a:pt x="595919" y="576593"/>
                </a:lnTo>
                <a:lnTo>
                  <a:pt x="603144" y="573877"/>
                </a:lnTo>
                <a:lnTo>
                  <a:pt x="606506" y="568994"/>
                </a:lnTo>
                <a:lnTo>
                  <a:pt x="606634" y="562265"/>
                </a:lnTo>
                <a:lnTo>
                  <a:pt x="604151" y="554011"/>
                </a:lnTo>
                <a:lnTo>
                  <a:pt x="599686" y="544553"/>
                </a:lnTo>
                <a:lnTo>
                  <a:pt x="593865" y="534211"/>
                </a:lnTo>
                <a:lnTo>
                  <a:pt x="587313" y="523306"/>
                </a:lnTo>
                <a:lnTo>
                  <a:pt x="580657" y="512160"/>
                </a:lnTo>
                <a:lnTo>
                  <a:pt x="574523" y="501092"/>
                </a:lnTo>
                <a:lnTo>
                  <a:pt x="569538" y="490425"/>
                </a:lnTo>
                <a:lnTo>
                  <a:pt x="566329" y="480478"/>
                </a:lnTo>
                <a:lnTo>
                  <a:pt x="565521" y="471572"/>
                </a:lnTo>
                <a:lnTo>
                  <a:pt x="568883" y="447679"/>
                </a:lnTo>
                <a:lnTo>
                  <a:pt x="580443" y="409806"/>
                </a:lnTo>
                <a:lnTo>
                  <a:pt x="606691" y="373992"/>
                </a:lnTo>
                <a:lnTo>
                  <a:pt x="649432" y="354832"/>
                </a:lnTo>
                <a:lnTo>
                  <a:pt x="670311" y="352962"/>
                </a:lnTo>
                <a:lnTo>
                  <a:pt x="679887" y="353071"/>
                </a:lnTo>
                <a:lnTo>
                  <a:pt x="688605" y="353540"/>
                </a:lnTo>
                <a:lnTo>
                  <a:pt x="696253" y="354116"/>
                </a:lnTo>
                <a:lnTo>
                  <a:pt x="702621" y="354547"/>
                </a:lnTo>
                <a:lnTo>
                  <a:pt x="707496" y="354580"/>
                </a:lnTo>
                <a:lnTo>
                  <a:pt x="710666" y="353963"/>
                </a:lnTo>
                <a:lnTo>
                  <a:pt x="711920" y="352444"/>
                </a:lnTo>
                <a:lnTo>
                  <a:pt x="711047" y="349770"/>
                </a:lnTo>
                <a:lnTo>
                  <a:pt x="706533" y="342505"/>
                </a:lnTo>
                <a:lnTo>
                  <a:pt x="701935" y="334109"/>
                </a:lnTo>
                <a:lnTo>
                  <a:pt x="682873" y="289409"/>
                </a:lnTo>
                <a:lnTo>
                  <a:pt x="668100" y="244483"/>
                </a:lnTo>
                <a:lnTo>
                  <a:pt x="653168" y="190075"/>
                </a:lnTo>
                <a:lnTo>
                  <a:pt x="643234" y="148665"/>
                </a:lnTo>
                <a:lnTo>
                  <a:pt x="633394" y="103234"/>
                </a:lnTo>
                <a:lnTo>
                  <a:pt x="623714" y="53860"/>
                </a:lnTo>
                <a:lnTo>
                  <a:pt x="614260" y="621"/>
                </a:lnTo>
                <a:lnTo>
                  <a:pt x="600567" y="1810"/>
                </a:lnTo>
                <a:lnTo>
                  <a:pt x="589128" y="5936"/>
                </a:lnTo>
                <a:lnTo>
                  <a:pt x="578312" y="10247"/>
                </a:lnTo>
                <a:lnTo>
                  <a:pt x="566486" y="11991"/>
                </a:lnTo>
                <a:lnTo>
                  <a:pt x="553413" y="7868"/>
                </a:lnTo>
                <a:lnTo>
                  <a:pt x="544372" y="0"/>
                </a:lnTo>
                <a:lnTo>
                  <a:pt x="535979" y="9072"/>
                </a:lnTo>
                <a:lnTo>
                  <a:pt x="531090" y="19366"/>
                </a:lnTo>
                <a:lnTo>
                  <a:pt x="528293" y="30703"/>
                </a:lnTo>
                <a:lnTo>
                  <a:pt x="526175" y="42902"/>
                </a:lnTo>
                <a:lnTo>
                  <a:pt x="523322" y="55784"/>
                </a:lnTo>
                <a:lnTo>
                  <a:pt x="517828" y="68241"/>
                </a:lnTo>
                <a:lnTo>
                  <a:pt x="512127" y="79809"/>
                </a:lnTo>
                <a:lnTo>
                  <a:pt x="506538" y="90904"/>
                </a:lnTo>
                <a:lnTo>
                  <a:pt x="501382" y="101939"/>
                </a:lnTo>
                <a:lnTo>
                  <a:pt x="491696" y="138844"/>
                </a:lnTo>
                <a:lnTo>
                  <a:pt x="489861" y="162399"/>
                </a:lnTo>
                <a:lnTo>
                  <a:pt x="487320" y="176032"/>
                </a:lnTo>
                <a:lnTo>
                  <a:pt x="456414" y="202502"/>
                </a:lnTo>
                <a:lnTo>
                  <a:pt x="421718" y="205976"/>
                </a:lnTo>
                <a:lnTo>
                  <a:pt x="409914" y="206508"/>
                </a:lnTo>
                <a:lnTo>
                  <a:pt x="398602" y="207505"/>
                </a:lnTo>
                <a:lnTo>
                  <a:pt x="388148" y="209437"/>
                </a:lnTo>
                <a:lnTo>
                  <a:pt x="376910" y="215534"/>
                </a:lnTo>
                <a:lnTo>
                  <a:pt x="365006" y="222829"/>
                </a:lnTo>
                <a:lnTo>
                  <a:pt x="353108" y="229691"/>
                </a:lnTo>
                <a:lnTo>
                  <a:pt x="341889" y="234488"/>
                </a:lnTo>
                <a:lnTo>
                  <a:pt x="329711" y="231949"/>
                </a:lnTo>
                <a:lnTo>
                  <a:pt x="320731" y="225983"/>
                </a:lnTo>
                <a:lnTo>
                  <a:pt x="304843" y="183152"/>
                </a:lnTo>
                <a:lnTo>
                  <a:pt x="302889" y="171529"/>
                </a:lnTo>
                <a:lnTo>
                  <a:pt x="300547" y="161070"/>
                </a:lnTo>
                <a:lnTo>
                  <a:pt x="297218" y="152540"/>
                </a:lnTo>
                <a:lnTo>
                  <a:pt x="292305" y="146705"/>
                </a:lnTo>
                <a:lnTo>
                  <a:pt x="276692" y="147323"/>
                </a:lnTo>
                <a:lnTo>
                  <a:pt x="265792" y="152714"/>
                </a:lnTo>
                <a:lnTo>
                  <a:pt x="257258" y="160063"/>
                </a:lnTo>
                <a:lnTo>
                  <a:pt x="248746" y="166552"/>
                </a:lnTo>
                <a:lnTo>
                  <a:pt x="206972" y="177206"/>
                </a:lnTo>
                <a:lnTo>
                  <a:pt x="161645" y="197392"/>
                </a:lnTo>
                <a:lnTo>
                  <a:pt x="124154" y="229892"/>
                </a:lnTo>
                <a:lnTo>
                  <a:pt x="114583" y="241335"/>
                </a:lnTo>
                <a:lnTo>
                  <a:pt x="105049" y="250656"/>
                </a:lnTo>
                <a:lnTo>
                  <a:pt x="95469" y="258432"/>
                </a:lnTo>
                <a:lnTo>
                  <a:pt x="85759" y="265241"/>
                </a:lnTo>
                <a:lnTo>
                  <a:pt x="75836" y="271661"/>
                </a:lnTo>
                <a:lnTo>
                  <a:pt x="65615" y="278270"/>
                </a:lnTo>
                <a:lnTo>
                  <a:pt x="55014" y="285647"/>
                </a:lnTo>
                <a:lnTo>
                  <a:pt x="51245" y="296086"/>
                </a:lnTo>
                <a:lnTo>
                  <a:pt x="50623" y="307117"/>
                </a:lnTo>
                <a:lnTo>
                  <a:pt x="46553" y="315416"/>
                </a:lnTo>
                <a:lnTo>
                  <a:pt x="36058" y="320846"/>
                </a:lnTo>
                <a:lnTo>
                  <a:pt x="27046" y="323906"/>
                </a:lnTo>
                <a:lnTo>
                  <a:pt x="19476" y="326211"/>
                </a:lnTo>
                <a:lnTo>
                  <a:pt x="13307" y="329378"/>
                </a:lnTo>
                <a:lnTo>
                  <a:pt x="8499" y="335021"/>
                </a:lnTo>
                <a:lnTo>
                  <a:pt x="5011" y="344756"/>
                </a:lnTo>
                <a:lnTo>
                  <a:pt x="2802" y="360198"/>
                </a:lnTo>
                <a:lnTo>
                  <a:pt x="804" y="373742"/>
                </a:lnTo>
                <a:lnTo>
                  <a:pt x="0" y="385672"/>
                </a:lnTo>
                <a:lnTo>
                  <a:pt x="10393" y="389330"/>
                </a:lnTo>
                <a:lnTo>
                  <a:pt x="24052" y="391246"/>
                </a:lnTo>
                <a:lnTo>
                  <a:pt x="37737" y="392899"/>
                </a:lnTo>
                <a:lnTo>
                  <a:pt x="48317" y="400570"/>
                </a:lnTo>
                <a:lnTo>
                  <a:pt x="51685" y="410589"/>
                </a:lnTo>
                <a:lnTo>
                  <a:pt x="50824" y="421783"/>
                </a:lnTo>
                <a:lnTo>
                  <a:pt x="48718" y="432980"/>
                </a:lnTo>
                <a:lnTo>
                  <a:pt x="53471" y="446396"/>
                </a:lnTo>
                <a:lnTo>
                  <a:pt x="64212" y="453871"/>
                </a:lnTo>
                <a:lnTo>
                  <a:pt x="78140" y="457350"/>
                </a:lnTo>
                <a:lnTo>
                  <a:pt x="142442" y="508037"/>
                </a:lnTo>
                <a:lnTo>
                  <a:pt x="160101" y="547180"/>
                </a:lnTo>
                <a:lnTo>
                  <a:pt x="182451" y="551422"/>
                </a:lnTo>
                <a:lnTo>
                  <a:pt x="195788" y="553583"/>
                </a:lnTo>
                <a:lnTo>
                  <a:pt x="222315" y="581259"/>
                </a:lnTo>
                <a:lnTo>
                  <a:pt x="228259" y="605743"/>
                </a:lnTo>
                <a:lnTo>
                  <a:pt x="231436" y="614368"/>
                </a:lnTo>
                <a:lnTo>
                  <a:pt x="236406" y="618169"/>
                </a:lnTo>
                <a:lnTo>
                  <a:pt x="248716" y="619099"/>
                </a:lnTo>
                <a:lnTo>
                  <a:pt x="249465" y="610082"/>
                </a:lnTo>
                <a:lnTo>
                  <a:pt x="258431" y="610780"/>
                </a:lnTo>
                <a:lnTo>
                  <a:pt x="263261" y="622381"/>
                </a:lnTo>
                <a:lnTo>
                  <a:pt x="274752" y="629833"/>
                </a:lnTo>
                <a:lnTo>
                  <a:pt x="288770" y="627624"/>
                </a:lnTo>
                <a:lnTo>
                  <a:pt x="299456" y="620798"/>
                </a:lnTo>
                <a:lnTo>
                  <a:pt x="295358" y="603296"/>
                </a:lnTo>
                <a:lnTo>
                  <a:pt x="267530" y="561216"/>
                </a:lnTo>
                <a:lnTo>
                  <a:pt x="235325" y="535285"/>
                </a:lnTo>
                <a:lnTo>
                  <a:pt x="227823" y="530343"/>
                </a:lnTo>
                <a:lnTo>
                  <a:pt x="223439" y="527292"/>
                </a:lnTo>
                <a:lnTo>
                  <a:pt x="237934" y="484841"/>
                </a:lnTo>
                <a:lnTo>
                  <a:pt x="261936" y="449041"/>
                </a:lnTo>
                <a:lnTo>
                  <a:pt x="291891" y="429544"/>
                </a:lnTo>
                <a:lnTo>
                  <a:pt x="302374" y="429732"/>
                </a:lnTo>
                <a:lnTo>
                  <a:pt x="293046" y="447671"/>
                </a:lnTo>
                <a:lnTo>
                  <a:pt x="286740" y="464227"/>
                </a:lnTo>
                <a:lnTo>
                  <a:pt x="283194" y="479488"/>
                </a:lnTo>
                <a:lnTo>
                  <a:pt x="282144" y="493538"/>
                </a:lnTo>
                <a:lnTo>
                  <a:pt x="283328" y="506464"/>
                </a:lnTo>
                <a:lnTo>
                  <a:pt x="305145" y="548655"/>
                </a:lnTo>
                <a:lnTo>
                  <a:pt x="341670" y="579760"/>
                </a:lnTo>
                <a:lnTo>
                  <a:pt x="351127" y="586451"/>
                </a:lnTo>
                <a:lnTo>
                  <a:pt x="360190" y="592880"/>
                </a:lnTo>
                <a:lnTo>
                  <a:pt x="390372" y="624115"/>
                </a:lnTo>
                <a:lnTo>
                  <a:pt x="399963" y="663339"/>
                </a:lnTo>
                <a:lnTo>
                  <a:pt x="402471" y="696987"/>
                </a:lnTo>
                <a:lnTo>
                  <a:pt x="402359" y="707626"/>
                </a:lnTo>
                <a:lnTo>
                  <a:pt x="401996" y="718215"/>
                </a:lnTo>
                <a:lnTo>
                  <a:pt x="401516" y="728894"/>
                </a:lnTo>
                <a:lnTo>
                  <a:pt x="401054" y="739806"/>
                </a:lnTo>
                <a:lnTo>
                  <a:pt x="400743" y="751093"/>
                </a:lnTo>
                <a:lnTo>
                  <a:pt x="400717" y="762896"/>
                </a:lnTo>
                <a:lnTo>
                  <a:pt x="401111" y="775359"/>
                </a:lnTo>
                <a:lnTo>
                  <a:pt x="406149" y="818123"/>
                </a:lnTo>
                <a:lnTo>
                  <a:pt x="419788" y="871932"/>
                </a:lnTo>
                <a:lnTo>
                  <a:pt x="430285" y="901781"/>
                </a:lnTo>
                <a:lnTo>
                  <a:pt x="433783" y="911556"/>
                </a:lnTo>
                <a:lnTo>
                  <a:pt x="448061" y="958240"/>
                </a:lnTo>
                <a:lnTo>
                  <a:pt x="458300" y="998119"/>
                </a:lnTo>
                <a:lnTo>
                  <a:pt x="467310" y="1038848"/>
                </a:lnTo>
                <a:lnTo>
                  <a:pt x="476348" y="1091294"/>
                </a:lnTo>
                <a:lnTo>
                  <a:pt x="477301" y="1107694"/>
                </a:lnTo>
                <a:lnTo>
                  <a:pt x="477040" y="1122205"/>
                </a:lnTo>
                <a:lnTo>
                  <a:pt x="468331" y="1164979"/>
                </a:lnTo>
                <a:lnTo>
                  <a:pt x="462504" y="1179748"/>
                </a:lnTo>
                <a:lnTo>
                  <a:pt x="460005" y="1186114"/>
                </a:lnTo>
                <a:lnTo>
                  <a:pt x="458079" y="1192043"/>
                </a:lnTo>
                <a:lnTo>
                  <a:pt x="456951" y="1197717"/>
                </a:lnTo>
                <a:lnTo>
                  <a:pt x="456843" y="1203317"/>
                </a:lnTo>
                <a:lnTo>
                  <a:pt x="457978" y="1209025"/>
                </a:lnTo>
                <a:lnTo>
                  <a:pt x="490130" y="1245539"/>
                </a:lnTo>
                <a:lnTo>
                  <a:pt x="496192" y="1251120"/>
                </a:lnTo>
                <a:lnTo>
                  <a:pt x="510419" y="1289292"/>
                </a:lnTo>
                <a:lnTo>
                  <a:pt x="511595" y="1304888"/>
                </a:lnTo>
                <a:lnTo>
                  <a:pt x="512427" y="1313428"/>
                </a:lnTo>
                <a:lnTo>
                  <a:pt x="522117" y="1353594"/>
                </a:lnTo>
                <a:lnTo>
                  <a:pt x="541744" y="1391291"/>
                </a:lnTo>
                <a:lnTo>
                  <a:pt x="563758" y="1420709"/>
                </a:lnTo>
                <a:lnTo>
                  <a:pt x="578052" y="143683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336"/>
          <p:cNvSpPr/>
          <p:nvPr/>
        </p:nvSpPr>
        <p:spPr>
          <a:xfrm>
            <a:off x="4151508" y="3364769"/>
            <a:ext cx="41463" cy="48908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337"/>
          <p:cNvSpPr/>
          <p:nvPr/>
        </p:nvSpPr>
        <p:spPr>
          <a:xfrm>
            <a:off x="4151508" y="3364769"/>
            <a:ext cx="41910" cy="49530"/>
          </a:xfrm>
          <a:custGeom>
            <a:avLst/>
            <a:gdLst/>
            <a:ahLst/>
            <a:cxnLst/>
            <a:rect l="l" t="t" r="r" b="b"/>
            <a:pathLst>
              <a:path w="41910" h="49530">
                <a:moveTo>
                  <a:pt x="36167" y="21457"/>
                </a:moveTo>
                <a:lnTo>
                  <a:pt x="30348" y="13831"/>
                </a:lnTo>
                <a:lnTo>
                  <a:pt x="31781" y="0"/>
                </a:lnTo>
                <a:lnTo>
                  <a:pt x="20378" y="4301"/>
                </a:lnTo>
                <a:lnTo>
                  <a:pt x="7699" y="12205"/>
                </a:lnTo>
                <a:lnTo>
                  <a:pt x="0" y="22499"/>
                </a:lnTo>
                <a:lnTo>
                  <a:pt x="2928" y="34899"/>
                </a:lnTo>
                <a:lnTo>
                  <a:pt x="12473" y="42699"/>
                </a:lnTo>
                <a:lnTo>
                  <a:pt x="25731" y="47002"/>
                </a:lnTo>
                <a:lnTo>
                  <a:pt x="39798" y="48908"/>
                </a:lnTo>
                <a:lnTo>
                  <a:pt x="41463" y="30919"/>
                </a:lnTo>
                <a:lnTo>
                  <a:pt x="38453" y="30690"/>
                </a:lnTo>
                <a:lnTo>
                  <a:pt x="39139" y="21673"/>
                </a:lnTo>
                <a:lnTo>
                  <a:pt x="36167" y="2145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338"/>
          <p:cNvSpPr/>
          <p:nvPr/>
        </p:nvSpPr>
        <p:spPr>
          <a:xfrm>
            <a:off x="6266870" y="2765689"/>
            <a:ext cx="29362" cy="43738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339"/>
          <p:cNvSpPr/>
          <p:nvPr/>
        </p:nvSpPr>
        <p:spPr>
          <a:xfrm>
            <a:off x="6266870" y="2765689"/>
            <a:ext cx="29845" cy="43815"/>
          </a:xfrm>
          <a:custGeom>
            <a:avLst/>
            <a:gdLst/>
            <a:ahLst/>
            <a:cxnLst/>
            <a:rect l="l" t="t" r="r" b="b"/>
            <a:pathLst>
              <a:path w="29845" h="43814">
                <a:moveTo>
                  <a:pt x="24777" y="1435"/>
                </a:moveTo>
                <a:lnTo>
                  <a:pt x="15748" y="723"/>
                </a:lnTo>
                <a:lnTo>
                  <a:pt x="12725" y="507"/>
                </a:lnTo>
                <a:lnTo>
                  <a:pt x="9728" y="266"/>
                </a:lnTo>
                <a:lnTo>
                  <a:pt x="6743" y="0"/>
                </a:lnTo>
                <a:lnTo>
                  <a:pt x="508" y="2565"/>
                </a:lnTo>
                <a:lnTo>
                  <a:pt x="0" y="8534"/>
                </a:lnTo>
                <a:lnTo>
                  <a:pt x="1620" y="20630"/>
                </a:lnTo>
                <a:lnTo>
                  <a:pt x="7396" y="34644"/>
                </a:lnTo>
                <a:lnTo>
                  <a:pt x="16777" y="42997"/>
                </a:lnTo>
                <a:lnTo>
                  <a:pt x="24523" y="43738"/>
                </a:lnTo>
                <a:lnTo>
                  <a:pt x="28409" y="31978"/>
                </a:lnTo>
                <a:lnTo>
                  <a:pt x="28676" y="28917"/>
                </a:lnTo>
                <a:lnTo>
                  <a:pt x="29362" y="19938"/>
                </a:lnTo>
                <a:lnTo>
                  <a:pt x="26606" y="16675"/>
                </a:lnTo>
                <a:lnTo>
                  <a:pt x="24041" y="10413"/>
                </a:lnTo>
                <a:lnTo>
                  <a:pt x="24777" y="143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340"/>
          <p:cNvSpPr/>
          <p:nvPr/>
        </p:nvSpPr>
        <p:spPr>
          <a:xfrm>
            <a:off x="6021722" y="2694088"/>
            <a:ext cx="33693" cy="5453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341"/>
          <p:cNvSpPr/>
          <p:nvPr/>
        </p:nvSpPr>
        <p:spPr>
          <a:xfrm>
            <a:off x="6021722" y="2694088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8841" y="24017"/>
                </a:moveTo>
                <a:lnTo>
                  <a:pt x="25857" y="23776"/>
                </a:lnTo>
                <a:lnTo>
                  <a:pt x="29324" y="18010"/>
                </a:lnTo>
                <a:lnTo>
                  <a:pt x="26568" y="14772"/>
                </a:lnTo>
                <a:lnTo>
                  <a:pt x="18639" y="6953"/>
                </a:lnTo>
                <a:lnTo>
                  <a:pt x="5931" y="0"/>
                </a:lnTo>
                <a:lnTo>
                  <a:pt x="444" y="624"/>
                </a:lnTo>
                <a:lnTo>
                  <a:pt x="241" y="3634"/>
                </a:lnTo>
                <a:lnTo>
                  <a:pt x="0" y="6669"/>
                </a:lnTo>
                <a:lnTo>
                  <a:pt x="16087" y="45838"/>
                </a:lnTo>
                <a:lnTo>
                  <a:pt x="32511" y="54535"/>
                </a:lnTo>
                <a:lnTo>
                  <a:pt x="33185" y="45531"/>
                </a:lnTo>
                <a:lnTo>
                  <a:pt x="33439" y="42508"/>
                </a:lnTo>
                <a:lnTo>
                  <a:pt x="33693" y="39511"/>
                </a:lnTo>
                <a:lnTo>
                  <a:pt x="31889" y="24258"/>
                </a:lnTo>
                <a:lnTo>
                  <a:pt x="28841" y="24017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342"/>
          <p:cNvSpPr/>
          <p:nvPr/>
        </p:nvSpPr>
        <p:spPr>
          <a:xfrm>
            <a:off x="1468716" y="2824293"/>
            <a:ext cx="635087" cy="763798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343"/>
          <p:cNvSpPr/>
          <p:nvPr/>
        </p:nvSpPr>
        <p:spPr>
          <a:xfrm>
            <a:off x="1468716" y="2824293"/>
            <a:ext cx="635635" cy="763905"/>
          </a:xfrm>
          <a:custGeom>
            <a:avLst/>
            <a:gdLst/>
            <a:ahLst/>
            <a:cxnLst/>
            <a:rect l="l" t="t" r="r" b="b"/>
            <a:pathLst>
              <a:path w="635635" h="763904">
                <a:moveTo>
                  <a:pt x="333116" y="763031"/>
                </a:moveTo>
                <a:lnTo>
                  <a:pt x="325424" y="754336"/>
                </a:lnTo>
                <a:lnTo>
                  <a:pt x="318887" y="741296"/>
                </a:lnTo>
                <a:lnTo>
                  <a:pt x="312912" y="728121"/>
                </a:lnTo>
                <a:lnTo>
                  <a:pt x="306905" y="719022"/>
                </a:lnTo>
                <a:lnTo>
                  <a:pt x="295257" y="714478"/>
                </a:lnTo>
                <a:lnTo>
                  <a:pt x="283772" y="711989"/>
                </a:lnTo>
                <a:lnTo>
                  <a:pt x="272464" y="710717"/>
                </a:lnTo>
                <a:lnTo>
                  <a:pt x="261349" y="709827"/>
                </a:lnTo>
                <a:lnTo>
                  <a:pt x="250441" y="708479"/>
                </a:lnTo>
                <a:lnTo>
                  <a:pt x="211350" y="682089"/>
                </a:lnTo>
                <a:lnTo>
                  <a:pt x="187728" y="649852"/>
                </a:lnTo>
                <a:lnTo>
                  <a:pt x="180239" y="639023"/>
                </a:lnTo>
                <a:lnTo>
                  <a:pt x="172735" y="628535"/>
                </a:lnTo>
                <a:lnTo>
                  <a:pt x="165090" y="618620"/>
                </a:lnTo>
                <a:lnTo>
                  <a:pt x="157179" y="609508"/>
                </a:lnTo>
                <a:lnTo>
                  <a:pt x="148877" y="601428"/>
                </a:lnTo>
                <a:lnTo>
                  <a:pt x="140952" y="613810"/>
                </a:lnTo>
                <a:lnTo>
                  <a:pt x="135700" y="626477"/>
                </a:lnTo>
                <a:lnTo>
                  <a:pt x="123347" y="625875"/>
                </a:lnTo>
                <a:lnTo>
                  <a:pt x="81852" y="614312"/>
                </a:lnTo>
                <a:lnTo>
                  <a:pt x="50057" y="590856"/>
                </a:lnTo>
                <a:lnTo>
                  <a:pt x="39818" y="544460"/>
                </a:lnTo>
                <a:lnTo>
                  <a:pt x="38466" y="532677"/>
                </a:lnTo>
                <a:lnTo>
                  <a:pt x="36024" y="520659"/>
                </a:lnTo>
                <a:lnTo>
                  <a:pt x="31794" y="509143"/>
                </a:lnTo>
                <a:lnTo>
                  <a:pt x="27372" y="497532"/>
                </a:lnTo>
                <a:lnTo>
                  <a:pt x="22887" y="485818"/>
                </a:lnTo>
                <a:lnTo>
                  <a:pt x="18466" y="473994"/>
                </a:lnTo>
                <a:lnTo>
                  <a:pt x="3966" y="425471"/>
                </a:lnTo>
                <a:lnTo>
                  <a:pt x="0" y="387601"/>
                </a:lnTo>
                <a:lnTo>
                  <a:pt x="17714" y="387055"/>
                </a:lnTo>
                <a:lnTo>
                  <a:pt x="35605" y="386336"/>
                </a:lnTo>
                <a:lnTo>
                  <a:pt x="88719" y="383411"/>
                </a:lnTo>
                <a:lnTo>
                  <a:pt x="137610" y="379891"/>
                </a:lnTo>
                <a:lnTo>
                  <a:pt x="177921" y="376490"/>
                </a:lnTo>
                <a:lnTo>
                  <a:pt x="217932" y="372570"/>
                </a:lnTo>
                <a:lnTo>
                  <a:pt x="244890" y="331450"/>
                </a:lnTo>
                <a:lnTo>
                  <a:pt x="253026" y="276803"/>
                </a:lnTo>
                <a:lnTo>
                  <a:pt x="253712" y="252138"/>
                </a:lnTo>
                <a:lnTo>
                  <a:pt x="267578" y="247849"/>
                </a:lnTo>
                <a:lnTo>
                  <a:pt x="307173" y="229534"/>
                </a:lnTo>
                <a:lnTo>
                  <a:pt x="322138" y="193387"/>
                </a:lnTo>
                <a:lnTo>
                  <a:pt x="324688" y="173033"/>
                </a:lnTo>
                <a:lnTo>
                  <a:pt x="336144" y="171825"/>
                </a:lnTo>
                <a:lnTo>
                  <a:pt x="345965" y="168648"/>
                </a:lnTo>
                <a:lnTo>
                  <a:pt x="354004" y="162110"/>
                </a:lnTo>
                <a:lnTo>
                  <a:pt x="360112" y="150819"/>
                </a:lnTo>
                <a:lnTo>
                  <a:pt x="364142" y="133383"/>
                </a:lnTo>
                <a:lnTo>
                  <a:pt x="379106" y="123222"/>
                </a:lnTo>
                <a:lnTo>
                  <a:pt x="389805" y="111339"/>
                </a:lnTo>
                <a:lnTo>
                  <a:pt x="397233" y="99015"/>
                </a:lnTo>
                <a:lnTo>
                  <a:pt x="402387" y="87531"/>
                </a:lnTo>
                <a:lnTo>
                  <a:pt x="406259" y="78167"/>
                </a:lnTo>
                <a:lnTo>
                  <a:pt x="409846" y="72204"/>
                </a:lnTo>
                <a:lnTo>
                  <a:pt x="414141" y="70922"/>
                </a:lnTo>
                <a:lnTo>
                  <a:pt x="426958" y="72977"/>
                </a:lnTo>
                <a:lnTo>
                  <a:pt x="438693" y="72642"/>
                </a:lnTo>
                <a:lnTo>
                  <a:pt x="476999" y="52000"/>
                </a:lnTo>
                <a:lnTo>
                  <a:pt x="506726" y="11502"/>
                </a:lnTo>
                <a:lnTo>
                  <a:pt x="513635" y="0"/>
                </a:lnTo>
                <a:lnTo>
                  <a:pt x="537231" y="12461"/>
                </a:lnTo>
                <a:lnTo>
                  <a:pt x="579753" y="38068"/>
                </a:lnTo>
                <a:lnTo>
                  <a:pt x="592644" y="67913"/>
                </a:lnTo>
                <a:lnTo>
                  <a:pt x="592000" y="78746"/>
                </a:lnTo>
                <a:lnTo>
                  <a:pt x="590753" y="95021"/>
                </a:lnTo>
                <a:lnTo>
                  <a:pt x="589906" y="105788"/>
                </a:lnTo>
                <a:lnTo>
                  <a:pt x="592074" y="117868"/>
                </a:lnTo>
                <a:lnTo>
                  <a:pt x="599913" y="125657"/>
                </a:lnTo>
                <a:lnTo>
                  <a:pt x="611988" y="130242"/>
                </a:lnTo>
                <a:lnTo>
                  <a:pt x="626866" y="132710"/>
                </a:lnTo>
                <a:lnTo>
                  <a:pt x="628918" y="150526"/>
                </a:lnTo>
                <a:lnTo>
                  <a:pt x="634069" y="196797"/>
                </a:lnTo>
                <a:lnTo>
                  <a:pt x="635087" y="222221"/>
                </a:lnTo>
                <a:lnTo>
                  <a:pt x="634399" y="233473"/>
                </a:lnTo>
                <a:lnTo>
                  <a:pt x="619977" y="270047"/>
                </a:lnTo>
                <a:lnTo>
                  <a:pt x="579318" y="295802"/>
                </a:lnTo>
                <a:lnTo>
                  <a:pt x="565934" y="313255"/>
                </a:lnTo>
                <a:lnTo>
                  <a:pt x="535835" y="352724"/>
                </a:lnTo>
                <a:lnTo>
                  <a:pt x="516356" y="388605"/>
                </a:lnTo>
                <a:lnTo>
                  <a:pt x="514118" y="405798"/>
                </a:lnTo>
                <a:lnTo>
                  <a:pt x="513338" y="416957"/>
                </a:lnTo>
                <a:lnTo>
                  <a:pt x="512086" y="428946"/>
                </a:lnTo>
                <a:lnTo>
                  <a:pt x="510576" y="441558"/>
                </a:lnTo>
                <a:lnTo>
                  <a:pt x="509022" y="454584"/>
                </a:lnTo>
                <a:lnTo>
                  <a:pt x="507638" y="467813"/>
                </a:lnTo>
                <a:lnTo>
                  <a:pt x="506637" y="481037"/>
                </a:lnTo>
                <a:lnTo>
                  <a:pt x="506236" y="494048"/>
                </a:lnTo>
                <a:lnTo>
                  <a:pt x="506646" y="506634"/>
                </a:lnTo>
                <a:lnTo>
                  <a:pt x="496670" y="515657"/>
                </a:lnTo>
                <a:lnTo>
                  <a:pt x="485820" y="521832"/>
                </a:lnTo>
                <a:lnTo>
                  <a:pt x="471727" y="517417"/>
                </a:lnTo>
                <a:lnTo>
                  <a:pt x="463327" y="508775"/>
                </a:lnTo>
                <a:lnTo>
                  <a:pt x="446870" y="505818"/>
                </a:lnTo>
                <a:lnTo>
                  <a:pt x="435767" y="546406"/>
                </a:lnTo>
                <a:lnTo>
                  <a:pt x="417695" y="575477"/>
                </a:lnTo>
                <a:lnTo>
                  <a:pt x="411987" y="585445"/>
                </a:lnTo>
                <a:lnTo>
                  <a:pt x="407102" y="596565"/>
                </a:lnTo>
                <a:lnTo>
                  <a:pt x="403441" y="609445"/>
                </a:lnTo>
                <a:lnTo>
                  <a:pt x="404020" y="626048"/>
                </a:lnTo>
                <a:lnTo>
                  <a:pt x="408413" y="635396"/>
                </a:lnTo>
                <a:lnTo>
                  <a:pt x="413765" y="641346"/>
                </a:lnTo>
                <a:lnTo>
                  <a:pt x="417218" y="647753"/>
                </a:lnTo>
                <a:lnTo>
                  <a:pt x="413780" y="660232"/>
                </a:lnTo>
                <a:lnTo>
                  <a:pt x="406967" y="666842"/>
                </a:lnTo>
                <a:lnTo>
                  <a:pt x="399145" y="671458"/>
                </a:lnTo>
                <a:lnTo>
                  <a:pt x="392680" y="677954"/>
                </a:lnTo>
                <a:lnTo>
                  <a:pt x="375914" y="717173"/>
                </a:lnTo>
                <a:lnTo>
                  <a:pt x="345476" y="754822"/>
                </a:lnTo>
                <a:lnTo>
                  <a:pt x="337866" y="763798"/>
                </a:lnTo>
                <a:lnTo>
                  <a:pt x="333116" y="76303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344"/>
          <p:cNvSpPr/>
          <p:nvPr/>
        </p:nvSpPr>
        <p:spPr>
          <a:xfrm>
            <a:off x="1981274" y="4756009"/>
            <a:ext cx="482180" cy="647032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345"/>
          <p:cNvSpPr/>
          <p:nvPr/>
        </p:nvSpPr>
        <p:spPr>
          <a:xfrm>
            <a:off x="1981274" y="4756009"/>
            <a:ext cx="482600" cy="647065"/>
          </a:xfrm>
          <a:custGeom>
            <a:avLst/>
            <a:gdLst/>
            <a:ahLst/>
            <a:cxnLst/>
            <a:rect l="l" t="t" r="r" b="b"/>
            <a:pathLst>
              <a:path w="482600" h="647064">
                <a:moveTo>
                  <a:pt x="230796" y="589445"/>
                </a:moveTo>
                <a:lnTo>
                  <a:pt x="233894" y="576096"/>
                </a:lnTo>
                <a:lnTo>
                  <a:pt x="240151" y="565627"/>
                </a:lnTo>
                <a:lnTo>
                  <a:pt x="248594" y="556765"/>
                </a:lnTo>
                <a:lnTo>
                  <a:pt x="258249" y="548233"/>
                </a:lnTo>
                <a:lnTo>
                  <a:pt x="268143" y="538759"/>
                </a:lnTo>
                <a:lnTo>
                  <a:pt x="288433" y="499664"/>
                </a:lnTo>
                <a:lnTo>
                  <a:pt x="290174" y="491874"/>
                </a:lnTo>
                <a:lnTo>
                  <a:pt x="292622" y="483893"/>
                </a:lnTo>
                <a:lnTo>
                  <a:pt x="322080" y="452823"/>
                </a:lnTo>
                <a:lnTo>
                  <a:pt x="360513" y="433795"/>
                </a:lnTo>
                <a:lnTo>
                  <a:pt x="373697" y="438169"/>
                </a:lnTo>
                <a:lnTo>
                  <a:pt x="384187" y="443875"/>
                </a:lnTo>
                <a:lnTo>
                  <a:pt x="390099" y="440930"/>
                </a:lnTo>
                <a:lnTo>
                  <a:pt x="415612" y="405257"/>
                </a:lnTo>
                <a:lnTo>
                  <a:pt x="434776" y="367428"/>
                </a:lnTo>
                <a:lnTo>
                  <a:pt x="420800" y="362381"/>
                </a:lnTo>
                <a:lnTo>
                  <a:pt x="412661" y="365776"/>
                </a:lnTo>
                <a:lnTo>
                  <a:pt x="401479" y="368518"/>
                </a:lnTo>
                <a:lnTo>
                  <a:pt x="387921" y="370241"/>
                </a:lnTo>
                <a:lnTo>
                  <a:pt x="372653" y="370575"/>
                </a:lnTo>
                <a:lnTo>
                  <a:pt x="356152" y="367661"/>
                </a:lnTo>
                <a:lnTo>
                  <a:pt x="344494" y="362926"/>
                </a:lnTo>
                <a:lnTo>
                  <a:pt x="334805" y="358109"/>
                </a:lnTo>
                <a:lnTo>
                  <a:pt x="324217" y="354949"/>
                </a:lnTo>
                <a:lnTo>
                  <a:pt x="283926" y="329814"/>
                </a:lnTo>
                <a:lnTo>
                  <a:pt x="278600" y="302024"/>
                </a:lnTo>
                <a:lnTo>
                  <a:pt x="278841" y="284260"/>
                </a:lnTo>
                <a:lnTo>
                  <a:pt x="281662" y="266982"/>
                </a:lnTo>
                <a:lnTo>
                  <a:pt x="287282" y="254626"/>
                </a:lnTo>
                <a:lnTo>
                  <a:pt x="295879" y="246772"/>
                </a:lnTo>
                <a:lnTo>
                  <a:pt x="307629" y="243003"/>
                </a:lnTo>
                <a:lnTo>
                  <a:pt x="326174" y="243961"/>
                </a:lnTo>
                <a:lnTo>
                  <a:pt x="340245" y="246626"/>
                </a:lnTo>
                <a:lnTo>
                  <a:pt x="348552" y="252463"/>
                </a:lnTo>
                <a:lnTo>
                  <a:pt x="346118" y="267437"/>
                </a:lnTo>
                <a:lnTo>
                  <a:pt x="339809" y="276066"/>
                </a:lnTo>
                <a:lnTo>
                  <a:pt x="332333" y="284426"/>
                </a:lnTo>
                <a:lnTo>
                  <a:pt x="341730" y="291395"/>
                </a:lnTo>
                <a:lnTo>
                  <a:pt x="351489" y="290873"/>
                </a:lnTo>
                <a:lnTo>
                  <a:pt x="358448" y="300899"/>
                </a:lnTo>
                <a:lnTo>
                  <a:pt x="365967" y="312116"/>
                </a:lnTo>
                <a:lnTo>
                  <a:pt x="381555" y="313338"/>
                </a:lnTo>
                <a:lnTo>
                  <a:pt x="390109" y="308043"/>
                </a:lnTo>
                <a:lnTo>
                  <a:pt x="394826" y="297595"/>
                </a:lnTo>
                <a:lnTo>
                  <a:pt x="405084" y="297157"/>
                </a:lnTo>
                <a:lnTo>
                  <a:pt x="417942" y="297732"/>
                </a:lnTo>
                <a:lnTo>
                  <a:pt x="431855" y="298204"/>
                </a:lnTo>
                <a:lnTo>
                  <a:pt x="445278" y="297454"/>
                </a:lnTo>
                <a:lnTo>
                  <a:pt x="456667" y="294363"/>
                </a:lnTo>
                <a:lnTo>
                  <a:pt x="456571" y="282472"/>
                </a:lnTo>
                <a:lnTo>
                  <a:pt x="455922" y="271280"/>
                </a:lnTo>
                <a:lnTo>
                  <a:pt x="456261" y="256622"/>
                </a:lnTo>
                <a:lnTo>
                  <a:pt x="458986" y="242350"/>
                </a:lnTo>
                <a:lnTo>
                  <a:pt x="463685" y="231405"/>
                </a:lnTo>
                <a:lnTo>
                  <a:pt x="469003" y="221531"/>
                </a:lnTo>
                <a:lnTo>
                  <a:pt x="473586" y="210473"/>
                </a:lnTo>
                <a:lnTo>
                  <a:pt x="479220" y="194614"/>
                </a:lnTo>
                <a:lnTo>
                  <a:pt x="482180" y="194881"/>
                </a:lnTo>
                <a:lnTo>
                  <a:pt x="468139" y="198014"/>
                </a:lnTo>
                <a:lnTo>
                  <a:pt x="458318" y="202029"/>
                </a:lnTo>
                <a:lnTo>
                  <a:pt x="447959" y="199721"/>
                </a:lnTo>
                <a:lnTo>
                  <a:pt x="436162" y="194619"/>
                </a:lnTo>
                <a:lnTo>
                  <a:pt x="399554" y="168238"/>
                </a:lnTo>
                <a:lnTo>
                  <a:pt x="376680" y="137186"/>
                </a:lnTo>
                <a:lnTo>
                  <a:pt x="366475" y="133299"/>
                </a:lnTo>
                <a:lnTo>
                  <a:pt x="354074" y="127592"/>
                </a:lnTo>
                <a:lnTo>
                  <a:pt x="342486" y="124950"/>
                </a:lnTo>
                <a:lnTo>
                  <a:pt x="336910" y="120014"/>
                </a:lnTo>
                <a:lnTo>
                  <a:pt x="335472" y="113518"/>
                </a:lnTo>
                <a:lnTo>
                  <a:pt x="336300" y="106198"/>
                </a:lnTo>
                <a:lnTo>
                  <a:pt x="337520" y="98791"/>
                </a:lnTo>
                <a:lnTo>
                  <a:pt x="337261" y="92031"/>
                </a:lnTo>
                <a:lnTo>
                  <a:pt x="333648" y="86654"/>
                </a:lnTo>
                <a:lnTo>
                  <a:pt x="323090" y="80291"/>
                </a:lnTo>
                <a:lnTo>
                  <a:pt x="316389" y="78257"/>
                </a:lnTo>
                <a:lnTo>
                  <a:pt x="312238" y="77483"/>
                </a:lnTo>
                <a:lnTo>
                  <a:pt x="309331" y="74901"/>
                </a:lnTo>
                <a:lnTo>
                  <a:pt x="306363" y="67443"/>
                </a:lnTo>
                <a:lnTo>
                  <a:pt x="298790" y="58597"/>
                </a:lnTo>
                <a:lnTo>
                  <a:pt x="285946" y="54680"/>
                </a:lnTo>
                <a:lnTo>
                  <a:pt x="272568" y="52131"/>
                </a:lnTo>
                <a:lnTo>
                  <a:pt x="259760" y="46690"/>
                </a:lnTo>
                <a:lnTo>
                  <a:pt x="250681" y="37728"/>
                </a:lnTo>
                <a:lnTo>
                  <a:pt x="244774" y="26003"/>
                </a:lnTo>
                <a:lnTo>
                  <a:pt x="241487" y="12272"/>
                </a:lnTo>
                <a:lnTo>
                  <a:pt x="237374" y="469"/>
                </a:lnTo>
                <a:lnTo>
                  <a:pt x="231367" y="0"/>
                </a:lnTo>
                <a:lnTo>
                  <a:pt x="222182" y="5676"/>
                </a:lnTo>
                <a:lnTo>
                  <a:pt x="179271" y="25616"/>
                </a:lnTo>
                <a:lnTo>
                  <a:pt x="167233" y="26962"/>
                </a:lnTo>
                <a:lnTo>
                  <a:pt x="154764" y="25674"/>
                </a:lnTo>
                <a:lnTo>
                  <a:pt x="150761" y="38614"/>
                </a:lnTo>
                <a:lnTo>
                  <a:pt x="152741" y="48175"/>
                </a:lnTo>
                <a:lnTo>
                  <a:pt x="156908" y="56801"/>
                </a:lnTo>
                <a:lnTo>
                  <a:pt x="159465" y="66933"/>
                </a:lnTo>
                <a:lnTo>
                  <a:pt x="120477" y="90528"/>
                </a:lnTo>
                <a:lnTo>
                  <a:pt x="88730" y="93172"/>
                </a:lnTo>
                <a:lnTo>
                  <a:pt x="74125" y="93138"/>
                </a:lnTo>
                <a:lnTo>
                  <a:pt x="62017" y="92554"/>
                </a:lnTo>
                <a:lnTo>
                  <a:pt x="63652" y="103635"/>
                </a:lnTo>
                <a:lnTo>
                  <a:pt x="68498" y="114320"/>
                </a:lnTo>
                <a:lnTo>
                  <a:pt x="65922" y="130812"/>
                </a:lnTo>
                <a:lnTo>
                  <a:pt x="59553" y="143977"/>
                </a:lnTo>
                <a:lnTo>
                  <a:pt x="50597" y="154544"/>
                </a:lnTo>
                <a:lnTo>
                  <a:pt x="40261" y="163238"/>
                </a:lnTo>
                <a:lnTo>
                  <a:pt x="29751" y="170788"/>
                </a:lnTo>
                <a:lnTo>
                  <a:pt x="20274" y="177921"/>
                </a:lnTo>
                <a:lnTo>
                  <a:pt x="1357" y="219774"/>
                </a:lnTo>
                <a:lnTo>
                  <a:pt x="1027" y="231943"/>
                </a:lnTo>
                <a:lnTo>
                  <a:pt x="629" y="244964"/>
                </a:lnTo>
                <a:lnTo>
                  <a:pt x="2358" y="289157"/>
                </a:lnTo>
                <a:lnTo>
                  <a:pt x="16019" y="333492"/>
                </a:lnTo>
                <a:lnTo>
                  <a:pt x="20146" y="343478"/>
                </a:lnTo>
                <a:lnTo>
                  <a:pt x="24161" y="353477"/>
                </a:lnTo>
                <a:lnTo>
                  <a:pt x="35168" y="398127"/>
                </a:lnTo>
                <a:lnTo>
                  <a:pt x="35668" y="411584"/>
                </a:lnTo>
                <a:lnTo>
                  <a:pt x="34514" y="429790"/>
                </a:lnTo>
                <a:lnTo>
                  <a:pt x="33588" y="443060"/>
                </a:lnTo>
                <a:lnTo>
                  <a:pt x="33067" y="449976"/>
                </a:lnTo>
                <a:lnTo>
                  <a:pt x="32782" y="465804"/>
                </a:lnTo>
                <a:lnTo>
                  <a:pt x="38635" y="474563"/>
                </a:lnTo>
                <a:lnTo>
                  <a:pt x="51872" y="470997"/>
                </a:lnTo>
                <a:lnTo>
                  <a:pt x="61427" y="465117"/>
                </a:lnTo>
                <a:lnTo>
                  <a:pt x="71574" y="469789"/>
                </a:lnTo>
                <a:lnTo>
                  <a:pt x="81389" y="480726"/>
                </a:lnTo>
                <a:lnTo>
                  <a:pt x="86735" y="493366"/>
                </a:lnTo>
                <a:lnTo>
                  <a:pt x="81568" y="504411"/>
                </a:lnTo>
                <a:lnTo>
                  <a:pt x="70932" y="510346"/>
                </a:lnTo>
                <a:lnTo>
                  <a:pt x="59564" y="514724"/>
                </a:lnTo>
                <a:lnTo>
                  <a:pt x="52203" y="521095"/>
                </a:lnTo>
                <a:lnTo>
                  <a:pt x="54855" y="532257"/>
                </a:lnTo>
                <a:lnTo>
                  <a:pt x="61713" y="541630"/>
                </a:lnTo>
                <a:lnTo>
                  <a:pt x="66745" y="552976"/>
                </a:lnTo>
                <a:lnTo>
                  <a:pt x="64158" y="566310"/>
                </a:lnTo>
                <a:lnTo>
                  <a:pt x="59421" y="573775"/>
                </a:lnTo>
                <a:lnTo>
                  <a:pt x="54207" y="579361"/>
                </a:lnTo>
                <a:lnTo>
                  <a:pt x="50188" y="587058"/>
                </a:lnTo>
                <a:lnTo>
                  <a:pt x="54018" y="595623"/>
                </a:lnTo>
                <a:lnTo>
                  <a:pt x="64470" y="606012"/>
                </a:lnTo>
                <a:lnTo>
                  <a:pt x="77153" y="615270"/>
                </a:lnTo>
                <a:lnTo>
                  <a:pt x="87676" y="620448"/>
                </a:lnTo>
                <a:lnTo>
                  <a:pt x="100591" y="618339"/>
                </a:lnTo>
                <a:lnTo>
                  <a:pt x="110997" y="614248"/>
                </a:lnTo>
                <a:lnTo>
                  <a:pt x="124823" y="617691"/>
                </a:lnTo>
                <a:lnTo>
                  <a:pt x="134303" y="624868"/>
                </a:lnTo>
                <a:lnTo>
                  <a:pt x="141821" y="633602"/>
                </a:lnTo>
                <a:lnTo>
                  <a:pt x="149758" y="641716"/>
                </a:lnTo>
                <a:lnTo>
                  <a:pt x="160497" y="647032"/>
                </a:lnTo>
                <a:lnTo>
                  <a:pt x="171886" y="645832"/>
                </a:lnTo>
                <a:lnTo>
                  <a:pt x="183217" y="640877"/>
                </a:lnTo>
                <a:lnTo>
                  <a:pt x="194328" y="633357"/>
                </a:lnTo>
                <a:lnTo>
                  <a:pt x="205059" y="624461"/>
                </a:lnTo>
                <a:lnTo>
                  <a:pt x="215246" y="615376"/>
                </a:lnTo>
                <a:lnTo>
                  <a:pt x="224729" y="607292"/>
                </a:lnTo>
                <a:lnTo>
                  <a:pt x="230796" y="58944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346"/>
          <p:cNvSpPr/>
          <p:nvPr/>
        </p:nvSpPr>
        <p:spPr>
          <a:xfrm>
            <a:off x="1345772" y="4402315"/>
            <a:ext cx="308275" cy="240856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347"/>
          <p:cNvSpPr/>
          <p:nvPr/>
        </p:nvSpPr>
        <p:spPr>
          <a:xfrm>
            <a:off x="1345772" y="4402315"/>
            <a:ext cx="308610" cy="241300"/>
          </a:xfrm>
          <a:custGeom>
            <a:avLst/>
            <a:gdLst/>
            <a:ahLst/>
            <a:cxnLst/>
            <a:rect l="l" t="t" r="r" b="b"/>
            <a:pathLst>
              <a:path w="308610" h="241300">
                <a:moveTo>
                  <a:pt x="93265" y="162"/>
                </a:moveTo>
                <a:lnTo>
                  <a:pt x="70847" y="31917"/>
                </a:lnTo>
                <a:lnTo>
                  <a:pt x="35489" y="53787"/>
                </a:lnTo>
                <a:lnTo>
                  <a:pt x="0" y="67383"/>
                </a:lnTo>
                <a:lnTo>
                  <a:pt x="2297" y="79724"/>
                </a:lnTo>
                <a:lnTo>
                  <a:pt x="9317" y="92176"/>
                </a:lnTo>
                <a:lnTo>
                  <a:pt x="19192" y="103104"/>
                </a:lnTo>
                <a:lnTo>
                  <a:pt x="30052" y="110875"/>
                </a:lnTo>
                <a:lnTo>
                  <a:pt x="46607" y="111479"/>
                </a:lnTo>
                <a:lnTo>
                  <a:pt x="57512" y="108653"/>
                </a:lnTo>
                <a:lnTo>
                  <a:pt x="66175" y="106873"/>
                </a:lnTo>
                <a:lnTo>
                  <a:pt x="90459" y="141473"/>
                </a:lnTo>
                <a:lnTo>
                  <a:pt x="91258" y="163425"/>
                </a:lnTo>
                <a:lnTo>
                  <a:pt x="91867" y="173972"/>
                </a:lnTo>
                <a:lnTo>
                  <a:pt x="93321" y="183510"/>
                </a:lnTo>
                <a:lnTo>
                  <a:pt x="96151" y="191498"/>
                </a:lnTo>
                <a:lnTo>
                  <a:pt x="100886" y="197394"/>
                </a:lnTo>
                <a:lnTo>
                  <a:pt x="108057" y="200655"/>
                </a:lnTo>
                <a:lnTo>
                  <a:pt x="119381" y="196959"/>
                </a:lnTo>
                <a:lnTo>
                  <a:pt x="128518" y="188410"/>
                </a:lnTo>
                <a:lnTo>
                  <a:pt x="138956" y="182521"/>
                </a:lnTo>
                <a:lnTo>
                  <a:pt x="152284" y="186022"/>
                </a:lnTo>
                <a:lnTo>
                  <a:pt x="162852" y="193384"/>
                </a:lnTo>
                <a:lnTo>
                  <a:pt x="171858" y="202840"/>
                </a:lnTo>
                <a:lnTo>
                  <a:pt x="180502" y="212624"/>
                </a:lnTo>
                <a:lnTo>
                  <a:pt x="189983" y="220971"/>
                </a:lnTo>
                <a:lnTo>
                  <a:pt x="201497" y="226113"/>
                </a:lnTo>
                <a:lnTo>
                  <a:pt x="214639" y="227289"/>
                </a:lnTo>
                <a:lnTo>
                  <a:pt x="220659" y="227771"/>
                </a:lnTo>
                <a:lnTo>
                  <a:pt x="211870" y="224063"/>
                </a:lnTo>
                <a:lnTo>
                  <a:pt x="220900" y="224774"/>
                </a:lnTo>
                <a:lnTo>
                  <a:pt x="233053" y="228366"/>
                </a:lnTo>
                <a:lnTo>
                  <a:pt x="242937" y="234787"/>
                </a:lnTo>
                <a:lnTo>
                  <a:pt x="253881" y="240856"/>
                </a:lnTo>
                <a:lnTo>
                  <a:pt x="288246" y="209124"/>
                </a:lnTo>
                <a:lnTo>
                  <a:pt x="289638" y="196071"/>
                </a:lnTo>
                <a:lnTo>
                  <a:pt x="297648" y="185559"/>
                </a:lnTo>
                <a:lnTo>
                  <a:pt x="308275" y="177614"/>
                </a:lnTo>
                <a:lnTo>
                  <a:pt x="305459" y="165421"/>
                </a:lnTo>
                <a:lnTo>
                  <a:pt x="299495" y="159014"/>
                </a:lnTo>
                <a:lnTo>
                  <a:pt x="282493" y="139163"/>
                </a:lnTo>
                <a:lnTo>
                  <a:pt x="274138" y="128655"/>
                </a:lnTo>
                <a:lnTo>
                  <a:pt x="271448" y="123332"/>
                </a:lnTo>
                <a:lnTo>
                  <a:pt x="259606" y="122948"/>
                </a:lnTo>
                <a:lnTo>
                  <a:pt x="247386" y="125790"/>
                </a:lnTo>
                <a:lnTo>
                  <a:pt x="235082" y="130669"/>
                </a:lnTo>
                <a:lnTo>
                  <a:pt x="222991" y="136399"/>
                </a:lnTo>
                <a:lnTo>
                  <a:pt x="211406" y="141791"/>
                </a:lnTo>
                <a:lnTo>
                  <a:pt x="200624" y="145660"/>
                </a:lnTo>
                <a:lnTo>
                  <a:pt x="190938" y="146816"/>
                </a:lnTo>
                <a:lnTo>
                  <a:pt x="179319" y="142872"/>
                </a:lnTo>
                <a:lnTo>
                  <a:pt x="169951" y="134011"/>
                </a:lnTo>
                <a:lnTo>
                  <a:pt x="163550" y="121785"/>
                </a:lnTo>
                <a:lnTo>
                  <a:pt x="160838" y="107745"/>
                </a:lnTo>
                <a:lnTo>
                  <a:pt x="161564" y="95608"/>
                </a:lnTo>
                <a:lnTo>
                  <a:pt x="161993" y="81078"/>
                </a:lnTo>
                <a:lnTo>
                  <a:pt x="154994" y="38953"/>
                </a:lnTo>
                <a:lnTo>
                  <a:pt x="134831" y="27983"/>
                </a:lnTo>
                <a:lnTo>
                  <a:pt x="120772" y="23866"/>
                </a:lnTo>
                <a:lnTo>
                  <a:pt x="107740" y="18025"/>
                </a:lnTo>
                <a:lnTo>
                  <a:pt x="97924" y="10168"/>
                </a:lnTo>
                <a:lnTo>
                  <a:pt x="93513" y="0"/>
                </a:lnTo>
                <a:lnTo>
                  <a:pt x="93265" y="16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348"/>
          <p:cNvSpPr/>
          <p:nvPr/>
        </p:nvSpPr>
        <p:spPr>
          <a:xfrm>
            <a:off x="3923418" y="6004807"/>
            <a:ext cx="436854" cy="43195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349"/>
          <p:cNvSpPr/>
          <p:nvPr/>
        </p:nvSpPr>
        <p:spPr>
          <a:xfrm>
            <a:off x="3923418" y="6004807"/>
            <a:ext cx="436880" cy="432434"/>
          </a:xfrm>
          <a:custGeom>
            <a:avLst/>
            <a:gdLst/>
            <a:ahLst/>
            <a:cxnLst/>
            <a:rect l="l" t="t" r="r" b="b"/>
            <a:pathLst>
              <a:path w="436879" h="432435">
                <a:moveTo>
                  <a:pt x="6946" y="218224"/>
                </a:moveTo>
                <a:lnTo>
                  <a:pt x="6705" y="221208"/>
                </a:lnTo>
                <a:lnTo>
                  <a:pt x="304" y="226758"/>
                </a:lnTo>
                <a:lnTo>
                  <a:pt x="0" y="229743"/>
                </a:lnTo>
                <a:lnTo>
                  <a:pt x="16947" y="263883"/>
                </a:lnTo>
                <a:lnTo>
                  <a:pt x="40075" y="275230"/>
                </a:lnTo>
                <a:lnTo>
                  <a:pt x="50323" y="284909"/>
                </a:lnTo>
                <a:lnTo>
                  <a:pt x="53719" y="295259"/>
                </a:lnTo>
                <a:lnTo>
                  <a:pt x="53022" y="305895"/>
                </a:lnTo>
                <a:lnTo>
                  <a:pt x="50989" y="316432"/>
                </a:lnTo>
                <a:lnTo>
                  <a:pt x="54168" y="331113"/>
                </a:lnTo>
                <a:lnTo>
                  <a:pt x="62416" y="341615"/>
                </a:lnTo>
                <a:lnTo>
                  <a:pt x="74180" y="348676"/>
                </a:lnTo>
                <a:lnTo>
                  <a:pt x="87907" y="353035"/>
                </a:lnTo>
                <a:lnTo>
                  <a:pt x="102045" y="355428"/>
                </a:lnTo>
                <a:lnTo>
                  <a:pt x="110522" y="368738"/>
                </a:lnTo>
                <a:lnTo>
                  <a:pt x="120154" y="376317"/>
                </a:lnTo>
                <a:lnTo>
                  <a:pt x="135556" y="376018"/>
                </a:lnTo>
                <a:lnTo>
                  <a:pt x="147203" y="371690"/>
                </a:lnTo>
                <a:lnTo>
                  <a:pt x="156591" y="365014"/>
                </a:lnTo>
                <a:lnTo>
                  <a:pt x="165216" y="357670"/>
                </a:lnTo>
                <a:lnTo>
                  <a:pt x="174573" y="351339"/>
                </a:lnTo>
                <a:lnTo>
                  <a:pt x="186158" y="347700"/>
                </a:lnTo>
                <a:lnTo>
                  <a:pt x="188145" y="361486"/>
                </a:lnTo>
                <a:lnTo>
                  <a:pt x="188257" y="373342"/>
                </a:lnTo>
                <a:lnTo>
                  <a:pt x="189459" y="389465"/>
                </a:lnTo>
                <a:lnTo>
                  <a:pt x="194406" y="401289"/>
                </a:lnTo>
                <a:lnTo>
                  <a:pt x="200894" y="410763"/>
                </a:lnTo>
                <a:lnTo>
                  <a:pt x="206717" y="419833"/>
                </a:lnTo>
                <a:lnTo>
                  <a:pt x="225924" y="426474"/>
                </a:lnTo>
                <a:lnTo>
                  <a:pt x="239878" y="430572"/>
                </a:lnTo>
                <a:lnTo>
                  <a:pt x="250078" y="431959"/>
                </a:lnTo>
                <a:lnTo>
                  <a:pt x="258023" y="430466"/>
                </a:lnTo>
                <a:lnTo>
                  <a:pt x="265211" y="425927"/>
                </a:lnTo>
                <a:lnTo>
                  <a:pt x="273140" y="418172"/>
                </a:lnTo>
                <a:lnTo>
                  <a:pt x="279107" y="405430"/>
                </a:lnTo>
                <a:lnTo>
                  <a:pt x="286599" y="396216"/>
                </a:lnTo>
                <a:lnTo>
                  <a:pt x="295330" y="389972"/>
                </a:lnTo>
                <a:lnTo>
                  <a:pt x="305012" y="386138"/>
                </a:lnTo>
                <a:lnTo>
                  <a:pt x="315359" y="384156"/>
                </a:lnTo>
                <a:lnTo>
                  <a:pt x="326086" y="383469"/>
                </a:lnTo>
                <a:lnTo>
                  <a:pt x="336904" y="383517"/>
                </a:lnTo>
                <a:lnTo>
                  <a:pt x="347528" y="383743"/>
                </a:lnTo>
                <a:lnTo>
                  <a:pt x="357672" y="383587"/>
                </a:lnTo>
                <a:lnTo>
                  <a:pt x="393415" y="369355"/>
                </a:lnTo>
                <a:lnTo>
                  <a:pt x="413417" y="357153"/>
                </a:lnTo>
                <a:lnTo>
                  <a:pt x="411455" y="347608"/>
                </a:lnTo>
                <a:lnTo>
                  <a:pt x="406648" y="336032"/>
                </a:lnTo>
                <a:lnTo>
                  <a:pt x="402429" y="322889"/>
                </a:lnTo>
                <a:lnTo>
                  <a:pt x="404533" y="305130"/>
                </a:lnTo>
                <a:lnTo>
                  <a:pt x="410259" y="293378"/>
                </a:lnTo>
                <a:lnTo>
                  <a:pt x="419352" y="287393"/>
                </a:lnTo>
                <a:lnTo>
                  <a:pt x="436854" y="288010"/>
                </a:lnTo>
                <a:lnTo>
                  <a:pt x="435599" y="276100"/>
                </a:lnTo>
                <a:lnTo>
                  <a:pt x="430581" y="265413"/>
                </a:lnTo>
                <a:lnTo>
                  <a:pt x="422874" y="255572"/>
                </a:lnTo>
                <a:lnTo>
                  <a:pt x="413550" y="246197"/>
                </a:lnTo>
                <a:lnTo>
                  <a:pt x="403683" y="236909"/>
                </a:lnTo>
                <a:lnTo>
                  <a:pt x="394346" y="227329"/>
                </a:lnTo>
                <a:lnTo>
                  <a:pt x="386613" y="217076"/>
                </a:lnTo>
                <a:lnTo>
                  <a:pt x="381557" y="205773"/>
                </a:lnTo>
                <a:lnTo>
                  <a:pt x="379750" y="188306"/>
                </a:lnTo>
                <a:lnTo>
                  <a:pt x="377269" y="174193"/>
                </a:lnTo>
                <a:lnTo>
                  <a:pt x="374068" y="162745"/>
                </a:lnTo>
                <a:lnTo>
                  <a:pt x="370101" y="153271"/>
                </a:lnTo>
                <a:lnTo>
                  <a:pt x="359707" y="156818"/>
                </a:lnTo>
                <a:lnTo>
                  <a:pt x="348912" y="164565"/>
                </a:lnTo>
                <a:lnTo>
                  <a:pt x="337394" y="168341"/>
                </a:lnTo>
                <a:lnTo>
                  <a:pt x="324222" y="165068"/>
                </a:lnTo>
                <a:lnTo>
                  <a:pt x="310764" y="158242"/>
                </a:lnTo>
                <a:lnTo>
                  <a:pt x="303010" y="149877"/>
                </a:lnTo>
                <a:lnTo>
                  <a:pt x="305290" y="136651"/>
                </a:lnTo>
                <a:lnTo>
                  <a:pt x="309915" y="125492"/>
                </a:lnTo>
                <a:lnTo>
                  <a:pt x="311467" y="111963"/>
                </a:lnTo>
                <a:lnTo>
                  <a:pt x="302704" y="108255"/>
                </a:lnTo>
                <a:lnTo>
                  <a:pt x="303225" y="102209"/>
                </a:lnTo>
                <a:lnTo>
                  <a:pt x="306372" y="89519"/>
                </a:lnTo>
                <a:lnTo>
                  <a:pt x="313134" y="78859"/>
                </a:lnTo>
                <a:lnTo>
                  <a:pt x="322643" y="69902"/>
                </a:lnTo>
                <a:lnTo>
                  <a:pt x="334034" y="62323"/>
                </a:lnTo>
                <a:lnTo>
                  <a:pt x="346438" y="55794"/>
                </a:lnTo>
                <a:lnTo>
                  <a:pt x="347673" y="44809"/>
                </a:lnTo>
                <a:lnTo>
                  <a:pt x="312794" y="18070"/>
                </a:lnTo>
                <a:lnTo>
                  <a:pt x="290016" y="13045"/>
                </a:lnTo>
                <a:lnTo>
                  <a:pt x="278950" y="10144"/>
                </a:lnTo>
                <a:lnTo>
                  <a:pt x="268838" y="6451"/>
                </a:lnTo>
                <a:lnTo>
                  <a:pt x="260231" y="1563"/>
                </a:lnTo>
                <a:lnTo>
                  <a:pt x="242989" y="0"/>
                </a:lnTo>
                <a:lnTo>
                  <a:pt x="229156" y="2027"/>
                </a:lnTo>
                <a:lnTo>
                  <a:pt x="219829" y="7773"/>
                </a:lnTo>
                <a:lnTo>
                  <a:pt x="218695" y="25079"/>
                </a:lnTo>
                <a:lnTo>
                  <a:pt x="221015" y="36698"/>
                </a:lnTo>
                <a:lnTo>
                  <a:pt x="224628" y="45632"/>
                </a:lnTo>
                <a:lnTo>
                  <a:pt x="227371" y="54884"/>
                </a:lnTo>
                <a:lnTo>
                  <a:pt x="191059" y="84982"/>
                </a:lnTo>
                <a:lnTo>
                  <a:pt x="161894" y="88164"/>
                </a:lnTo>
                <a:lnTo>
                  <a:pt x="148643" y="89249"/>
                </a:lnTo>
                <a:lnTo>
                  <a:pt x="134492" y="90975"/>
                </a:lnTo>
                <a:lnTo>
                  <a:pt x="124420" y="95649"/>
                </a:lnTo>
                <a:lnTo>
                  <a:pt x="116353" y="98914"/>
                </a:lnTo>
                <a:lnTo>
                  <a:pt x="104968" y="103244"/>
                </a:lnTo>
                <a:lnTo>
                  <a:pt x="91198" y="108423"/>
                </a:lnTo>
                <a:lnTo>
                  <a:pt x="75978" y="114234"/>
                </a:lnTo>
                <a:lnTo>
                  <a:pt x="30950" y="133296"/>
                </a:lnTo>
                <a:lnTo>
                  <a:pt x="6481" y="150261"/>
                </a:lnTo>
                <a:lnTo>
                  <a:pt x="10212" y="161246"/>
                </a:lnTo>
                <a:lnTo>
                  <a:pt x="20325" y="169339"/>
                </a:lnTo>
                <a:lnTo>
                  <a:pt x="31598" y="176753"/>
                </a:lnTo>
                <a:lnTo>
                  <a:pt x="38810" y="185704"/>
                </a:lnTo>
                <a:lnTo>
                  <a:pt x="35494" y="199328"/>
                </a:lnTo>
                <a:lnTo>
                  <a:pt x="28403" y="206732"/>
                </a:lnTo>
                <a:lnTo>
                  <a:pt x="19386" y="210968"/>
                </a:lnTo>
                <a:lnTo>
                  <a:pt x="10292" y="215086"/>
                </a:lnTo>
                <a:lnTo>
                  <a:pt x="6946" y="218224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350"/>
          <p:cNvSpPr/>
          <p:nvPr/>
        </p:nvSpPr>
        <p:spPr>
          <a:xfrm>
            <a:off x="5022692" y="5263336"/>
            <a:ext cx="1232028" cy="103631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351"/>
          <p:cNvSpPr/>
          <p:nvPr/>
        </p:nvSpPr>
        <p:spPr>
          <a:xfrm>
            <a:off x="5022692" y="5262768"/>
            <a:ext cx="1232535" cy="1036955"/>
          </a:xfrm>
          <a:custGeom>
            <a:avLst/>
            <a:gdLst/>
            <a:ahLst/>
            <a:cxnLst/>
            <a:rect l="l" t="t" r="r" b="b"/>
            <a:pathLst>
              <a:path w="1232534" h="1036954">
                <a:moveTo>
                  <a:pt x="714401" y="1013322"/>
                </a:moveTo>
                <a:lnTo>
                  <a:pt x="714160" y="1016332"/>
                </a:lnTo>
                <a:lnTo>
                  <a:pt x="719282" y="1003513"/>
                </a:lnTo>
                <a:lnTo>
                  <a:pt x="726992" y="992808"/>
                </a:lnTo>
                <a:lnTo>
                  <a:pt x="736301" y="983509"/>
                </a:lnTo>
                <a:lnTo>
                  <a:pt x="746219" y="974911"/>
                </a:lnTo>
                <a:lnTo>
                  <a:pt x="755754" y="966306"/>
                </a:lnTo>
                <a:lnTo>
                  <a:pt x="763917" y="956990"/>
                </a:lnTo>
                <a:lnTo>
                  <a:pt x="769718" y="946254"/>
                </a:lnTo>
                <a:lnTo>
                  <a:pt x="761391" y="939897"/>
                </a:lnTo>
                <a:lnTo>
                  <a:pt x="748792" y="934175"/>
                </a:lnTo>
                <a:lnTo>
                  <a:pt x="736476" y="927298"/>
                </a:lnTo>
                <a:lnTo>
                  <a:pt x="728997" y="917474"/>
                </a:lnTo>
                <a:lnTo>
                  <a:pt x="731550" y="902097"/>
                </a:lnTo>
                <a:lnTo>
                  <a:pt x="737030" y="890029"/>
                </a:lnTo>
                <a:lnTo>
                  <a:pt x="744191" y="880088"/>
                </a:lnTo>
                <a:lnTo>
                  <a:pt x="751788" y="871088"/>
                </a:lnTo>
                <a:lnTo>
                  <a:pt x="747827" y="859829"/>
                </a:lnTo>
                <a:lnTo>
                  <a:pt x="742118" y="849019"/>
                </a:lnTo>
                <a:lnTo>
                  <a:pt x="745262" y="834804"/>
                </a:lnTo>
                <a:lnTo>
                  <a:pt x="754030" y="825961"/>
                </a:lnTo>
                <a:lnTo>
                  <a:pt x="766605" y="821340"/>
                </a:lnTo>
                <a:lnTo>
                  <a:pt x="781169" y="819791"/>
                </a:lnTo>
                <a:lnTo>
                  <a:pt x="795906" y="820162"/>
                </a:lnTo>
                <a:lnTo>
                  <a:pt x="809216" y="818254"/>
                </a:lnTo>
                <a:lnTo>
                  <a:pt x="818930" y="811767"/>
                </a:lnTo>
                <a:lnTo>
                  <a:pt x="826971" y="803156"/>
                </a:lnTo>
                <a:lnTo>
                  <a:pt x="835264" y="794879"/>
                </a:lnTo>
                <a:lnTo>
                  <a:pt x="845735" y="789391"/>
                </a:lnTo>
                <a:lnTo>
                  <a:pt x="861654" y="790066"/>
                </a:lnTo>
                <a:lnTo>
                  <a:pt x="875796" y="790759"/>
                </a:lnTo>
                <a:lnTo>
                  <a:pt x="888137" y="790552"/>
                </a:lnTo>
                <a:lnTo>
                  <a:pt x="898655" y="788523"/>
                </a:lnTo>
                <a:lnTo>
                  <a:pt x="907325" y="783753"/>
                </a:lnTo>
                <a:lnTo>
                  <a:pt x="912426" y="775220"/>
                </a:lnTo>
                <a:lnTo>
                  <a:pt x="913614" y="765402"/>
                </a:lnTo>
                <a:lnTo>
                  <a:pt x="916469" y="755139"/>
                </a:lnTo>
                <a:lnTo>
                  <a:pt x="927677" y="745306"/>
                </a:lnTo>
                <a:lnTo>
                  <a:pt x="937766" y="736728"/>
                </a:lnTo>
                <a:lnTo>
                  <a:pt x="946850" y="728843"/>
                </a:lnTo>
                <a:lnTo>
                  <a:pt x="975432" y="692997"/>
                </a:lnTo>
                <a:lnTo>
                  <a:pt x="981211" y="680148"/>
                </a:lnTo>
                <a:lnTo>
                  <a:pt x="994236" y="675318"/>
                </a:lnTo>
                <a:lnTo>
                  <a:pt x="1029946" y="654553"/>
                </a:lnTo>
                <a:lnTo>
                  <a:pt x="1067105" y="622544"/>
                </a:lnTo>
                <a:lnTo>
                  <a:pt x="1079560" y="613222"/>
                </a:lnTo>
                <a:lnTo>
                  <a:pt x="1112292" y="577209"/>
                </a:lnTo>
                <a:lnTo>
                  <a:pt x="1115213" y="563564"/>
                </a:lnTo>
                <a:lnTo>
                  <a:pt x="1114127" y="548877"/>
                </a:lnTo>
                <a:lnTo>
                  <a:pt x="1109163" y="537017"/>
                </a:lnTo>
                <a:lnTo>
                  <a:pt x="1101561" y="527198"/>
                </a:lnTo>
                <a:lnTo>
                  <a:pt x="1092559" y="518636"/>
                </a:lnTo>
                <a:lnTo>
                  <a:pt x="1083398" y="510546"/>
                </a:lnTo>
                <a:lnTo>
                  <a:pt x="1075317" y="502142"/>
                </a:lnTo>
                <a:lnTo>
                  <a:pt x="1069555" y="492640"/>
                </a:lnTo>
                <a:lnTo>
                  <a:pt x="1067353" y="481254"/>
                </a:lnTo>
                <a:lnTo>
                  <a:pt x="1071953" y="468595"/>
                </a:lnTo>
                <a:lnTo>
                  <a:pt x="1081407" y="460958"/>
                </a:lnTo>
                <a:lnTo>
                  <a:pt x="1092759" y="455378"/>
                </a:lnTo>
                <a:lnTo>
                  <a:pt x="1103051" y="448888"/>
                </a:lnTo>
                <a:lnTo>
                  <a:pt x="1109193" y="437992"/>
                </a:lnTo>
                <a:lnTo>
                  <a:pt x="1115343" y="426348"/>
                </a:lnTo>
                <a:lnTo>
                  <a:pt x="1121557" y="414207"/>
                </a:lnTo>
                <a:lnTo>
                  <a:pt x="1127890" y="401821"/>
                </a:lnTo>
                <a:lnTo>
                  <a:pt x="1134400" y="389439"/>
                </a:lnTo>
                <a:lnTo>
                  <a:pt x="1155541" y="354843"/>
                </a:lnTo>
                <a:lnTo>
                  <a:pt x="1193590" y="322590"/>
                </a:lnTo>
                <a:lnTo>
                  <a:pt x="1205916" y="316839"/>
                </a:lnTo>
                <a:lnTo>
                  <a:pt x="1216708" y="310681"/>
                </a:lnTo>
                <a:lnTo>
                  <a:pt x="1225422" y="302702"/>
                </a:lnTo>
                <a:lnTo>
                  <a:pt x="1231514" y="291492"/>
                </a:lnTo>
                <a:lnTo>
                  <a:pt x="1232028" y="273616"/>
                </a:lnTo>
                <a:lnTo>
                  <a:pt x="1229074" y="260411"/>
                </a:lnTo>
                <a:lnTo>
                  <a:pt x="1223427" y="250620"/>
                </a:lnTo>
                <a:lnTo>
                  <a:pt x="1215861" y="242985"/>
                </a:lnTo>
                <a:lnTo>
                  <a:pt x="1207153" y="236251"/>
                </a:lnTo>
                <a:lnTo>
                  <a:pt x="1195879" y="227237"/>
                </a:lnTo>
                <a:lnTo>
                  <a:pt x="1185855" y="222191"/>
                </a:lnTo>
                <a:lnTo>
                  <a:pt x="1176450" y="219706"/>
                </a:lnTo>
                <a:lnTo>
                  <a:pt x="1167034" y="218375"/>
                </a:lnTo>
                <a:lnTo>
                  <a:pt x="1156978" y="216789"/>
                </a:lnTo>
                <a:lnTo>
                  <a:pt x="1129098" y="174688"/>
                </a:lnTo>
                <a:lnTo>
                  <a:pt x="1119619" y="147308"/>
                </a:lnTo>
                <a:lnTo>
                  <a:pt x="1114918" y="135477"/>
                </a:lnTo>
                <a:lnTo>
                  <a:pt x="1109824" y="124574"/>
                </a:lnTo>
                <a:lnTo>
                  <a:pt x="1104341" y="114005"/>
                </a:lnTo>
                <a:lnTo>
                  <a:pt x="1098472" y="103175"/>
                </a:lnTo>
                <a:lnTo>
                  <a:pt x="1092221" y="91488"/>
                </a:lnTo>
                <a:lnTo>
                  <a:pt x="1085454" y="83184"/>
                </a:lnTo>
                <a:lnTo>
                  <a:pt x="1078939" y="72210"/>
                </a:lnTo>
                <a:lnTo>
                  <a:pt x="1079916" y="56027"/>
                </a:lnTo>
                <a:lnTo>
                  <a:pt x="1083142" y="42228"/>
                </a:lnTo>
                <a:lnTo>
                  <a:pt x="1090336" y="34153"/>
                </a:lnTo>
                <a:lnTo>
                  <a:pt x="1103466" y="15801"/>
                </a:lnTo>
                <a:lnTo>
                  <a:pt x="1104659" y="739"/>
                </a:lnTo>
                <a:lnTo>
                  <a:pt x="1091274" y="0"/>
                </a:lnTo>
                <a:lnTo>
                  <a:pt x="1079866" y="2491"/>
                </a:lnTo>
                <a:lnTo>
                  <a:pt x="1047651" y="34629"/>
                </a:lnTo>
                <a:lnTo>
                  <a:pt x="1035144" y="56899"/>
                </a:lnTo>
                <a:lnTo>
                  <a:pt x="1028679" y="67809"/>
                </a:lnTo>
                <a:lnTo>
                  <a:pt x="1021649" y="77893"/>
                </a:lnTo>
                <a:lnTo>
                  <a:pt x="1013737" y="86643"/>
                </a:lnTo>
                <a:lnTo>
                  <a:pt x="1004624" y="93554"/>
                </a:lnTo>
                <a:lnTo>
                  <a:pt x="995151" y="101439"/>
                </a:lnTo>
                <a:lnTo>
                  <a:pt x="988457" y="112272"/>
                </a:lnTo>
                <a:lnTo>
                  <a:pt x="981224" y="121910"/>
                </a:lnTo>
                <a:lnTo>
                  <a:pt x="970132" y="126208"/>
                </a:lnTo>
                <a:lnTo>
                  <a:pt x="955498" y="121218"/>
                </a:lnTo>
                <a:lnTo>
                  <a:pt x="945566" y="115529"/>
                </a:lnTo>
                <a:lnTo>
                  <a:pt x="932885" y="117316"/>
                </a:lnTo>
                <a:lnTo>
                  <a:pt x="921795" y="121228"/>
                </a:lnTo>
                <a:lnTo>
                  <a:pt x="904064" y="117242"/>
                </a:lnTo>
                <a:lnTo>
                  <a:pt x="894958" y="109084"/>
                </a:lnTo>
                <a:lnTo>
                  <a:pt x="889593" y="100197"/>
                </a:lnTo>
                <a:lnTo>
                  <a:pt x="878678" y="104659"/>
                </a:lnTo>
                <a:lnTo>
                  <a:pt x="866541" y="108044"/>
                </a:lnTo>
                <a:lnTo>
                  <a:pt x="853637" y="109999"/>
                </a:lnTo>
                <a:lnTo>
                  <a:pt x="840418" y="110172"/>
                </a:lnTo>
                <a:lnTo>
                  <a:pt x="828135" y="104076"/>
                </a:lnTo>
                <a:lnTo>
                  <a:pt x="816346" y="94021"/>
                </a:lnTo>
                <a:lnTo>
                  <a:pt x="804867" y="101499"/>
                </a:lnTo>
                <a:lnTo>
                  <a:pt x="799186" y="116578"/>
                </a:lnTo>
                <a:lnTo>
                  <a:pt x="796416" y="130203"/>
                </a:lnTo>
                <a:lnTo>
                  <a:pt x="782602" y="133492"/>
                </a:lnTo>
                <a:lnTo>
                  <a:pt x="768864" y="134181"/>
                </a:lnTo>
                <a:lnTo>
                  <a:pt x="755718" y="133376"/>
                </a:lnTo>
                <a:lnTo>
                  <a:pt x="743677" y="132179"/>
                </a:lnTo>
                <a:lnTo>
                  <a:pt x="733257" y="131693"/>
                </a:lnTo>
                <a:lnTo>
                  <a:pt x="724972" y="133023"/>
                </a:lnTo>
                <a:lnTo>
                  <a:pt x="715681" y="140740"/>
                </a:lnTo>
                <a:lnTo>
                  <a:pt x="712068" y="149056"/>
                </a:lnTo>
                <a:lnTo>
                  <a:pt x="710957" y="157498"/>
                </a:lnTo>
                <a:lnTo>
                  <a:pt x="709170" y="165592"/>
                </a:lnTo>
                <a:lnTo>
                  <a:pt x="698891" y="173198"/>
                </a:lnTo>
                <a:lnTo>
                  <a:pt x="687577" y="178512"/>
                </a:lnTo>
                <a:lnTo>
                  <a:pt x="675985" y="182583"/>
                </a:lnTo>
                <a:lnTo>
                  <a:pt x="664874" y="186459"/>
                </a:lnTo>
                <a:lnTo>
                  <a:pt x="654999" y="191187"/>
                </a:lnTo>
                <a:lnTo>
                  <a:pt x="647121" y="197815"/>
                </a:lnTo>
                <a:lnTo>
                  <a:pt x="641996" y="207392"/>
                </a:lnTo>
                <a:lnTo>
                  <a:pt x="643249" y="221680"/>
                </a:lnTo>
                <a:lnTo>
                  <a:pt x="668195" y="253166"/>
                </a:lnTo>
                <a:lnTo>
                  <a:pt x="686110" y="266114"/>
                </a:lnTo>
                <a:lnTo>
                  <a:pt x="676571" y="275128"/>
                </a:lnTo>
                <a:lnTo>
                  <a:pt x="668788" y="284608"/>
                </a:lnTo>
                <a:lnTo>
                  <a:pt x="662805" y="295188"/>
                </a:lnTo>
                <a:lnTo>
                  <a:pt x="658662" y="307502"/>
                </a:lnTo>
                <a:lnTo>
                  <a:pt x="656404" y="322183"/>
                </a:lnTo>
                <a:lnTo>
                  <a:pt x="656776" y="335862"/>
                </a:lnTo>
                <a:lnTo>
                  <a:pt x="659683" y="349793"/>
                </a:lnTo>
                <a:lnTo>
                  <a:pt x="664773" y="362577"/>
                </a:lnTo>
                <a:lnTo>
                  <a:pt x="671693" y="372811"/>
                </a:lnTo>
                <a:lnTo>
                  <a:pt x="677050" y="386616"/>
                </a:lnTo>
                <a:lnTo>
                  <a:pt x="680463" y="399581"/>
                </a:lnTo>
                <a:lnTo>
                  <a:pt x="682802" y="411611"/>
                </a:lnTo>
                <a:lnTo>
                  <a:pt x="684937" y="422615"/>
                </a:lnTo>
                <a:lnTo>
                  <a:pt x="687739" y="432498"/>
                </a:lnTo>
                <a:lnTo>
                  <a:pt x="692078" y="441169"/>
                </a:lnTo>
                <a:lnTo>
                  <a:pt x="698823" y="448534"/>
                </a:lnTo>
                <a:lnTo>
                  <a:pt x="696714" y="462452"/>
                </a:lnTo>
                <a:lnTo>
                  <a:pt x="688795" y="509884"/>
                </a:lnTo>
                <a:lnTo>
                  <a:pt x="680217" y="557785"/>
                </a:lnTo>
                <a:lnTo>
                  <a:pt x="673200" y="595806"/>
                </a:lnTo>
                <a:lnTo>
                  <a:pt x="671592" y="604495"/>
                </a:lnTo>
                <a:lnTo>
                  <a:pt x="670487" y="610553"/>
                </a:lnTo>
                <a:lnTo>
                  <a:pt x="669966" y="613597"/>
                </a:lnTo>
                <a:lnTo>
                  <a:pt x="668393" y="616752"/>
                </a:lnTo>
                <a:lnTo>
                  <a:pt x="639493" y="656539"/>
                </a:lnTo>
                <a:lnTo>
                  <a:pt x="606182" y="691673"/>
                </a:lnTo>
                <a:lnTo>
                  <a:pt x="592281" y="701202"/>
                </a:lnTo>
                <a:lnTo>
                  <a:pt x="579697" y="710602"/>
                </a:lnTo>
                <a:lnTo>
                  <a:pt x="549816" y="738712"/>
                </a:lnTo>
                <a:lnTo>
                  <a:pt x="528244" y="778540"/>
                </a:lnTo>
                <a:lnTo>
                  <a:pt x="523234" y="794917"/>
                </a:lnTo>
                <a:lnTo>
                  <a:pt x="516574" y="807809"/>
                </a:lnTo>
                <a:lnTo>
                  <a:pt x="481505" y="835512"/>
                </a:lnTo>
                <a:lnTo>
                  <a:pt x="472646" y="839219"/>
                </a:lnTo>
                <a:lnTo>
                  <a:pt x="464558" y="842739"/>
                </a:lnTo>
                <a:lnTo>
                  <a:pt x="457643" y="846620"/>
                </a:lnTo>
                <a:lnTo>
                  <a:pt x="452304" y="851412"/>
                </a:lnTo>
                <a:lnTo>
                  <a:pt x="448946" y="857665"/>
                </a:lnTo>
                <a:lnTo>
                  <a:pt x="449109" y="872254"/>
                </a:lnTo>
                <a:lnTo>
                  <a:pt x="451168" y="883274"/>
                </a:lnTo>
                <a:lnTo>
                  <a:pt x="441190" y="893262"/>
                </a:lnTo>
                <a:lnTo>
                  <a:pt x="430482" y="900205"/>
                </a:lnTo>
                <a:lnTo>
                  <a:pt x="420344" y="906351"/>
                </a:lnTo>
                <a:lnTo>
                  <a:pt x="412078" y="913945"/>
                </a:lnTo>
                <a:lnTo>
                  <a:pt x="406985" y="925234"/>
                </a:lnTo>
                <a:lnTo>
                  <a:pt x="398764" y="921404"/>
                </a:lnTo>
                <a:lnTo>
                  <a:pt x="398247" y="915798"/>
                </a:lnTo>
                <a:lnTo>
                  <a:pt x="399171" y="908328"/>
                </a:lnTo>
                <a:lnTo>
                  <a:pt x="391580" y="892537"/>
                </a:lnTo>
                <a:lnTo>
                  <a:pt x="384418" y="885142"/>
                </a:lnTo>
                <a:lnTo>
                  <a:pt x="376460" y="883029"/>
                </a:lnTo>
                <a:lnTo>
                  <a:pt x="366485" y="883082"/>
                </a:lnTo>
                <a:lnTo>
                  <a:pt x="350565" y="878364"/>
                </a:lnTo>
                <a:lnTo>
                  <a:pt x="342924" y="868837"/>
                </a:lnTo>
                <a:lnTo>
                  <a:pt x="339186" y="857370"/>
                </a:lnTo>
                <a:lnTo>
                  <a:pt x="331659" y="844148"/>
                </a:lnTo>
                <a:lnTo>
                  <a:pt x="322767" y="834292"/>
                </a:lnTo>
                <a:lnTo>
                  <a:pt x="313138" y="826570"/>
                </a:lnTo>
                <a:lnTo>
                  <a:pt x="303400" y="819748"/>
                </a:lnTo>
                <a:lnTo>
                  <a:pt x="294181" y="812592"/>
                </a:lnTo>
                <a:lnTo>
                  <a:pt x="286108" y="803870"/>
                </a:lnTo>
                <a:lnTo>
                  <a:pt x="269666" y="798594"/>
                </a:lnTo>
                <a:lnTo>
                  <a:pt x="260231" y="794072"/>
                </a:lnTo>
                <a:lnTo>
                  <a:pt x="245758" y="791207"/>
                </a:lnTo>
                <a:lnTo>
                  <a:pt x="234448" y="786091"/>
                </a:lnTo>
                <a:lnTo>
                  <a:pt x="225060" y="779365"/>
                </a:lnTo>
                <a:lnTo>
                  <a:pt x="216350" y="771671"/>
                </a:lnTo>
                <a:lnTo>
                  <a:pt x="207077" y="763650"/>
                </a:lnTo>
                <a:lnTo>
                  <a:pt x="195999" y="755943"/>
                </a:lnTo>
                <a:lnTo>
                  <a:pt x="181151" y="749655"/>
                </a:lnTo>
                <a:lnTo>
                  <a:pt x="167553" y="745017"/>
                </a:lnTo>
                <a:lnTo>
                  <a:pt x="155296" y="741083"/>
                </a:lnTo>
                <a:lnTo>
                  <a:pt x="144466" y="736908"/>
                </a:lnTo>
                <a:lnTo>
                  <a:pt x="120860" y="702890"/>
                </a:lnTo>
                <a:lnTo>
                  <a:pt x="119327" y="690962"/>
                </a:lnTo>
                <a:lnTo>
                  <a:pt x="116167" y="680682"/>
                </a:lnTo>
                <a:lnTo>
                  <a:pt x="109277" y="673959"/>
                </a:lnTo>
                <a:lnTo>
                  <a:pt x="98444" y="674692"/>
                </a:lnTo>
                <a:lnTo>
                  <a:pt x="89009" y="678715"/>
                </a:lnTo>
                <a:lnTo>
                  <a:pt x="80674" y="685282"/>
                </a:lnTo>
                <a:lnTo>
                  <a:pt x="73143" y="693649"/>
                </a:lnTo>
                <a:lnTo>
                  <a:pt x="66122" y="703070"/>
                </a:lnTo>
                <a:lnTo>
                  <a:pt x="59314" y="712800"/>
                </a:lnTo>
                <a:lnTo>
                  <a:pt x="52422" y="722094"/>
                </a:lnTo>
                <a:lnTo>
                  <a:pt x="45152" y="730207"/>
                </a:lnTo>
                <a:lnTo>
                  <a:pt x="37206" y="736393"/>
                </a:lnTo>
                <a:lnTo>
                  <a:pt x="28290" y="739909"/>
                </a:lnTo>
                <a:lnTo>
                  <a:pt x="18107" y="740007"/>
                </a:lnTo>
                <a:lnTo>
                  <a:pt x="13783" y="747704"/>
                </a:lnTo>
                <a:lnTo>
                  <a:pt x="14212" y="756246"/>
                </a:lnTo>
                <a:lnTo>
                  <a:pt x="14562" y="764156"/>
                </a:lnTo>
                <a:lnTo>
                  <a:pt x="10000" y="769953"/>
                </a:lnTo>
                <a:lnTo>
                  <a:pt x="4531" y="779805"/>
                </a:lnTo>
                <a:lnTo>
                  <a:pt x="0" y="792982"/>
                </a:lnTo>
                <a:lnTo>
                  <a:pt x="2233" y="807237"/>
                </a:lnTo>
                <a:lnTo>
                  <a:pt x="9288" y="819057"/>
                </a:lnTo>
                <a:lnTo>
                  <a:pt x="48489" y="844399"/>
                </a:lnTo>
                <a:lnTo>
                  <a:pt x="85081" y="855770"/>
                </a:lnTo>
                <a:lnTo>
                  <a:pt x="122850" y="866916"/>
                </a:lnTo>
                <a:lnTo>
                  <a:pt x="135543" y="870609"/>
                </a:lnTo>
                <a:lnTo>
                  <a:pt x="148231" y="874301"/>
                </a:lnTo>
                <a:lnTo>
                  <a:pt x="185928" y="885428"/>
                </a:lnTo>
                <a:lnTo>
                  <a:pt x="222363" y="896756"/>
                </a:lnTo>
                <a:lnTo>
                  <a:pt x="266196" y="913192"/>
                </a:lnTo>
                <a:lnTo>
                  <a:pt x="291083" y="944229"/>
                </a:lnTo>
                <a:lnTo>
                  <a:pt x="302583" y="974241"/>
                </a:lnTo>
                <a:lnTo>
                  <a:pt x="306369" y="984400"/>
                </a:lnTo>
                <a:lnTo>
                  <a:pt x="327873" y="1020179"/>
                </a:lnTo>
                <a:lnTo>
                  <a:pt x="374096" y="1036888"/>
                </a:lnTo>
                <a:lnTo>
                  <a:pt x="389078" y="1036671"/>
                </a:lnTo>
                <a:lnTo>
                  <a:pt x="437266" y="1027145"/>
                </a:lnTo>
                <a:lnTo>
                  <a:pt x="474962" y="1009675"/>
                </a:lnTo>
                <a:lnTo>
                  <a:pt x="484042" y="1004988"/>
                </a:lnTo>
                <a:lnTo>
                  <a:pt x="524165" y="988661"/>
                </a:lnTo>
                <a:lnTo>
                  <a:pt x="563089" y="982399"/>
                </a:lnTo>
                <a:lnTo>
                  <a:pt x="578667" y="982107"/>
                </a:lnTo>
                <a:lnTo>
                  <a:pt x="595834" y="982919"/>
                </a:lnTo>
                <a:lnTo>
                  <a:pt x="637207" y="995581"/>
                </a:lnTo>
                <a:lnTo>
                  <a:pt x="660131" y="1008137"/>
                </a:lnTo>
                <a:lnTo>
                  <a:pt x="670441" y="1013501"/>
                </a:lnTo>
                <a:lnTo>
                  <a:pt x="680093" y="1017302"/>
                </a:lnTo>
                <a:lnTo>
                  <a:pt x="689170" y="1018823"/>
                </a:lnTo>
                <a:lnTo>
                  <a:pt x="702171" y="1015380"/>
                </a:lnTo>
                <a:lnTo>
                  <a:pt x="708178" y="1015888"/>
                </a:lnTo>
                <a:lnTo>
                  <a:pt x="711188" y="1016091"/>
                </a:lnTo>
                <a:lnTo>
                  <a:pt x="714401" y="101332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352"/>
          <p:cNvSpPr/>
          <p:nvPr/>
        </p:nvSpPr>
        <p:spPr>
          <a:xfrm>
            <a:off x="5267633" y="2571744"/>
            <a:ext cx="2252326" cy="264159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353"/>
          <p:cNvSpPr/>
          <p:nvPr/>
        </p:nvSpPr>
        <p:spPr>
          <a:xfrm>
            <a:off x="5267633" y="2560519"/>
            <a:ext cx="2252345" cy="2653030"/>
          </a:xfrm>
          <a:custGeom>
            <a:avLst/>
            <a:gdLst/>
            <a:ahLst/>
            <a:cxnLst/>
            <a:rect l="l" t="t" r="r" b="b"/>
            <a:pathLst>
              <a:path w="2252345" h="2653029">
                <a:moveTo>
                  <a:pt x="2104506" y="1315625"/>
                </a:moveTo>
                <a:lnTo>
                  <a:pt x="2102888" y="1300342"/>
                </a:lnTo>
                <a:lnTo>
                  <a:pt x="2097552" y="1289014"/>
                </a:lnTo>
                <a:lnTo>
                  <a:pt x="2092064" y="1279374"/>
                </a:lnTo>
                <a:lnTo>
                  <a:pt x="2089989" y="1269157"/>
                </a:lnTo>
                <a:lnTo>
                  <a:pt x="2090968" y="1257129"/>
                </a:lnTo>
                <a:lnTo>
                  <a:pt x="2091667" y="1248112"/>
                </a:lnTo>
                <a:lnTo>
                  <a:pt x="2088682" y="1236155"/>
                </a:lnTo>
                <a:lnTo>
                  <a:pt x="2079642" y="1227998"/>
                </a:lnTo>
                <a:lnTo>
                  <a:pt x="2067868" y="1221498"/>
                </a:lnTo>
                <a:lnTo>
                  <a:pt x="2056677" y="1214516"/>
                </a:lnTo>
                <a:lnTo>
                  <a:pt x="2049939" y="1202089"/>
                </a:lnTo>
                <a:lnTo>
                  <a:pt x="2043060" y="1190836"/>
                </a:lnTo>
                <a:lnTo>
                  <a:pt x="2036220" y="1180440"/>
                </a:lnTo>
                <a:lnTo>
                  <a:pt x="2029596" y="1170583"/>
                </a:lnTo>
                <a:lnTo>
                  <a:pt x="2023368" y="1160948"/>
                </a:lnTo>
                <a:lnTo>
                  <a:pt x="2005975" y="1118278"/>
                </a:lnTo>
                <a:lnTo>
                  <a:pt x="2004289" y="1090024"/>
                </a:lnTo>
                <a:lnTo>
                  <a:pt x="2006565" y="1075384"/>
                </a:lnTo>
                <a:lnTo>
                  <a:pt x="2024600" y="1037139"/>
                </a:lnTo>
                <a:lnTo>
                  <a:pt x="2058142" y="1017771"/>
                </a:lnTo>
                <a:lnTo>
                  <a:pt x="2067625" y="1016437"/>
                </a:lnTo>
                <a:lnTo>
                  <a:pt x="2072593" y="1012262"/>
                </a:lnTo>
                <a:lnTo>
                  <a:pt x="2071290" y="994885"/>
                </a:lnTo>
                <a:lnTo>
                  <a:pt x="2064863" y="983198"/>
                </a:lnTo>
                <a:lnTo>
                  <a:pt x="2056588" y="974953"/>
                </a:lnTo>
                <a:lnTo>
                  <a:pt x="2049741" y="967904"/>
                </a:lnTo>
                <a:lnTo>
                  <a:pt x="2052614" y="953984"/>
                </a:lnTo>
                <a:lnTo>
                  <a:pt x="2060202" y="944055"/>
                </a:lnTo>
                <a:lnTo>
                  <a:pt x="2070520" y="936369"/>
                </a:lnTo>
                <a:lnTo>
                  <a:pt x="2081584" y="929174"/>
                </a:lnTo>
                <a:lnTo>
                  <a:pt x="2091411" y="920719"/>
                </a:lnTo>
                <a:lnTo>
                  <a:pt x="2097970" y="906541"/>
                </a:lnTo>
                <a:lnTo>
                  <a:pt x="2103037" y="893426"/>
                </a:lnTo>
                <a:lnTo>
                  <a:pt x="2109336" y="886887"/>
                </a:lnTo>
                <a:lnTo>
                  <a:pt x="2121654" y="890197"/>
                </a:lnTo>
                <a:lnTo>
                  <a:pt x="2130593" y="895333"/>
                </a:lnTo>
                <a:lnTo>
                  <a:pt x="2143120" y="895302"/>
                </a:lnTo>
                <a:lnTo>
                  <a:pt x="2174962" y="860812"/>
                </a:lnTo>
                <a:lnTo>
                  <a:pt x="2178306" y="850450"/>
                </a:lnTo>
                <a:lnTo>
                  <a:pt x="2181688" y="840067"/>
                </a:lnTo>
                <a:lnTo>
                  <a:pt x="2185554" y="830149"/>
                </a:lnTo>
                <a:lnTo>
                  <a:pt x="2190354" y="821182"/>
                </a:lnTo>
                <a:lnTo>
                  <a:pt x="2196534" y="813654"/>
                </a:lnTo>
                <a:lnTo>
                  <a:pt x="2204543" y="808049"/>
                </a:lnTo>
                <a:lnTo>
                  <a:pt x="2203856" y="795299"/>
                </a:lnTo>
                <a:lnTo>
                  <a:pt x="2200274" y="785662"/>
                </a:lnTo>
                <a:lnTo>
                  <a:pt x="2198086" y="771470"/>
                </a:lnTo>
                <a:lnTo>
                  <a:pt x="2190666" y="760677"/>
                </a:lnTo>
                <a:lnTo>
                  <a:pt x="2180518" y="752050"/>
                </a:lnTo>
                <a:lnTo>
                  <a:pt x="2170147" y="744356"/>
                </a:lnTo>
                <a:lnTo>
                  <a:pt x="2162056" y="736362"/>
                </a:lnTo>
                <a:lnTo>
                  <a:pt x="2161713" y="724149"/>
                </a:lnTo>
                <a:lnTo>
                  <a:pt x="2162057" y="710664"/>
                </a:lnTo>
                <a:lnTo>
                  <a:pt x="2162382" y="696893"/>
                </a:lnTo>
                <a:lnTo>
                  <a:pt x="2144127" y="657113"/>
                </a:lnTo>
                <a:lnTo>
                  <a:pt x="2135154" y="652242"/>
                </a:lnTo>
                <a:lnTo>
                  <a:pt x="2128015" y="646010"/>
                </a:lnTo>
                <a:lnTo>
                  <a:pt x="2124562" y="635997"/>
                </a:lnTo>
                <a:lnTo>
                  <a:pt x="2129487" y="622473"/>
                </a:lnTo>
                <a:lnTo>
                  <a:pt x="2139043" y="611529"/>
                </a:lnTo>
                <a:lnTo>
                  <a:pt x="2147667" y="605570"/>
                </a:lnTo>
                <a:lnTo>
                  <a:pt x="2143087" y="595408"/>
                </a:lnTo>
                <a:lnTo>
                  <a:pt x="2134562" y="589155"/>
                </a:lnTo>
                <a:lnTo>
                  <a:pt x="2126491" y="582529"/>
                </a:lnTo>
                <a:lnTo>
                  <a:pt x="2123274" y="571249"/>
                </a:lnTo>
                <a:lnTo>
                  <a:pt x="2126688" y="558994"/>
                </a:lnTo>
                <a:lnTo>
                  <a:pt x="2133939" y="550052"/>
                </a:lnTo>
                <a:lnTo>
                  <a:pt x="2143866" y="543319"/>
                </a:lnTo>
                <a:lnTo>
                  <a:pt x="2155305" y="537688"/>
                </a:lnTo>
                <a:lnTo>
                  <a:pt x="2167095" y="532055"/>
                </a:lnTo>
                <a:lnTo>
                  <a:pt x="2178073" y="525314"/>
                </a:lnTo>
                <a:lnTo>
                  <a:pt x="2187076" y="516360"/>
                </a:lnTo>
                <a:lnTo>
                  <a:pt x="2192781" y="505295"/>
                </a:lnTo>
                <a:lnTo>
                  <a:pt x="2195136" y="495490"/>
                </a:lnTo>
                <a:lnTo>
                  <a:pt x="2199786" y="489646"/>
                </a:lnTo>
                <a:lnTo>
                  <a:pt x="2216388" y="490997"/>
                </a:lnTo>
                <a:lnTo>
                  <a:pt x="2227403" y="492053"/>
                </a:lnTo>
                <a:lnTo>
                  <a:pt x="2231907" y="479893"/>
                </a:lnTo>
                <a:lnTo>
                  <a:pt x="2233901" y="468589"/>
                </a:lnTo>
                <a:lnTo>
                  <a:pt x="2238112" y="452734"/>
                </a:lnTo>
                <a:lnTo>
                  <a:pt x="2245352" y="441856"/>
                </a:lnTo>
                <a:lnTo>
                  <a:pt x="2252326" y="432908"/>
                </a:lnTo>
                <a:lnTo>
                  <a:pt x="2251472" y="418493"/>
                </a:lnTo>
                <a:lnTo>
                  <a:pt x="2245318" y="406783"/>
                </a:lnTo>
                <a:lnTo>
                  <a:pt x="2238725" y="398092"/>
                </a:lnTo>
                <a:lnTo>
                  <a:pt x="2229804" y="394198"/>
                </a:lnTo>
                <a:lnTo>
                  <a:pt x="2223770" y="388319"/>
                </a:lnTo>
                <a:lnTo>
                  <a:pt x="2219778" y="381006"/>
                </a:lnTo>
                <a:lnTo>
                  <a:pt x="2216978" y="372809"/>
                </a:lnTo>
                <a:lnTo>
                  <a:pt x="2214525" y="364277"/>
                </a:lnTo>
                <a:lnTo>
                  <a:pt x="2211571" y="355961"/>
                </a:lnTo>
                <a:lnTo>
                  <a:pt x="2207268" y="348410"/>
                </a:lnTo>
                <a:lnTo>
                  <a:pt x="2200770" y="342175"/>
                </a:lnTo>
                <a:lnTo>
                  <a:pt x="2191228" y="337805"/>
                </a:lnTo>
                <a:lnTo>
                  <a:pt x="2175343" y="337272"/>
                </a:lnTo>
                <a:lnTo>
                  <a:pt x="2162459" y="338791"/>
                </a:lnTo>
                <a:lnTo>
                  <a:pt x="2151434" y="340831"/>
                </a:lnTo>
                <a:lnTo>
                  <a:pt x="2141126" y="341863"/>
                </a:lnTo>
                <a:lnTo>
                  <a:pt x="2123719" y="338419"/>
                </a:lnTo>
                <a:lnTo>
                  <a:pt x="2109585" y="331940"/>
                </a:lnTo>
                <a:lnTo>
                  <a:pt x="2099711" y="324067"/>
                </a:lnTo>
                <a:lnTo>
                  <a:pt x="2095084" y="316443"/>
                </a:lnTo>
                <a:lnTo>
                  <a:pt x="2096370" y="304484"/>
                </a:lnTo>
                <a:lnTo>
                  <a:pt x="2096556" y="292659"/>
                </a:lnTo>
                <a:lnTo>
                  <a:pt x="2081227" y="287462"/>
                </a:lnTo>
                <a:lnTo>
                  <a:pt x="2070409" y="281392"/>
                </a:lnTo>
                <a:lnTo>
                  <a:pt x="2064264" y="272322"/>
                </a:lnTo>
                <a:lnTo>
                  <a:pt x="2062958" y="258128"/>
                </a:lnTo>
                <a:lnTo>
                  <a:pt x="2065447" y="244137"/>
                </a:lnTo>
                <a:lnTo>
                  <a:pt x="2092510" y="201761"/>
                </a:lnTo>
                <a:lnTo>
                  <a:pt x="2100827" y="192278"/>
                </a:lnTo>
                <a:lnTo>
                  <a:pt x="2108673" y="182326"/>
                </a:lnTo>
                <a:lnTo>
                  <a:pt x="2115503" y="171446"/>
                </a:lnTo>
                <a:lnTo>
                  <a:pt x="2118472" y="157873"/>
                </a:lnTo>
                <a:lnTo>
                  <a:pt x="2118253" y="146980"/>
                </a:lnTo>
                <a:lnTo>
                  <a:pt x="2118858" y="137387"/>
                </a:lnTo>
                <a:lnTo>
                  <a:pt x="2124478" y="126651"/>
                </a:lnTo>
                <a:lnTo>
                  <a:pt x="2131674" y="118801"/>
                </a:lnTo>
                <a:lnTo>
                  <a:pt x="2138768" y="110541"/>
                </a:lnTo>
                <a:lnTo>
                  <a:pt x="2144081" y="98580"/>
                </a:lnTo>
                <a:lnTo>
                  <a:pt x="2143577" y="86221"/>
                </a:lnTo>
                <a:lnTo>
                  <a:pt x="2140005" y="74113"/>
                </a:lnTo>
                <a:lnTo>
                  <a:pt x="2115609" y="41036"/>
                </a:lnTo>
                <a:lnTo>
                  <a:pt x="2080623" y="16507"/>
                </a:lnTo>
                <a:lnTo>
                  <a:pt x="2047813" y="5249"/>
                </a:lnTo>
                <a:lnTo>
                  <a:pt x="2038622" y="2023"/>
                </a:lnTo>
                <a:lnTo>
                  <a:pt x="2024705" y="0"/>
                </a:lnTo>
                <a:lnTo>
                  <a:pt x="2027169" y="13212"/>
                </a:lnTo>
                <a:lnTo>
                  <a:pt x="2031404" y="26517"/>
                </a:lnTo>
                <a:lnTo>
                  <a:pt x="2050911" y="64071"/>
                </a:lnTo>
                <a:lnTo>
                  <a:pt x="2072590" y="91960"/>
                </a:lnTo>
                <a:lnTo>
                  <a:pt x="2077654" y="103287"/>
                </a:lnTo>
                <a:lnTo>
                  <a:pt x="2080423" y="111189"/>
                </a:lnTo>
                <a:lnTo>
                  <a:pt x="2081080" y="116013"/>
                </a:lnTo>
                <a:lnTo>
                  <a:pt x="2079806" y="118108"/>
                </a:lnTo>
                <a:lnTo>
                  <a:pt x="2050832" y="99782"/>
                </a:lnTo>
                <a:lnTo>
                  <a:pt x="2041789" y="92789"/>
                </a:lnTo>
                <a:lnTo>
                  <a:pt x="2000848" y="65299"/>
                </a:lnTo>
                <a:lnTo>
                  <a:pt x="1970224" y="54915"/>
                </a:lnTo>
                <a:lnTo>
                  <a:pt x="1961000" y="55256"/>
                </a:lnTo>
                <a:lnTo>
                  <a:pt x="1952572" y="58075"/>
                </a:lnTo>
                <a:lnTo>
                  <a:pt x="1945121" y="63722"/>
                </a:lnTo>
                <a:lnTo>
                  <a:pt x="1939107" y="68945"/>
                </a:lnTo>
                <a:lnTo>
                  <a:pt x="1934412" y="72124"/>
                </a:lnTo>
                <a:lnTo>
                  <a:pt x="1930745" y="73454"/>
                </a:lnTo>
                <a:lnTo>
                  <a:pt x="1927819" y="73127"/>
                </a:lnTo>
                <a:lnTo>
                  <a:pt x="1925342" y="71337"/>
                </a:lnTo>
                <a:lnTo>
                  <a:pt x="1923026" y="68277"/>
                </a:lnTo>
                <a:lnTo>
                  <a:pt x="1920580" y="64140"/>
                </a:lnTo>
                <a:lnTo>
                  <a:pt x="1917716" y="59120"/>
                </a:lnTo>
                <a:lnTo>
                  <a:pt x="1914143" y="53408"/>
                </a:lnTo>
                <a:lnTo>
                  <a:pt x="1875515" y="21260"/>
                </a:lnTo>
                <a:lnTo>
                  <a:pt x="1830297" y="11017"/>
                </a:lnTo>
                <a:lnTo>
                  <a:pt x="1815576" y="11502"/>
                </a:lnTo>
                <a:lnTo>
                  <a:pt x="1775448" y="21911"/>
                </a:lnTo>
                <a:lnTo>
                  <a:pt x="1741888" y="42455"/>
                </a:lnTo>
                <a:lnTo>
                  <a:pt x="1708507" y="78287"/>
                </a:lnTo>
                <a:lnTo>
                  <a:pt x="1689559" y="114556"/>
                </a:lnTo>
                <a:lnTo>
                  <a:pt x="1685483" y="134717"/>
                </a:lnTo>
                <a:lnTo>
                  <a:pt x="1684574" y="141149"/>
                </a:lnTo>
                <a:lnTo>
                  <a:pt x="1672188" y="185408"/>
                </a:lnTo>
                <a:lnTo>
                  <a:pt x="1649809" y="219340"/>
                </a:lnTo>
                <a:lnTo>
                  <a:pt x="1612801" y="233477"/>
                </a:lnTo>
                <a:lnTo>
                  <a:pt x="1600880" y="231919"/>
                </a:lnTo>
                <a:lnTo>
                  <a:pt x="1587789" y="227791"/>
                </a:lnTo>
                <a:lnTo>
                  <a:pt x="1573477" y="220826"/>
                </a:lnTo>
                <a:lnTo>
                  <a:pt x="1552221" y="223765"/>
                </a:lnTo>
                <a:lnTo>
                  <a:pt x="1503370" y="238846"/>
                </a:lnTo>
                <a:lnTo>
                  <a:pt x="1482393" y="248917"/>
                </a:lnTo>
                <a:lnTo>
                  <a:pt x="1475129" y="252396"/>
                </a:lnTo>
                <a:lnTo>
                  <a:pt x="1469904" y="254144"/>
                </a:lnTo>
                <a:lnTo>
                  <a:pt x="1466632" y="253641"/>
                </a:lnTo>
                <a:lnTo>
                  <a:pt x="1465230" y="250366"/>
                </a:lnTo>
                <a:lnTo>
                  <a:pt x="1466026" y="244388"/>
                </a:lnTo>
                <a:lnTo>
                  <a:pt x="1467406" y="237872"/>
                </a:lnTo>
                <a:lnTo>
                  <a:pt x="1469036" y="231047"/>
                </a:lnTo>
                <a:lnTo>
                  <a:pt x="1470585" y="224142"/>
                </a:lnTo>
                <a:lnTo>
                  <a:pt x="1471719" y="217387"/>
                </a:lnTo>
                <a:lnTo>
                  <a:pt x="1472106" y="211012"/>
                </a:lnTo>
                <a:lnTo>
                  <a:pt x="1471412" y="205247"/>
                </a:lnTo>
                <a:lnTo>
                  <a:pt x="1469305" y="200320"/>
                </a:lnTo>
                <a:lnTo>
                  <a:pt x="1465453" y="196462"/>
                </a:lnTo>
                <a:lnTo>
                  <a:pt x="1459522" y="193902"/>
                </a:lnTo>
                <a:lnTo>
                  <a:pt x="1451180" y="192870"/>
                </a:lnTo>
                <a:lnTo>
                  <a:pt x="1440093" y="193595"/>
                </a:lnTo>
                <a:lnTo>
                  <a:pt x="1394866" y="205619"/>
                </a:lnTo>
                <a:lnTo>
                  <a:pt x="1363327" y="234563"/>
                </a:lnTo>
                <a:lnTo>
                  <a:pt x="1356709" y="274338"/>
                </a:lnTo>
                <a:lnTo>
                  <a:pt x="1357237" y="284815"/>
                </a:lnTo>
                <a:lnTo>
                  <a:pt x="1358181" y="295195"/>
                </a:lnTo>
                <a:lnTo>
                  <a:pt x="1359313" y="305325"/>
                </a:lnTo>
                <a:lnTo>
                  <a:pt x="1360405" y="315049"/>
                </a:lnTo>
                <a:lnTo>
                  <a:pt x="1361229" y="324213"/>
                </a:lnTo>
                <a:lnTo>
                  <a:pt x="1345936" y="359188"/>
                </a:lnTo>
                <a:lnTo>
                  <a:pt x="1344632" y="354275"/>
                </a:lnTo>
                <a:lnTo>
                  <a:pt x="1343635" y="345417"/>
                </a:lnTo>
                <a:lnTo>
                  <a:pt x="1342742" y="333992"/>
                </a:lnTo>
                <a:lnTo>
                  <a:pt x="1341749" y="321375"/>
                </a:lnTo>
                <a:lnTo>
                  <a:pt x="1340452" y="308943"/>
                </a:lnTo>
                <a:lnTo>
                  <a:pt x="1338647" y="298071"/>
                </a:lnTo>
                <a:lnTo>
                  <a:pt x="1336132" y="290136"/>
                </a:lnTo>
                <a:lnTo>
                  <a:pt x="1332702" y="286515"/>
                </a:lnTo>
                <a:lnTo>
                  <a:pt x="1321809" y="294143"/>
                </a:lnTo>
                <a:lnTo>
                  <a:pt x="1311087" y="300932"/>
                </a:lnTo>
                <a:lnTo>
                  <a:pt x="1300478" y="307374"/>
                </a:lnTo>
                <a:lnTo>
                  <a:pt x="1289926" y="313957"/>
                </a:lnTo>
                <a:lnTo>
                  <a:pt x="1283813" y="309700"/>
                </a:lnTo>
                <a:lnTo>
                  <a:pt x="1282798" y="305342"/>
                </a:lnTo>
                <a:lnTo>
                  <a:pt x="1285642" y="300773"/>
                </a:lnTo>
                <a:lnTo>
                  <a:pt x="1291105" y="295880"/>
                </a:lnTo>
                <a:lnTo>
                  <a:pt x="1297948" y="290554"/>
                </a:lnTo>
                <a:lnTo>
                  <a:pt x="1304931" y="284684"/>
                </a:lnTo>
                <a:lnTo>
                  <a:pt x="1310816" y="278158"/>
                </a:lnTo>
                <a:lnTo>
                  <a:pt x="1314363" y="270866"/>
                </a:lnTo>
                <a:lnTo>
                  <a:pt x="1314332" y="262696"/>
                </a:lnTo>
                <a:lnTo>
                  <a:pt x="1272611" y="275869"/>
                </a:lnTo>
                <a:lnTo>
                  <a:pt x="1228430" y="301163"/>
                </a:lnTo>
                <a:lnTo>
                  <a:pt x="1217106" y="307885"/>
                </a:lnTo>
                <a:lnTo>
                  <a:pt x="1182690" y="325820"/>
                </a:lnTo>
                <a:lnTo>
                  <a:pt x="1136292" y="337084"/>
                </a:lnTo>
                <a:lnTo>
                  <a:pt x="1124695" y="336312"/>
                </a:lnTo>
                <a:lnTo>
                  <a:pt x="1133479" y="346322"/>
                </a:lnTo>
                <a:lnTo>
                  <a:pt x="1139804" y="354840"/>
                </a:lnTo>
                <a:lnTo>
                  <a:pt x="1143902" y="362097"/>
                </a:lnTo>
                <a:lnTo>
                  <a:pt x="1146008" y="368320"/>
                </a:lnTo>
                <a:lnTo>
                  <a:pt x="1146354" y="373737"/>
                </a:lnTo>
                <a:lnTo>
                  <a:pt x="1145172" y="378578"/>
                </a:lnTo>
                <a:lnTo>
                  <a:pt x="1142695" y="383071"/>
                </a:lnTo>
                <a:lnTo>
                  <a:pt x="1139157" y="387444"/>
                </a:lnTo>
                <a:lnTo>
                  <a:pt x="1134790" y="391926"/>
                </a:lnTo>
                <a:lnTo>
                  <a:pt x="1129828" y="396745"/>
                </a:lnTo>
                <a:lnTo>
                  <a:pt x="1124502" y="402129"/>
                </a:lnTo>
                <a:lnTo>
                  <a:pt x="1100579" y="445537"/>
                </a:lnTo>
                <a:lnTo>
                  <a:pt x="1108861" y="447807"/>
                </a:lnTo>
                <a:lnTo>
                  <a:pt x="1116018" y="448559"/>
                </a:lnTo>
                <a:lnTo>
                  <a:pt x="1122153" y="448080"/>
                </a:lnTo>
                <a:lnTo>
                  <a:pt x="1141035" y="437253"/>
                </a:lnTo>
                <a:lnTo>
                  <a:pt x="1143163" y="435410"/>
                </a:lnTo>
                <a:lnTo>
                  <a:pt x="1144977" y="434346"/>
                </a:lnTo>
                <a:lnTo>
                  <a:pt x="1146580" y="434346"/>
                </a:lnTo>
                <a:lnTo>
                  <a:pt x="1148072" y="435697"/>
                </a:lnTo>
                <a:lnTo>
                  <a:pt x="1157426" y="472773"/>
                </a:lnTo>
                <a:lnTo>
                  <a:pt x="1160385" y="488260"/>
                </a:lnTo>
                <a:lnTo>
                  <a:pt x="1173479" y="495635"/>
                </a:lnTo>
                <a:lnTo>
                  <a:pt x="1199355" y="525837"/>
                </a:lnTo>
                <a:lnTo>
                  <a:pt x="1197833" y="530018"/>
                </a:lnTo>
                <a:lnTo>
                  <a:pt x="1194485" y="533404"/>
                </a:lnTo>
                <a:lnTo>
                  <a:pt x="1189486" y="535920"/>
                </a:lnTo>
                <a:lnTo>
                  <a:pt x="1183011" y="537490"/>
                </a:lnTo>
                <a:lnTo>
                  <a:pt x="1175233" y="538039"/>
                </a:lnTo>
                <a:lnTo>
                  <a:pt x="1166328" y="537493"/>
                </a:lnTo>
                <a:lnTo>
                  <a:pt x="1156469" y="535776"/>
                </a:lnTo>
                <a:lnTo>
                  <a:pt x="1145831" y="532813"/>
                </a:lnTo>
                <a:lnTo>
                  <a:pt x="1138666" y="537916"/>
                </a:lnTo>
                <a:lnTo>
                  <a:pt x="1133794" y="543387"/>
                </a:lnTo>
                <a:lnTo>
                  <a:pt x="1130929" y="549127"/>
                </a:lnTo>
                <a:lnTo>
                  <a:pt x="1129785" y="555042"/>
                </a:lnTo>
                <a:lnTo>
                  <a:pt x="1130076" y="561033"/>
                </a:lnTo>
                <a:lnTo>
                  <a:pt x="1145885" y="593174"/>
                </a:lnTo>
                <a:lnTo>
                  <a:pt x="1148190" y="596993"/>
                </a:lnTo>
                <a:lnTo>
                  <a:pt x="1149636" y="600116"/>
                </a:lnTo>
                <a:lnTo>
                  <a:pt x="1149937" y="602445"/>
                </a:lnTo>
                <a:lnTo>
                  <a:pt x="1148806" y="603883"/>
                </a:lnTo>
                <a:lnTo>
                  <a:pt x="1145957" y="604334"/>
                </a:lnTo>
                <a:lnTo>
                  <a:pt x="1141103" y="603700"/>
                </a:lnTo>
                <a:lnTo>
                  <a:pt x="1133958" y="601886"/>
                </a:lnTo>
                <a:lnTo>
                  <a:pt x="1124234" y="598794"/>
                </a:lnTo>
                <a:lnTo>
                  <a:pt x="1111646" y="594328"/>
                </a:lnTo>
                <a:lnTo>
                  <a:pt x="1096877" y="593040"/>
                </a:lnTo>
                <a:lnTo>
                  <a:pt x="1084645" y="591759"/>
                </a:lnTo>
                <a:lnTo>
                  <a:pt x="1074640" y="590619"/>
                </a:lnTo>
                <a:lnTo>
                  <a:pt x="1066552" y="589756"/>
                </a:lnTo>
                <a:lnTo>
                  <a:pt x="1060072" y="589303"/>
                </a:lnTo>
                <a:lnTo>
                  <a:pt x="1054890" y="589395"/>
                </a:lnTo>
                <a:lnTo>
                  <a:pt x="1050697" y="590166"/>
                </a:lnTo>
                <a:lnTo>
                  <a:pt x="1028962" y="616582"/>
                </a:lnTo>
                <a:lnTo>
                  <a:pt x="1023020" y="625871"/>
                </a:lnTo>
                <a:lnTo>
                  <a:pt x="995635" y="656719"/>
                </a:lnTo>
                <a:lnTo>
                  <a:pt x="976684" y="661839"/>
                </a:lnTo>
                <a:lnTo>
                  <a:pt x="968424" y="661075"/>
                </a:lnTo>
                <a:lnTo>
                  <a:pt x="938556" y="643820"/>
                </a:lnTo>
                <a:lnTo>
                  <a:pt x="934742" y="641147"/>
                </a:lnTo>
                <a:lnTo>
                  <a:pt x="931607" y="639888"/>
                </a:lnTo>
                <a:lnTo>
                  <a:pt x="929132" y="640538"/>
                </a:lnTo>
                <a:lnTo>
                  <a:pt x="927298" y="643593"/>
                </a:lnTo>
                <a:lnTo>
                  <a:pt x="926089" y="649547"/>
                </a:lnTo>
                <a:lnTo>
                  <a:pt x="926106" y="656046"/>
                </a:lnTo>
                <a:lnTo>
                  <a:pt x="935834" y="702291"/>
                </a:lnTo>
                <a:lnTo>
                  <a:pt x="938532" y="712968"/>
                </a:lnTo>
                <a:lnTo>
                  <a:pt x="946235" y="754147"/>
                </a:lnTo>
                <a:lnTo>
                  <a:pt x="946549" y="763114"/>
                </a:lnTo>
                <a:lnTo>
                  <a:pt x="945882" y="771173"/>
                </a:lnTo>
                <a:lnTo>
                  <a:pt x="921958" y="791229"/>
                </a:lnTo>
                <a:lnTo>
                  <a:pt x="911880" y="789870"/>
                </a:lnTo>
                <a:lnTo>
                  <a:pt x="869918" y="772819"/>
                </a:lnTo>
                <a:lnTo>
                  <a:pt x="837843" y="750977"/>
                </a:lnTo>
                <a:lnTo>
                  <a:pt x="812063" y="711236"/>
                </a:lnTo>
                <a:lnTo>
                  <a:pt x="806674" y="671088"/>
                </a:lnTo>
                <a:lnTo>
                  <a:pt x="803745" y="661473"/>
                </a:lnTo>
                <a:lnTo>
                  <a:pt x="797962" y="654697"/>
                </a:lnTo>
                <a:lnTo>
                  <a:pt x="790264" y="649885"/>
                </a:lnTo>
                <a:lnTo>
                  <a:pt x="781587" y="646160"/>
                </a:lnTo>
                <a:lnTo>
                  <a:pt x="772872" y="642646"/>
                </a:lnTo>
                <a:lnTo>
                  <a:pt x="765055" y="638467"/>
                </a:lnTo>
                <a:lnTo>
                  <a:pt x="759076" y="632747"/>
                </a:lnTo>
                <a:lnTo>
                  <a:pt x="755873" y="624610"/>
                </a:lnTo>
                <a:lnTo>
                  <a:pt x="756383" y="613180"/>
                </a:lnTo>
                <a:lnTo>
                  <a:pt x="752268" y="607181"/>
                </a:lnTo>
                <a:lnTo>
                  <a:pt x="749341" y="601100"/>
                </a:lnTo>
                <a:lnTo>
                  <a:pt x="747240" y="595013"/>
                </a:lnTo>
                <a:lnTo>
                  <a:pt x="745602" y="588995"/>
                </a:lnTo>
                <a:lnTo>
                  <a:pt x="744064" y="583122"/>
                </a:lnTo>
                <a:lnTo>
                  <a:pt x="742264" y="577468"/>
                </a:lnTo>
                <a:lnTo>
                  <a:pt x="705645" y="552375"/>
                </a:lnTo>
                <a:lnTo>
                  <a:pt x="654416" y="548896"/>
                </a:lnTo>
                <a:lnTo>
                  <a:pt x="650557" y="558674"/>
                </a:lnTo>
                <a:lnTo>
                  <a:pt x="645438" y="566158"/>
                </a:lnTo>
                <a:lnTo>
                  <a:pt x="639205" y="571605"/>
                </a:lnTo>
                <a:lnTo>
                  <a:pt x="632001" y="575273"/>
                </a:lnTo>
                <a:lnTo>
                  <a:pt x="623972" y="577421"/>
                </a:lnTo>
                <a:lnTo>
                  <a:pt x="615264" y="578307"/>
                </a:lnTo>
                <a:lnTo>
                  <a:pt x="606020" y="578188"/>
                </a:lnTo>
                <a:lnTo>
                  <a:pt x="596386" y="577322"/>
                </a:lnTo>
                <a:lnTo>
                  <a:pt x="586506" y="575969"/>
                </a:lnTo>
                <a:lnTo>
                  <a:pt x="576527" y="574386"/>
                </a:lnTo>
                <a:lnTo>
                  <a:pt x="566592" y="572830"/>
                </a:lnTo>
                <a:lnTo>
                  <a:pt x="556847" y="571561"/>
                </a:lnTo>
                <a:lnTo>
                  <a:pt x="547437" y="570835"/>
                </a:lnTo>
                <a:lnTo>
                  <a:pt x="538506" y="570912"/>
                </a:lnTo>
                <a:lnTo>
                  <a:pt x="506928" y="594095"/>
                </a:lnTo>
                <a:lnTo>
                  <a:pt x="508310" y="604343"/>
                </a:lnTo>
                <a:lnTo>
                  <a:pt x="512299" y="615393"/>
                </a:lnTo>
                <a:lnTo>
                  <a:pt x="517879" y="626609"/>
                </a:lnTo>
                <a:lnTo>
                  <a:pt x="524034" y="637359"/>
                </a:lnTo>
                <a:lnTo>
                  <a:pt x="529749" y="647008"/>
                </a:lnTo>
                <a:lnTo>
                  <a:pt x="534009" y="654923"/>
                </a:lnTo>
                <a:lnTo>
                  <a:pt x="537327" y="666989"/>
                </a:lnTo>
                <a:lnTo>
                  <a:pt x="537959" y="677087"/>
                </a:lnTo>
                <a:lnTo>
                  <a:pt x="536160" y="685419"/>
                </a:lnTo>
                <a:lnTo>
                  <a:pt x="499693" y="707720"/>
                </a:lnTo>
                <a:lnTo>
                  <a:pt x="465063" y="712940"/>
                </a:lnTo>
                <a:lnTo>
                  <a:pt x="452934" y="714541"/>
                </a:lnTo>
                <a:lnTo>
                  <a:pt x="440938" y="716411"/>
                </a:lnTo>
                <a:lnTo>
                  <a:pt x="429333" y="718756"/>
                </a:lnTo>
                <a:lnTo>
                  <a:pt x="413542" y="723342"/>
                </a:lnTo>
                <a:lnTo>
                  <a:pt x="400198" y="725753"/>
                </a:lnTo>
                <a:lnTo>
                  <a:pt x="362580" y="713812"/>
                </a:lnTo>
                <a:lnTo>
                  <a:pt x="353516" y="684486"/>
                </a:lnTo>
                <a:lnTo>
                  <a:pt x="352737" y="679247"/>
                </a:lnTo>
                <a:lnTo>
                  <a:pt x="351794" y="674793"/>
                </a:lnTo>
                <a:lnTo>
                  <a:pt x="350469" y="671370"/>
                </a:lnTo>
                <a:lnTo>
                  <a:pt x="348547" y="669225"/>
                </a:lnTo>
                <a:lnTo>
                  <a:pt x="345808" y="668604"/>
                </a:lnTo>
                <a:lnTo>
                  <a:pt x="342035" y="669754"/>
                </a:lnTo>
                <a:lnTo>
                  <a:pt x="243118" y="683876"/>
                </a:lnTo>
                <a:lnTo>
                  <a:pt x="201786" y="709004"/>
                </a:lnTo>
                <a:lnTo>
                  <a:pt x="180306" y="715443"/>
                </a:lnTo>
                <a:lnTo>
                  <a:pt x="171957" y="714252"/>
                </a:lnTo>
                <a:lnTo>
                  <a:pt x="166190" y="709023"/>
                </a:lnTo>
                <a:lnTo>
                  <a:pt x="161844" y="700562"/>
                </a:lnTo>
                <a:lnTo>
                  <a:pt x="158041" y="695974"/>
                </a:lnTo>
                <a:lnTo>
                  <a:pt x="154476" y="694562"/>
                </a:lnTo>
                <a:lnTo>
                  <a:pt x="150845" y="695627"/>
                </a:lnTo>
                <a:lnTo>
                  <a:pt x="146843" y="698472"/>
                </a:lnTo>
                <a:lnTo>
                  <a:pt x="142166" y="702400"/>
                </a:lnTo>
                <a:lnTo>
                  <a:pt x="136510" y="706715"/>
                </a:lnTo>
                <a:lnTo>
                  <a:pt x="129570" y="710717"/>
                </a:lnTo>
                <a:lnTo>
                  <a:pt x="121042" y="713711"/>
                </a:lnTo>
                <a:lnTo>
                  <a:pt x="110621" y="714998"/>
                </a:lnTo>
                <a:lnTo>
                  <a:pt x="98003" y="713881"/>
                </a:lnTo>
                <a:lnTo>
                  <a:pt x="87215" y="729698"/>
                </a:lnTo>
                <a:lnTo>
                  <a:pt x="80631" y="738720"/>
                </a:lnTo>
                <a:lnTo>
                  <a:pt x="78019" y="746428"/>
                </a:lnTo>
                <a:lnTo>
                  <a:pt x="75329" y="756194"/>
                </a:lnTo>
                <a:lnTo>
                  <a:pt x="69923" y="766283"/>
                </a:lnTo>
                <a:lnTo>
                  <a:pt x="63280" y="778879"/>
                </a:lnTo>
                <a:lnTo>
                  <a:pt x="73475" y="787903"/>
                </a:lnTo>
                <a:lnTo>
                  <a:pt x="79740" y="796527"/>
                </a:lnTo>
                <a:lnTo>
                  <a:pt x="83190" y="805047"/>
                </a:lnTo>
                <a:lnTo>
                  <a:pt x="84938" y="813759"/>
                </a:lnTo>
                <a:lnTo>
                  <a:pt x="86101" y="822958"/>
                </a:lnTo>
                <a:lnTo>
                  <a:pt x="87794" y="832940"/>
                </a:lnTo>
                <a:lnTo>
                  <a:pt x="105407" y="869704"/>
                </a:lnTo>
                <a:lnTo>
                  <a:pt x="139245" y="904223"/>
                </a:lnTo>
                <a:lnTo>
                  <a:pt x="147745" y="912592"/>
                </a:lnTo>
                <a:lnTo>
                  <a:pt x="168169" y="956095"/>
                </a:lnTo>
                <a:lnTo>
                  <a:pt x="169427" y="978214"/>
                </a:lnTo>
                <a:lnTo>
                  <a:pt x="170576" y="988911"/>
                </a:lnTo>
                <a:lnTo>
                  <a:pt x="173226" y="999289"/>
                </a:lnTo>
                <a:lnTo>
                  <a:pt x="181426" y="1009301"/>
                </a:lnTo>
                <a:lnTo>
                  <a:pt x="191391" y="1017590"/>
                </a:lnTo>
                <a:lnTo>
                  <a:pt x="200788" y="1025837"/>
                </a:lnTo>
                <a:lnTo>
                  <a:pt x="207282" y="1035721"/>
                </a:lnTo>
                <a:lnTo>
                  <a:pt x="203992" y="1053269"/>
                </a:lnTo>
                <a:lnTo>
                  <a:pt x="196133" y="1065791"/>
                </a:lnTo>
                <a:lnTo>
                  <a:pt x="185467" y="1074547"/>
                </a:lnTo>
                <a:lnTo>
                  <a:pt x="173759" y="1080794"/>
                </a:lnTo>
                <a:lnTo>
                  <a:pt x="162774" y="1085788"/>
                </a:lnTo>
                <a:lnTo>
                  <a:pt x="154275" y="1090788"/>
                </a:lnTo>
                <a:lnTo>
                  <a:pt x="103431" y="1195991"/>
                </a:lnTo>
                <a:lnTo>
                  <a:pt x="105605" y="1208149"/>
                </a:lnTo>
                <a:lnTo>
                  <a:pt x="111074" y="1219281"/>
                </a:lnTo>
                <a:lnTo>
                  <a:pt x="115226" y="1230809"/>
                </a:lnTo>
                <a:lnTo>
                  <a:pt x="112563" y="1243833"/>
                </a:lnTo>
                <a:lnTo>
                  <a:pt x="107005" y="1250451"/>
                </a:lnTo>
                <a:lnTo>
                  <a:pt x="99206" y="1252653"/>
                </a:lnTo>
                <a:lnTo>
                  <a:pt x="89823" y="1252426"/>
                </a:lnTo>
                <a:lnTo>
                  <a:pt x="79513" y="1251758"/>
                </a:lnTo>
                <a:lnTo>
                  <a:pt x="68932" y="1252637"/>
                </a:lnTo>
                <a:lnTo>
                  <a:pt x="60294" y="1256599"/>
                </a:lnTo>
                <a:lnTo>
                  <a:pt x="51131" y="1263606"/>
                </a:lnTo>
                <a:lnTo>
                  <a:pt x="41516" y="1272682"/>
                </a:lnTo>
                <a:lnTo>
                  <a:pt x="31522" y="1282851"/>
                </a:lnTo>
                <a:lnTo>
                  <a:pt x="21223" y="1293137"/>
                </a:lnTo>
                <a:lnTo>
                  <a:pt x="10691" y="1302565"/>
                </a:lnTo>
                <a:lnTo>
                  <a:pt x="0" y="1310159"/>
                </a:lnTo>
                <a:lnTo>
                  <a:pt x="5004" y="1323109"/>
                </a:lnTo>
                <a:lnTo>
                  <a:pt x="19599" y="1362622"/>
                </a:lnTo>
                <a:lnTo>
                  <a:pt x="32958" y="1403158"/>
                </a:lnTo>
                <a:lnTo>
                  <a:pt x="44301" y="1444751"/>
                </a:lnTo>
                <a:lnTo>
                  <a:pt x="52847" y="1487439"/>
                </a:lnTo>
                <a:lnTo>
                  <a:pt x="57814" y="1531255"/>
                </a:lnTo>
                <a:lnTo>
                  <a:pt x="58752" y="1561110"/>
                </a:lnTo>
                <a:lnTo>
                  <a:pt x="58422" y="1576236"/>
                </a:lnTo>
                <a:lnTo>
                  <a:pt x="37460" y="1617125"/>
                </a:lnTo>
                <a:lnTo>
                  <a:pt x="27229" y="1622738"/>
                </a:lnTo>
                <a:lnTo>
                  <a:pt x="17688" y="1629523"/>
                </a:lnTo>
                <a:lnTo>
                  <a:pt x="10312" y="1639065"/>
                </a:lnTo>
                <a:lnTo>
                  <a:pt x="22701" y="1645752"/>
                </a:lnTo>
                <a:lnTo>
                  <a:pt x="36001" y="1651887"/>
                </a:lnTo>
                <a:lnTo>
                  <a:pt x="47349" y="1658693"/>
                </a:lnTo>
                <a:lnTo>
                  <a:pt x="53883" y="1667396"/>
                </a:lnTo>
                <a:lnTo>
                  <a:pt x="54715" y="1679527"/>
                </a:lnTo>
                <a:lnTo>
                  <a:pt x="52335" y="1690632"/>
                </a:lnTo>
                <a:lnTo>
                  <a:pt x="48912" y="1701471"/>
                </a:lnTo>
                <a:lnTo>
                  <a:pt x="46616" y="1712806"/>
                </a:lnTo>
                <a:lnTo>
                  <a:pt x="59496" y="1752250"/>
                </a:lnTo>
                <a:lnTo>
                  <a:pt x="81200" y="1784404"/>
                </a:lnTo>
                <a:lnTo>
                  <a:pt x="87674" y="1794594"/>
                </a:lnTo>
                <a:lnTo>
                  <a:pt x="92794" y="1804910"/>
                </a:lnTo>
                <a:lnTo>
                  <a:pt x="95978" y="1815586"/>
                </a:lnTo>
                <a:lnTo>
                  <a:pt x="96643" y="1826855"/>
                </a:lnTo>
                <a:lnTo>
                  <a:pt x="92900" y="1835978"/>
                </a:lnTo>
                <a:lnTo>
                  <a:pt x="85044" y="1844891"/>
                </a:lnTo>
                <a:lnTo>
                  <a:pt x="75915" y="1854816"/>
                </a:lnTo>
                <a:lnTo>
                  <a:pt x="68350" y="1866974"/>
                </a:lnTo>
                <a:lnTo>
                  <a:pt x="66698" y="1880269"/>
                </a:lnTo>
                <a:lnTo>
                  <a:pt x="65461" y="1890009"/>
                </a:lnTo>
                <a:lnTo>
                  <a:pt x="64535" y="1897302"/>
                </a:lnTo>
                <a:lnTo>
                  <a:pt x="60950" y="1935717"/>
                </a:lnTo>
                <a:lnTo>
                  <a:pt x="71873" y="1945546"/>
                </a:lnTo>
                <a:lnTo>
                  <a:pt x="83181" y="1950374"/>
                </a:lnTo>
                <a:lnTo>
                  <a:pt x="94737" y="1952018"/>
                </a:lnTo>
                <a:lnTo>
                  <a:pt x="106405" y="1952294"/>
                </a:lnTo>
                <a:lnTo>
                  <a:pt x="120193" y="1954493"/>
                </a:lnTo>
                <a:lnTo>
                  <a:pt x="130753" y="1958559"/>
                </a:lnTo>
                <a:lnTo>
                  <a:pt x="141553" y="1963945"/>
                </a:lnTo>
                <a:lnTo>
                  <a:pt x="154701" y="1967917"/>
                </a:lnTo>
                <a:lnTo>
                  <a:pt x="168268" y="1970095"/>
                </a:lnTo>
                <a:lnTo>
                  <a:pt x="181662" y="1971229"/>
                </a:lnTo>
                <a:lnTo>
                  <a:pt x="194290" y="1972070"/>
                </a:lnTo>
                <a:lnTo>
                  <a:pt x="205558" y="1973367"/>
                </a:lnTo>
                <a:lnTo>
                  <a:pt x="214876" y="1975870"/>
                </a:lnTo>
                <a:lnTo>
                  <a:pt x="221648" y="1980330"/>
                </a:lnTo>
                <a:lnTo>
                  <a:pt x="225284" y="1987495"/>
                </a:lnTo>
                <a:lnTo>
                  <a:pt x="222214" y="2003935"/>
                </a:lnTo>
                <a:lnTo>
                  <a:pt x="216399" y="2014248"/>
                </a:lnTo>
                <a:lnTo>
                  <a:pt x="210387" y="2023127"/>
                </a:lnTo>
                <a:lnTo>
                  <a:pt x="225278" y="2029455"/>
                </a:lnTo>
                <a:lnTo>
                  <a:pt x="258628" y="2050495"/>
                </a:lnTo>
                <a:lnTo>
                  <a:pt x="282486" y="2094194"/>
                </a:lnTo>
                <a:lnTo>
                  <a:pt x="286979" y="2127659"/>
                </a:lnTo>
                <a:lnTo>
                  <a:pt x="288097" y="2138525"/>
                </a:lnTo>
                <a:lnTo>
                  <a:pt x="290532" y="2149788"/>
                </a:lnTo>
                <a:lnTo>
                  <a:pt x="298227" y="2160739"/>
                </a:lnTo>
                <a:lnTo>
                  <a:pt x="308326" y="2168422"/>
                </a:lnTo>
                <a:lnTo>
                  <a:pt x="319020" y="2174532"/>
                </a:lnTo>
                <a:lnTo>
                  <a:pt x="328502" y="2180762"/>
                </a:lnTo>
                <a:lnTo>
                  <a:pt x="334964" y="2188804"/>
                </a:lnTo>
                <a:lnTo>
                  <a:pt x="334781" y="2211937"/>
                </a:lnTo>
                <a:lnTo>
                  <a:pt x="334549" y="2224120"/>
                </a:lnTo>
                <a:lnTo>
                  <a:pt x="334252" y="2230428"/>
                </a:lnTo>
                <a:lnTo>
                  <a:pt x="334194" y="2243801"/>
                </a:lnTo>
                <a:lnTo>
                  <a:pt x="352472" y="2287676"/>
                </a:lnTo>
                <a:lnTo>
                  <a:pt x="382483" y="2313605"/>
                </a:lnTo>
                <a:lnTo>
                  <a:pt x="394995" y="2321515"/>
                </a:lnTo>
                <a:lnTo>
                  <a:pt x="395008" y="2335309"/>
                </a:lnTo>
                <a:lnTo>
                  <a:pt x="392938" y="2347360"/>
                </a:lnTo>
                <a:lnTo>
                  <a:pt x="389691" y="2358575"/>
                </a:lnTo>
                <a:lnTo>
                  <a:pt x="386172" y="2369859"/>
                </a:lnTo>
                <a:lnTo>
                  <a:pt x="383288" y="2382119"/>
                </a:lnTo>
                <a:lnTo>
                  <a:pt x="379570" y="2427012"/>
                </a:lnTo>
                <a:lnTo>
                  <a:pt x="375849" y="2473205"/>
                </a:lnTo>
                <a:lnTo>
                  <a:pt x="372147" y="2520316"/>
                </a:lnTo>
                <a:lnTo>
                  <a:pt x="371059" y="2536406"/>
                </a:lnTo>
                <a:lnTo>
                  <a:pt x="371171" y="2550975"/>
                </a:lnTo>
                <a:lnTo>
                  <a:pt x="373598" y="2563469"/>
                </a:lnTo>
                <a:lnTo>
                  <a:pt x="379456" y="2573332"/>
                </a:lnTo>
                <a:lnTo>
                  <a:pt x="389861" y="2580011"/>
                </a:lnTo>
                <a:lnTo>
                  <a:pt x="405269" y="2580320"/>
                </a:lnTo>
                <a:lnTo>
                  <a:pt x="419307" y="2578250"/>
                </a:lnTo>
                <a:lnTo>
                  <a:pt x="454817" y="2561560"/>
                </a:lnTo>
                <a:lnTo>
                  <a:pt x="483818" y="2537106"/>
                </a:lnTo>
                <a:lnTo>
                  <a:pt x="492793" y="2528998"/>
                </a:lnTo>
                <a:lnTo>
                  <a:pt x="529543" y="2506892"/>
                </a:lnTo>
                <a:lnTo>
                  <a:pt x="539752" y="2505841"/>
                </a:lnTo>
                <a:lnTo>
                  <a:pt x="549382" y="2510305"/>
                </a:lnTo>
                <a:lnTo>
                  <a:pt x="557324" y="2519716"/>
                </a:lnTo>
                <a:lnTo>
                  <a:pt x="565658" y="2530595"/>
                </a:lnTo>
                <a:lnTo>
                  <a:pt x="576462" y="2539461"/>
                </a:lnTo>
                <a:lnTo>
                  <a:pt x="608288" y="2500183"/>
                </a:lnTo>
                <a:lnTo>
                  <a:pt x="617191" y="2491316"/>
                </a:lnTo>
                <a:lnTo>
                  <a:pt x="625927" y="2482269"/>
                </a:lnTo>
                <a:lnTo>
                  <a:pt x="648406" y="2451234"/>
                </a:lnTo>
                <a:lnTo>
                  <a:pt x="661501" y="2406133"/>
                </a:lnTo>
                <a:lnTo>
                  <a:pt x="667250" y="2380760"/>
                </a:lnTo>
                <a:lnTo>
                  <a:pt x="669898" y="2369544"/>
                </a:lnTo>
                <a:lnTo>
                  <a:pt x="689783" y="2328985"/>
                </a:lnTo>
                <a:lnTo>
                  <a:pt x="727024" y="2316392"/>
                </a:lnTo>
                <a:lnTo>
                  <a:pt x="741153" y="2316173"/>
                </a:lnTo>
                <a:lnTo>
                  <a:pt x="756065" y="2318389"/>
                </a:lnTo>
                <a:lnTo>
                  <a:pt x="793469" y="2342514"/>
                </a:lnTo>
                <a:lnTo>
                  <a:pt x="808399" y="2368369"/>
                </a:lnTo>
                <a:lnTo>
                  <a:pt x="812825" y="2376891"/>
                </a:lnTo>
                <a:lnTo>
                  <a:pt x="847259" y="2405509"/>
                </a:lnTo>
                <a:lnTo>
                  <a:pt x="864696" y="2404889"/>
                </a:lnTo>
                <a:lnTo>
                  <a:pt x="874477" y="2399257"/>
                </a:lnTo>
                <a:lnTo>
                  <a:pt x="879740" y="2388890"/>
                </a:lnTo>
                <a:lnTo>
                  <a:pt x="911824" y="2383593"/>
                </a:lnTo>
                <a:lnTo>
                  <a:pt x="920498" y="2392886"/>
                </a:lnTo>
                <a:lnTo>
                  <a:pt x="925611" y="2402722"/>
                </a:lnTo>
                <a:lnTo>
                  <a:pt x="928461" y="2413424"/>
                </a:lnTo>
                <a:lnTo>
                  <a:pt x="930351" y="2425318"/>
                </a:lnTo>
                <a:lnTo>
                  <a:pt x="932581" y="2438727"/>
                </a:lnTo>
                <a:lnTo>
                  <a:pt x="955583" y="2471481"/>
                </a:lnTo>
                <a:lnTo>
                  <a:pt x="976237" y="2489318"/>
                </a:lnTo>
                <a:lnTo>
                  <a:pt x="985479" y="2497176"/>
                </a:lnTo>
                <a:lnTo>
                  <a:pt x="1012681" y="2533622"/>
                </a:lnTo>
                <a:lnTo>
                  <a:pt x="1026785" y="2567336"/>
                </a:lnTo>
                <a:lnTo>
                  <a:pt x="1031231" y="2578730"/>
                </a:lnTo>
                <a:lnTo>
                  <a:pt x="1053620" y="2620286"/>
                </a:lnTo>
                <a:lnTo>
                  <a:pt x="1093943" y="2646767"/>
                </a:lnTo>
                <a:lnTo>
                  <a:pt x="1108479" y="2649682"/>
                </a:lnTo>
                <a:lnTo>
                  <a:pt x="1117690" y="2641903"/>
                </a:lnTo>
                <a:lnTo>
                  <a:pt x="1127184" y="2634233"/>
                </a:lnTo>
                <a:lnTo>
                  <a:pt x="1137261" y="2627236"/>
                </a:lnTo>
                <a:lnTo>
                  <a:pt x="1148224" y="2621472"/>
                </a:lnTo>
                <a:lnTo>
                  <a:pt x="1160374" y="2617505"/>
                </a:lnTo>
                <a:lnTo>
                  <a:pt x="1174012" y="2615896"/>
                </a:lnTo>
                <a:lnTo>
                  <a:pt x="1194206" y="2617380"/>
                </a:lnTo>
                <a:lnTo>
                  <a:pt x="1235344" y="2620420"/>
                </a:lnTo>
                <a:lnTo>
                  <a:pt x="1274355" y="2623403"/>
                </a:lnTo>
                <a:lnTo>
                  <a:pt x="1286552" y="2624356"/>
                </a:lnTo>
                <a:lnTo>
                  <a:pt x="1300987" y="2624484"/>
                </a:lnTo>
                <a:lnTo>
                  <a:pt x="1313935" y="2622965"/>
                </a:lnTo>
                <a:lnTo>
                  <a:pt x="1325889" y="2620541"/>
                </a:lnTo>
                <a:lnTo>
                  <a:pt x="1337343" y="2617949"/>
                </a:lnTo>
                <a:lnTo>
                  <a:pt x="1348789" y="2615930"/>
                </a:lnTo>
                <a:lnTo>
                  <a:pt x="1395073" y="2631430"/>
                </a:lnTo>
                <a:lnTo>
                  <a:pt x="1404338" y="2639391"/>
                </a:lnTo>
                <a:lnTo>
                  <a:pt x="1414337" y="2646672"/>
                </a:lnTo>
                <a:lnTo>
                  <a:pt x="1426169" y="2652097"/>
                </a:lnTo>
                <a:lnTo>
                  <a:pt x="1440985" y="2652824"/>
                </a:lnTo>
                <a:lnTo>
                  <a:pt x="1454372" y="2651997"/>
                </a:lnTo>
                <a:lnTo>
                  <a:pt x="1466652" y="2650003"/>
                </a:lnTo>
                <a:lnTo>
                  <a:pt x="1478147" y="2647226"/>
                </a:lnTo>
                <a:lnTo>
                  <a:pt x="1489180" y="2644054"/>
                </a:lnTo>
                <a:lnTo>
                  <a:pt x="1500071" y="2640872"/>
                </a:lnTo>
                <a:lnTo>
                  <a:pt x="1511144" y="2638066"/>
                </a:lnTo>
                <a:lnTo>
                  <a:pt x="1522721" y="2636023"/>
                </a:lnTo>
                <a:lnTo>
                  <a:pt x="1535123" y="2635128"/>
                </a:lnTo>
                <a:lnTo>
                  <a:pt x="1551726" y="2635086"/>
                </a:lnTo>
                <a:lnTo>
                  <a:pt x="1566386" y="2632770"/>
                </a:lnTo>
                <a:lnTo>
                  <a:pt x="1601094" y="2616244"/>
                </a:lnTo>
                <a:lnTo>
                  <a:pt x="1626920" y="2593888"/>
                </a:lnTo>
                <a:lnTo>
                  <a:pt x="1637464" y="2586976"/>
                </a:lnTo>
                <a:lnTo>
                  <a:pt x="1649069" y="2582701"/>
                </a:lnTo>
                <a:lnTo>
                  <a:pt x="1661218" y="2580154"/>
                </a:lnTo>
                <a:lnTo>
                  <a:pt x="1673392" y="2578426"/>
                </a:lnTo>
                <a:lnTo>
                  <a:pt x="1685072" y="2576607"/>
                </a:lnTo>
                <a:lnTo>
                  <a:pt x="1721430" y="2557307"/>
                </a:lnTo>
                <a:lnTo>
                  <a:pt x="1750653" y="2530985"/>
                </a:lnTo>
                <a:lnTo>
                  <a:pt x="1759056" y="2522290"/>
                </a:lnTo>
                <a:lnTo>
                  <a:pt x="1767266" y="2513846"/>
                </a:lnTo>
                <a:lnTo>
                  <a:pt x="1803904" y="2485098"/>
                </a:lnTo>
                <a:lnTo>
                  <a:pt x="1815444" y="2479800"/>
                </a:lnTo>
                <a:lnTo>
                  <a:pt x="1817853" y="2465015"/>
                </a:lnTo>
                <a:lnTo>
                  <a:pt x="1822634" y="2423393"/>
                </a:lnTo>
                <a:lnTo>
                  <a:pt x="1825776" y="2374801"/>
                </a:lnTo>
                <a:lnTo>
                  <a:pt x="1826428" y="2363978"/>
                </a:lnTo>
                <a:lnTo>
                  <a:pt x="1800728" y="2324034"/>
                </a:lnTo>
                <a:lnTo>
                  <a:pt x="1778518" y="2314736"/>
                </a:lnTo>
                <a:lnTo>
                  <a:pt x="1769066" y="2310221"/>
                </a:lnTo>
                <a:lnTo>
                  <a:pt x="1762239" y="2304831"/>
                </a:lnTo>
                <a:lnTo>
                  <a:pt x="1759175" y="2297840"/>
                </a:lnTo>
                <a:lnTo>
                  <a:pt x="1763355" y="2284537"/>
                </a:lnTo>
                <a:lnTo>
                  <a:pt x="1771301" y="2275127"/>
                </a:lnTo>
                <a:lnTo>
                  <a:pt x="1779793" y="2224475"/>
                </a:lnTo>
                <a:lnTo>
                  <a:pt x="1740190" y="2213907"/>
                </a:lnTo>
                <a:lnTo>
                  <a:pt x="1723821" y="2199816"/>
                </a:lnTo>
                <a:lnTo>
                  <a:pt x="1730165" y="2189110"/>
                </a:lnTo>
                <a:lnTo>
                  <a:pt x="1739436" y="2179746"/>
                </a:lnTo>
                <a:lnTo>
                  <a:pt x="1747866" y="2169817"/>
                </a:lnTo>
                <a:lnTo>
                  <a:pt x="1749329" y="2155126"/>
                </a:lnTo>
                <a:lnTo>
                  <a:pt x="1749395" y="2141644"/>
                </a:lnTo>
                <a:lnTo>
                  <a:pt x="1748475" y="2129092"/>
                </a:lnTo>
                <a:lnTo>
                  <a:pt x="1746977" y="2117195"/>
                </a:lnTo>
                <a:lnTo>
                  <a:pt x="1745310" y="2105673"/>
                </a:lnTo>
                <a:lnTo>
                  <a:pt x="1743883" y="2094250"/>
                </a:lnTo>
                <a:lnTo>
                  <a:pt x="1743105" y="2082649"/>
                </a:lnTo>
                <a:lnTo>
                  <a:pt x="1743385" y="2070592"/>
                </a:lnTo>
                <a:lnTo>
                  <a:pt x="1745285" y="2055517"/>
                </a:lnTo>
                <a:lnTo>
                  <a:pt x="1763327" y="2014826"/>
                </a:lnTo>
                <a:lnTo>
                  <a:pt x="1799483" y="1990976"/>
                </a:lnTo>
                <a:lnTo>
                  <a:pt x="1807209" y="1987527"/>
                </a:lnTo>
                <a:lnTo>
                  <a:pt x="1814793" y="1983985"/>
                </a:lnTo>
                <a:lnTo>
                  <a:pt x="1845958" y="1956904"/>
                </a:lnTo>
                <a:lnTo>
                  <a:pt x="1854507" y="1924945"/>
                </a:lnTo>
                <a:lnTo>
                  <a:pt x="1857741" y="1912818"/>
                </a:lnTo>
                <a:lnTo>
                  <a:pt x="1864400" y="1906441"/>
                </a:lnTo>
                <a:lnTo>
                  <a:pt x="1873564" y="1904051"/>
                </a:lnTo>
                <a:lnTo>
                  <a:pt x="1884318" y="1903885"/>
                </a:lnTo>
                <a:lnTo>
                  <a:pt x="1895742" y="1904181"/>
                </a:lnTo>
                <a:lnTo>
                  <a:pt x="1906918" y="1903174"/>
                </a:lnTo>
                <a:lnTo>
                  <a:pt x="1936957" y="1877942"/>
                </a:lnTo>
                <a:lnTo>
                  <a:pt x="1942976" y="1839395"/>
                </a:lnTo>
                <a:lnTo>
                  <a:pt x="1948076" y="1823643"/>
                </a:lnTo>
                <a:lnTo>
                  <a:pt x="1957047" y="1815174"/>
                </a:lnTo>
                <a:lnTo>
                  <a:pt x="1964787" y="1808727"/>
                </a:lnTo>
                <a:lnTo>
                  <a:pt x="1965009" y="1794423"/>
                </a:lnTo>
                <a:lnTo>
                  <a:pt x="1946534" y="1748855"/>
                </a:lnTo>
                <a:lnTo>
                  <a:pt x="1921728" y="1721680"/>
                </a:lnTo>
                <a:lnTo>
                  <a:pt x="1913161" y="1712960"/>
                </a:lnTo>
                <a:lnTo>
                  <a:pt x="1886336" y="1674797"/>
                </a:lnTo>
                <a:lnTo>
                  <a:pt x="1882080" y="1651133"/>
                </a:lnTo>
                <a:lnTo>
                  <a:pt x="1884186" y="1635831"/>
                </a:lnTo>
                <a:lnTo>
                  <a:pt x="1884342" y="1626104"/>
                </a:lnTo>
                <a:lnTo>
                  <a:pt x="1890200" y="1613737"/>
                </a:lnTo>
                <a:lnTo>
                  <a:pt x="1896103" y="1602581"/>
                </a:lnTo>
                <a:lnTo>
                  <a:pt x="1901564" y="1591817"/>
                </a:lnTo>
                <a:lnTo>
                  <a:pt x="1906095" y="1580624"/>
                </a:lnTo>
                <a:lnTo>
                  <a:pt x="1909210" y="1568185"/>
                </a:lnTo>
                <a:lnTo>
                  <a:pt x="1909365" y="1555255"/>
                </a:lnTo>
                <a:lnTo>
                  <a:pt x="1907948" y="1541714"/>
                </a:lnTo>
                <a:lnTo>
                  <a:pt x="1897857" y="1500139"/>
                </a:lnTo>
                <a:lnTo>
                  <a:pt x="1889858" y="1474344"/>
                </a:lnTo>
                <a:lnTo>
                  <a:pt x="1886555" y="1462837"/>
                </a:lnTo>
                <a:lnTo>
                  <a:pt x="1884196" y="1452620"/>
                </a:lnTo>
                <a:lnTo>
                  <a:pt x="1883140" y="1443964"/>
                </a:lnTo>
                <a:lnTo>
                  <a:pt x="1887809" y="1429742"/>
                </a:lnTo>
                <a:lnTo>
                  <a:pt x="1897848" y="1421228"/>
                </a:lnTo>
                <a:lnTo>
                  <a:pt x="1910900" y="1417228"/>
                </a:lnTo>
                <a:lnTo>
                  <a:pt x="1924608" y="1416550"/>
                </a:lnTo>
                <a:lnTo>
                  <a:pt x="1941618" y="1417834"/>
                </a:lnTo>
                <a:lnTo>
                  <a:pt x="1953973" y="1418779"/>
                </a:lnTo>
                <a:lnTo>
                  <a:pt x="1964073" y="1419552"/>
                </a:lnTo>
                <a:lnTo>
                  <a:pt x="1972101" y="1421853"/>
                </a:lnTo>
                <a:lnTo>
                  <a:pt x="1983183" y="1425813"/>
                </a:lnTo>
                <a:lnTo>
                  <a:pt x="1996174" y="1428435"/>
                </a:lnTo>
                <a:lnTo>
                  <a:pt x="2032983" y="1402155"/>
                </a:lnTo>
                <a:lnTo>
                  <a:pt x="2039926" y="1391573"/>
                </a:lnTo>
                <a:lnTo>
                  <a:pt x="2047981" y="1381763"/>
                </a:lnTo>
                <a:lnTo>
                  <a:pt x="2058037" y="1373904"/>
                </a:lnTo>
                <a:lnTo>
                  <a:pt x="2070984" y="1369179"/>
                </a:lnTo>
                <a:lnTo>
                  <a:pt x="2086978" y="1370351"/>
                </a:lnTo>
                <a:lnTo>
                  <a:pt x="2096137" y="1372060"/>
                </a:lnTo>
                <a:lnTo>
                  <a:pt x="2101195" y="1373560"/>
                </a:lnTo>
                <a:lnTo>
                  <a:pt x="2104887" y="1374102"/>
                </a:lnTo>
                <a:lnTo>
                  <a:pt x="2124754" y="1335660"/>
                </a:lnTo>
                <a:lnTo>
                  <a:pt x="2124773" y="1323083"/>
                </a:lnTo>
                <a:lnTo>
                  <a:pt x="2125396" y="1317318"/>
                </a:lnTo>
                <a:lnTo>
                  <a:pt x="2104506" y="131562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354"/>
          <p:cNvSpPr/>
          <p:nvPr/>
        </p:nvSpPr>
        <p:spPr>
          <a:xfrm>
            <a:off x="6057492" y="2525576"/>
            <a:ext cx="247775" cy="241901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355"/>
          <p:cNvSpPr/>
          <p:nvPr/>
        </p:nvSpPr>
        <p:spPr>
          <a:xfrm>
            <a:off x="6057492" y="2525576"/>
            <a:ext cx="248285" cy="241935"/>
          </a:xfrm>
          <a:custGeom>
            <a:avLst/>
            <a:gdLst/>
            <a:ahLst/>
            <a:cxnLst/>
            <a:rect l="l" t="t" r="r" b="b"/>
            <a:pathLst>
              <a:path w="248284" h="241935">
                <a:moveTo>
                  <a:pt x="247281" y="73279"/>
                </a:moveTo>
                <a:lnTo>
                  <a:pt x="247775" y="63876"/>
                </a:lnTo>
                <a:lnTo>
                  <a:pt x="245417" y="48207"/>
                </a:lnTo>
                <a:lnTo>
                  <a:pt x="237523" y="37872"/>
                </a:lnTo>
                <a:lnTo>
                  <a:pt x="233147" y="25052"/>
                </a:lnTo>
                <a:lnTo>
                  <a:pt x="196713" y="407"/>
                </a:lnTo>
                <a:lnTo>
                  <a:pt x="185037" y="0"/>
                </a:lnTo>
                <a:lnTo>
                  <a:pt x="174130" y="550"/>
                </a:lnTo>
                <a:lnTo>
                  <a:pt x="163190" y="5846"/>
                </a:lnTo>
                <a:lnTo>
                  <a:pt x="153626" y="13218"/>
                </a:lnTo>
                <a:lnTo>
                  <a:pt x="143659" y="20172"/>
                </a:lnTo>
                <a:lnTo>
                  <a:pt x="131510" y="24218"/>
                </a:lnTo>
                <a:lnTo>
                  <a:pt x="113980" y="20985"/>
                </a:lnTo>
                <a:lnTo>
                  <a:pt x="105635" y="17150"/>
                </a:lnTo>
                <a:lnTo>
                  <a:pt x="94526" y="16041"/>
                </a:lnTo>
                <a:lnTo>
                  <a:pt x="90792" y="24816"/>
                </a:lnTo>
                <a:lnTo>
                  <a:pt x="90284" y="30798"/>
                </a:lnTo>
                <a:lnTo>
                  <a:pt x="90924" y="47531"/>
                </a:lnTo>
                <a:lnTo>
                  <a:pt x="95063" y="59781"/>
                </a:lnTo>
                <a:lnTo>
                  <a:pt x="101600" y="68960"/>
                </a:lnTo>
                <a:lnTo>
                  <a:pt x="109430" y="76482"/>
                </a:lnTo>
                <a:lnTo>
                  <a:pt x="110172" y="86767"/>
                </a:lnTo>
                <a:lnTo>
                  <a:pt x="97267" y="84588"/>
                </a:lnTo>
                <a:lnTo>
                  <a:pt x="87008" y="79328"/>
                </a:lnTo>
                <a:lnTo>
                  <a:pt x="80581" y="78398"/>
                </a:lnTo>
                <a:lnTo>
                  <a:pt x="77584" y="78169"/>
                </a:lnTo>
                <a:lnTo>
                  <a:pt x="74574" y="77940"/>
                </a:lnTo>
                <a:lnTo>
                  <a:pt x="62348" y="75381"/>
                </a:lnTo>
                <a:lnTo>
                  <a:pt x="50282" y="70790"/>
                </a:lnTo>
                <a:lnTo>
                  <a:pt x="38232" y="65873"/>
                </a:lnTo>
                <a:lnTo>
                  <a:pt x="26058" y="62336"/>
                </a:lnTo>
                <a:lnTo>
                  <a:pt x="16619" y="66892"/>
                </a:lnTo>
                <a:lnTo>
                  <a:pt x="8610" y="78943"/>
                </a:lnTo>
                <a:lnTo>
                  <a:pt x="2811" y="93189"/>
                </a:lnTo>
                <a:lnTo>
                  <a:pt x="0" y="104331"/>
                </a:lnTo>
                <a:lnTo>
                  <a:pt x="3187" y="116616"/>
                </a:lnTo>
                <a:lnTo>
                  <a:pt x="8934" y="126730"/>
                </a:lnTo>
                <a:lnTo>
                  <a:pt x="9309" y="139396"/>
                </a:lnTo>
                <a:lnTo>
                  <a:pt x="3086" y="141923"/>
                </a:lnTo>
                <a:lnTo>
                  <a:pt x="2603" y="147943"/>
                </a:lnTo>
                <a:lnTo>
                  <a:pt x="5080" y="160060"/>
                </a:lnTo>
                <a:lnTo>
                  <a:pt x="13079" y="165806"/>
                </a:lnTo>
                <a:lnTo>
                  <a:pt x="23447" y="169789"/>
                </a:lnTo>
                <a:lnTo>
                  <a:pt x="31945" y="181787"/>
                </a:lnTo>
                <a:lnTo>
                  <a:pt x="51222" y="215653"/>
                </a:lnTo>
                <a:lnTo>
                  <a:pt x="99731" y="231073"/>
                </a:lnTo>
                <a:lnTo>
                  <a:pt x="109610" y="239441"/>
                </a:lnTo>
                <a:lnTo>
                  <a:pt x="122866" y="241901"/>
                </a:lnTo>
                <a:lnTo>
                  <a:pt x="137447" y="238478"/>
                </a:lnTo>
                <a:lnTo>
                  <a:pt x="141534" y="227011"/>
                </a:lnTo>
                <a:lnTo>
                  <a:pt x="141634" y="210299"/>
                </a:lnTo>
                <a:lnTo>
                  <a:pt x="140743" y="200442"/>
                </a:lnTo>
                <a:lnTo>
                  <a:pt x="141516" y="188964"/>
                </a:lnTo>
                <a:lnTo>
                  <a:pt x="155121" y="186554"/>
                </a:lnTo>
                <a:lnTo>
                  <a:pt x="165110" y="178545"/>
                </a:lnTo>
                <a:lnTo>
                  <a:pt x="172417" y="167455"/>
                </a:lnTo>
                <a:lnTo>
                  <a:pt x="177975" y="155799"/>
                </a:lnTo>
                <a:lnTo>
                  <a:pt x="186072" y="146102"/>
                </a:lnTo>
                <a:lnTo>
                  <a:pt x="195704" y="140469"/>
                </a:lnTo>
                <a:lnTo>
                  <a:pt x="205941" y="137442"/>
                </a:lnTo>
                <a:lnTo>
                  <a:pt x="215850" y="135563"/>
                </a:lnTo>
                <a:lnTo>
                  <a:pt x="224502" y="133374"/>
                </a:lnTo>
                <a:lnTo>
                  <a:pt x="230964" y="129419"/>
                </a:lnTo>
                <a:lnTo>
                  <a:pt x="234304" y="122238"/>
                </a:lnTo>
                <a:lnTo>
                  <a:pt x="235204" y="111633"/>
                </a:lnTo>
                <a:lnTo>
                  <a:pt x="232435" y="108382"/>
                </a:lnTo>
                <a:lnTo>
                  <a:pt x="235928" y="102578"/>
                </a:lnTo>
                <a:lnTo>
                  <a:pt x="223926" y="101664"/>
                </a:lnTo>
                <a:lnTo>
                  <a:pt x="226860" y="101905"/>
                </a:lnTo>
                <a:lnTo>
                  <a:pt x="220878" y="101423"/>
                </a:lnTo>
                <a:lnTo>
                  <a:pt x="214871" y="100978"/>
                </a:lnTo>
                <a:lnTo>
                  <a:pt x="211391" y="106731"/>
                </a:lnTo>
                <a:lnTo>
                  <a:pt x="202387" y="106033"/>
                </a:lnTo>
                <a:lnTo>
                  <a:pt x="166144" y="85996"/>
                </a:lnTo>
                <a:lnTo>
                  <a:pt x="152597" y="64018"/>
                </a:lnTo>
                <a:lnTo>
                  <a:pt x="152865" y="46157"/>
                </a:lnTo>
                <a:lnTo>
                  <a:pt x="153285" y="37498"/>
                </a:lnTo>
                <a:lnTo>
                  <a:pt x="159486" y="36208"/>
                </a:lnTo>
                <a:lnTo>
                  <a:pt x="165481" y="36691"/>
                </a:lnTo>
                <a:lnTo>
                  <a:pt x="168478" y="36907"/>
                </a:lnTo>
                <a:lnTo>
                  <a:pt x="180775" y="77648"/>
                </a:lnTo>
                <a:lnTo>
                  <a:pt x="202470" y="90915"/>
                </a:lnTo>
                <a:lnTo>
                  <a:pt x="218969" y="90532"/>
                </a:lnTo>
                <a:lnTo>
                  <a:pt x="230998" y="86851"/>
                </a:lnTo>
                <a:lnTo>
                  <a:pt x="240126" y="80613"/>
                </a:lnTo>
                <a:lnTo>
                  <a:pt x="247281" y="7327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356"/>
          <p:cNvSpPr/>
          <p:nvPr/>
        </p:nvSpPr>
        <p:spPr>
          <a:xfrm>
            <a:off x="6321014" y="2445296"/>
            <a:ext cx="164401" cy="102403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357"/>
          <p:cNvSpPr/>
          <p:nvPr/>
        </p:nvSpPr>
        <p:spPr>
          <a:xfrm>
            <a:off x="6321014" y="2445296"/>
            <a:ext cx="164465" cy="102870"/>
          </a:xfrm>
          <a:custGeom>
            <a:avLst/>
            <a:gdLst/>
            <a:ahLst/>
            <a:cxnLst/>
            <a:rect l="l" t="t" r="r" b="b"/>
            <a:pathLst>
              <a:path w="164465" h="102869">
                <a:moveTo>
                  <a:pt x="116230" y="82232"/>
                </a:moveTo>
                <a:lnTo>
                  <a:pt x="153452" y="47674"/>
                </a:lnTo>
                <a:lnTo>
                  <a:pt x="163969" y="13398"/>
                </a:lnTo>
                <a:lnTo>
                  <a:pt x="164401" y="7366"/>
                </a:lnTo>
                <a:lnTo>
                  <a:pt x="158381" y="6921"/>
                </a:lnTo>
                <a:lnTo>
                  <a:pt x="152857" y="469"/>
                </a:lnTo>
                <a:lnTo>
                  <a:pt x="107591" y="7123"/>
                </a:lnTo>
                <a:lnTo>
                  <a:pt x="87498" y="25002"/>
                </a:lnTo>
                <a:lnTo>
                  <a:pt x="80610" y="34725"/>
                </a:lnTo>
                <a:lnTo>
                  <a:pt x="68478" y="36220"/>
                </a:lnTo>
                <a:lnTo>
                  <a:pt x="69100" y="27203"/>
                </a:lnTo>
                <a:lnTo>
                  <a:pt x="60363" y="23469"/>
                </a:lnTo>
                <a:lnTo>
                  <a:pt x="54356" y="23037"/>
                </a:lnTo>
                <a:lnTo>
                  <a:pt x="43845" y="27462"/>
                </a:lnTo>
                <a:lnTo>
                  <a:pt x="36948" y="39322"/>
                </a:lnTo>
                <a:lnTo>
                  <a:pt x="32135" y="53440"/>
                </a:lnTo>
                <a:lnTo>
                  <a:pt x="27879" y="64638"/>
                </a:lnTo>
                <a:lnTo>
                  <a:pt x="15390" y="58948"/>
                </a:lnTo>
                <a:lnTo>
                  <a:pt x="8345" y="48662"/>
                </a:lnTo>
                <a:lnTo>
                  <a:pt x="1193" y="46088"/>
                </a:lnTo>
                <a:lnTo>
                  <a:pt x="749" y="52095"/>
                </a:lnTo>
                <a:lnTo>
                  <a:pt x="241" y="58115"/>
                </a:lnTo>
                <a:lnTo>
                  <a:pt x="0" y="61099"/>
                </a:lnTo>
                <a:lnTo>
                  <a:pt x="895" y="75591"/>
                </a:lnTo>
                <a:lnTo>
                  <a:pt x="5810" y="88129"/>
                </a:lnTo>
                <a:lnTo>
                  <a:pt x="14599" y="97478"/>
                </a:lnTo>
                <a:lnTo>
                  <a:pt x="27117" y="102403"/>
                </a:lnTo>
                <a:lnTo>
                  <a:pt x="42975" y="102397"/>
                </a:lnTo>
                <a:lnTo>
                  <a:pt x="54215" y="100382"/>
                </a:lnTo>
                <a:lnTo>
                  <a:pt x="64139" y="98105"/>
                </a:lnTo>
                <a:lnTo>
                  <a:pt x="76052" y="97312"/>
                </a:lnTo>
                <a:lnTo>
                  <a:pt x="84785" y="97942"/>
                </a:lnTo>
                <a:lnTo>
                  <a:pt x="87820" y="98171"/>
                </a:lnTo>
                <a:lnTo>
                  <a:pt x="90805" y="98425"/>
                </a:lnTo>
                <a:lnTo>
                  <a:pt x="97662" y="89683"/>
                </a:lnTo>
                <a:lnTo>
                  <a:pt x="110869" y="82869"/>
                </a:lnTo>
                <a:lnTo>
                  <a:pt x="116230" y="8223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358"/>
          <p:cNvSpPr/>
          <p:nvPr/>
        </p:nvSpPr>
        <p:spPr>
          <a:xfrm>
            <a:off x="6314431" y="2771082"/>
            <a:ext cx="111949" cy="104228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359"/>
          <p:cNvSpPr/>
          <p:nvPr/>
        </p:nvSpPr>
        <p:spPr>
          <a:xfrm>
            <a:off x="6314431" y="2771082"/>
            <a:ext cx="112395" cy="104775"/>
          </a:xfrm>
          <a:custGeom>
            <a:avLst/>
            <a:gdLst/>
            <a:ahLst/>
            <a:cxnLst/>
            <a:rect l="l" t="t" r="r" b="b"/>
            <a:pathLst>
              <a:path w="112395" h="104775">
                <a:moveTo>
                  <a:pt x="28268" y="0"/>
                </a:moveTo>
                <a:lnTo>
                  <a:pt x="21322" y="5104"/>
                </a:lnTo>
                <a:lnTo>
                  <a:pt x="12106" y="17370"/>
                </a:lnTo>
                <a:lnTo>
                  <a:pt x="4160" y="31192"/>
                </a:lnTo>
                <a:lnTo>
                  <a:pt x="3927" y="46551"/>
                </a:lnTo>
                <a:lnTo>
                  <a:pt x="7558" y="57857"/>
                </a:lnTo>
                <a:lnTo>
                  <a:pt x="11737" y="67483"/>
                </a:lnTo>
                <a:lnTo>
                  <a:pt x="9407" y="83220"/>
                </a:lnTo>
                <a:lnTo>
                  <a:pt x="4314" y="90748"/>
                </a:lnTo>
                <a:lnTo>
                  <a:pt x="0" y="97029"/>
                </a:lnTo>
                <a:lnTo>
                  <a:pt x="5040" y="104038"/>
                </a:lnTo>
                <a:lnTo>
                  <a:pt x="8025" y="104228"/>
                </a:lnTo>
                <a:lnTo>
                  <a:pt x="18515" y="86918"/>
                </a:lnTo>
                <a:lnTo>
                  <a:pt x="27397" y="79737"/>
                </a:lnTo>
                <a:lnTo>
                  <a:pt x="42172" y="76940"/>
                </a:lnTo>
                <a:lnTo>
                  <a:pt x="55381" y="75693"/>
                </a:lnTo>
                <a:lnTo>
                  <a:pt x="70558" y="71599"/>
                </a:lnTo>
                <a:lnTo>
                  <a:pt x="84709" y="67313"/>
                </a:lnTo>
                <a:lnTo>
                  <a:pt x="96928" y="61844"/>
                </a:lnTo>
                <a:lnTo>
                  <a:pt x="106310" y="54199"/>
                </a:lnTo>
                <a:lnTo>
                  <a:pt x="111949" y="43386"/>
                </a:lnTo>
                <a:lnTo>
                  <a:pt x="110753" y="29514"/>
                </a:lnTo>
                <a:lnTo>
                  <a:pt x="69751" y="3650"/>
                </a:lnTo>
                <a:lnTo>
                  <a:pt x="29217" y="72"/>
                </a:lnTo>
                <a:lnTo>
                  <a:pt x="28268" y="0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360"/>
          <p:cNvSpPr/>
          <p:nvPr/>
        </p:nvSpPr>
        <p:spPr>
          <a:xfrm>
            <a:off x="2130546" y="3578540"/>
            <a:ext cx="1327427" cy="78993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361"/>
          <p:cNvSpPr/>
          <p:nvPr/>
        </p:nvSpPr>
        <p:spPr>
          <a:xfrm>
            <a:off x="2130546" y="3577489"/>
            <a:ext cx="1327785" cy="791210"/>
          </a:xfrm>
          <a:custGeom>
            <a:avLst/>
            <a:gdLst/>
            <a:ahLst/>
            <a:cxnLst/>
            <a:rect l="l" t="t" r="r" b="b"/>
            <a:pathLst>
              <a:path w="1327785" h="791210">
                <a:moveTo>
                  <a:pt x="689532" y="754190"/>
                </a:moveTo>
                <a:lnTo>
                  <a:pt x="693365" y="742448"/>
                </a:lnTo>
                <a:lnTo>
                  <a:pt x="701170" y="731746"/>
                </a:lnTo>
                <a:lnTo>
                  <a:pt x="710343" y="721663"/>
                </a:lnTo>
                <a:lnTo>
                  <a:pt x="718283" y="711778"/>
                </a:lnTo>
                <a:lnTo>
                  <a:pt x="733769" y="672163"/>
                </a:lnTo>
                <a:lnTo>
                  <a:pt x="741614" y="647778"/>
                </a:lnTo>
                <a:lnTo>
                  <a:pt x="745574" y="636204"/>
                </a:lnTo>
                <a:lnTo>
                  <a:pt x="767719" y="594121"/>
                </a:lnTo>
                <a:lnTo>
                  <a:pt x="799785" y="563921"/>
                </a:lnTo>
                <a:lnTo>
                  <a:pt x="810417" y="554082"/>
                </a:lnTo>
                <a:lnTo>
                  <a:pt x="818857" y="545195"/>
                </a:lnTo>
                <a:lnTo>
                  <a:pt x="823809" y="537762"/>
                </a:lnTo>
                <a:lnTo>
                  <a:pt x="827894" y="524118"/>
                </a:lnTo>
                <a:lnTo>
                  <a:pt x="832342" y="510330"/>
                </a:lnTo>
                <a:lnTo>
                  <a:pt x="849452" y="472212"/>
                </a:lnTo>
                <a:lnTo>
                  <a:pt x="887017" y="444292"/>
                </a:lnTo>
                <a:lnTo>
                  <a:pt x="900065" y="444392"/>
                </a:lnTo>
                <a:lnTo>
                  <a:pt x="907276" y="444695"/>
                </a:lnTo>
                <a:lnTo>
                  <a:pt x="912938" y="448171"/>
                </a:lnTo>
                <a:lnTo>
                  <a:pt x="914970" y="460376"/>
                </a:lnTo>
                <a:lnTo>
                  <a:pt x="918005" y="460630"/>
                </a:lnTo>
                <a:lnTo>
                  <a:pt x="964054" y="446559"/>
                </a:lnTo>
                <a:lnTo>
                  <a:pt x="984031" y="432268"/>
                </a:lnTo>
                <a:lnTo>
                  <a:pt x="994503" y="425217"/>
                </a:lnTo>
                <a:lnTo>
                  <a:pt x="1005774" y="418955"/>
                </a:lnTo>
                <a:lnTo>
                  <a:pt x="1018198" y="414028"/>
                </a:lnTo>
                <a:lnTo>
                  <a:pt x="1031862" y="409704"/>
                </a:lnTo>
                <a:lnTo>
                  <a:pt x="1044650" y="405075"/>
                </a:lnTo>
                <a:lnTo>
                  <a:pt x="1089989" y="384699"/>
                </a:lnTo>
                <a:lnTo>
                  <a:pt x="1100608" y="379439"/>
                </a:lnTo>
                <a:lnTo>
                  <a:pt x="1111234" y="374232"/>
                </a:lnTo>
                <a:lnTo>
                  <a:pt x="1156770" y="355128"/>
                </a:lnTo>
                <a:lnTo>
                  <a:pt x="1181224" y="348107"/>
                </a:lnTo>
                <a:lnTo>
                  <a:pt x="1193896" y="344700"/>
                </a:lnTo>
                <a:lnTo>
                  <a:pt x="1235183" y="331378"/>
                </a:lnTo>
                <a:lnTo>
                  <a:pt x="1274439" y="312312"/>
                </a:lnTo>
                <a:lnTo>
                  <a:pt x="1302747" y="286104"/>
                </a:lnTo>
                <a:lnTo>
                  <a:pt x="1311134" y="263975"/>
                </a:lnTo>
                <a:lnTo>
                  <a:pt x="1308753" y="249810"/>
                </a:lnTo>
                <a:lnTo>
                  <a:pt x="1301999" y="238454"/>
                </a:lnTo>
                <a:lnTo>
                  <a:pt x="1295432" y="228719"/>
                </a:lnTo>
                <a:lnTo>
                  <a:pt x="1298022" y="211748"/>
                </a:lnTo>
                <a:lnTo>
                  <a:pt x="1304504" y="200559"/>
                </a:lnTo>
                <a:lnTo>
                  <a:pt x="1312705" y="192276"/>
                </a:lnTo>
                <a:lnTo>
                  <a:pt x="1320453" y="184023"/>
                </a:lnTo>
                <a:lnTo>
                  <a:pt x="1327427" y="172048"/>
                </a:lnTo>
                <a:lnTo>
                  <a:pt x="1312523" y="171742"/>
                </a:lnTo>
                <a:lnTo>
                  <a:pt x="1298389" y="173080"/>
                </a:lnTo>
                <a:lnTo>
                  <a:pt x="1259793" y="185022"/>
                </a:lnTo>
                <a:lnTo>
                  <a:pt x="1225170" y="204824"/>
                </a:lnTo>
                <a:lnTo>
                  <a:pt x="1203194" y="219827"/>
                </a:lnTo>
                <a:lnTo>
                  <a:pt x="1192291" y="227292"/>
                </a:lnTo>
                <a:lnTo>
                  <a:pt x="1158930" y="247235"/>
                </a:lnTo>
                <a:lnTo>
                  <a:pt x="1109847" y="260923"/>
                </a:lnTo>
                <a:lnTo>
                  <a:pt x="1096204" y="260759"/>
                </a:lnTo>
                <a:lnTo>
                  <a:pt x="1051046" y="242357"/>
                </a:lnTo>
                <a:lnTo>
                  <a:pt x="1007342" y="217662"/>
                </a:lnTo>
                <a:lnTo>
                  <a:pt x="972081" y="197323"/>
                </a:lnTo>
                <a:lnTo>
                  <a:pt x="934214" y="175139"/>
                </a:lnTo>
                <a:lnTo>
                  <a:pt x="895708" y="152188"/>
                </a:lnTo>
                <a:lnTo>
                  <a:pt x="858529" y="129547"/>
                </a:lnTo>
                <a:lnTo>
                  <a:pt x="824642" y="108294"/>
                </a:lnTo>
                <a:lnTo>
                  <a:pt x="784287" y="81370"/>
                </a:lnTo>
                <a:lnTo>
                  <a:pt x="757889" y="53556"/>
                </a:lnTo>
                <a:lnTo>
                  <a:pt x="742596" y="32512"/>
                </a:lnTo>
                <a:lnTo>
                  <a:pt x="735016" y="22723"/>
                </a:lnTo>
                <a:lnTo>
                  <a:pt x="727203" y="14083"/>
                </a:lnTo>
                <a:lnTo>
                  <a:pt x="718948" y="7086"/>
                </a:lnTo>
                <a:lnTo>
                  <a:pt x="710043" y="2227"/>
                </a:lnTo>
                <a:lnTo>
                  <a:pt x="700279" y="0"/>
                </a:lnTo>
                <a:lnTo>
                  <a:pt x="689449" y="899"/>
                </a:lnTo>
                <a:lnTo>
                  <a:pt x="677440" y="4268"/>
                </a:lnTo>
                <a:lnTo>
                  <a:pt x="665507" y="6924"/>
                </a:lnTo>
                <a:lnTo>
                  <a:pt x="617483" y="11658"/>
                </a:lnTo>
                <a:lnTo>
                  <a:pt x="605139" y="11676"/>
                </a:lnTo>
                <a:lnTo>
                  <a:pt x="592555" y="11351"/>
                </a:lnTo>
                <a:lnTo>
                  <a:pt x="552826" y="8932"/>
                </a:lnTo>
                <a:lnTo>
                  <a:pt x="511878" y="1846"/>
                </a:lnTo>
                <a:lnTo>
                  <a:pt x="502423" y="12741"/>
                </a:lnTo>
                <a:lnTo>
                  <a:pt x="492017" y="22310"/>
                </a:lnTo>
                <a:lnTo>
                  <a:pt x="481180" y="30972"/>
                </a:lnTo>
                <a:lnTo>
                  <a:pt x="470430" y="39148"/>
                </a:lnTo>
                <a:lnTo>
                  <a:pt x="460287" y="47260"/>
                </a:lnTo>
                <a:lnTo>
                  <a:pt x="451268" y="55727"/>
                </a:lnTo>
                <a:lnTo>
                  <a:pt x="443894" y="64970"/>
                </a:lnTo>
                <a:lnTo>
                  <a:pt x="438683" y="75410"/>
                </a:lnTo>
                <a:lnTo>
                  <a:pt x="436155" y="87467"/>
                </a:lnTo>
                <a:lnTo>
                  <a:pt x="437739" y="99360"/>
                </a:lnTo>
                <a:lnTo>
                  <a:pt x="443178" y="104609"/>
                </a:lnTo>
                <a:lnTo>
                  <a:pt x="449670" y="107713"/>
                </a:lnTo>
                <a:lnTo>
                  <a:pt x="454415" y="113172"/>
                </a:lnTo>
                <a:lnTo>
                  <a:pt x="457218" y="127872"/>
                </a:lnTo>
                <a:lnTo>
                  <a:pt x="458411" y="141542"/>
                </a:lnTo>
                <a:lnTo>
                  <a:pt x="458416" y="154296"/>
                </a:lnTo>
                <a:lnTo>
                  <a:pt x="457655" y="166248"/>
                </a:lnTo>
                <a:lnTo>
                  <a:pt x="456553" y="177512"/>
                </a:lnTo>
                <a:lnTo>
                  <a:pt x="455531" y="188204"/>
                </a:lnTo>
                <a:lnTo>
                  <a:pt x="450741" y="203755"/>
                </a:lnTo>
                <a:lnTo>
                  <a:pt x="440869" y="208702"/>
                </a:lnTo>
                <a:lnTo>
                  <a:pt x="426312" y="204394"/>
                </a:lnTo>
                <a:lnTo>
                  <a:pt x="417984" y="195725"/>
                </a:lnTo>
                <a:lnTo>
                  <a:pt x="412522" y="184957"/>
                </a:lnTo>
                <a:lnTo>
                  <a:pt x="406564" y="174352"/>
                </a:lnTo>
                <a:lnTo>
                  <a:pt x="401851" y="178601"/>
                </a:lnTo>
                <a:lnTo>
                  <a:pt x="395362" y="184138"/>
                </a:lnTo>
                <a:lnTo>
                  <a:pt x="389393" y="183643"/>
                </a:lnTo>
                <a:lnTo>
                  <a:pt x="383348" y="183186"/>
                </a:lnTo>
                <a:lnTo>
                  <a:pt x="378064" y="173686"/>
                </a:lnTo>
                <a:lnTo>
                  <a:pt x="378496" y="167679"/>
                </a:lnTo>
                <a:lnTo>
                  <a:pt x="363405" y="166503"/>
                </a:lnTo>
                <a:lnTo>
                  <a:pt x="322467" y="150649"/>
                </a:lnTo>
                <a:lnTo>
                  <a:pt x="318333" y="142294"/>
                </a:lnTo>
                <a:lnTo>
                  <a:pt x="312390" y="133047"/>
                </a:lnTo>
                <a:lnTo>
                  <a:pt x="279619" y="110434"/>
                </a:lnTo>
                <a:lnTo>
                  <a:pt x="236308" y="88147"/>
                </a:lnTo>
                <a:lnTo>
                  <a:pt x="224832" y="82798"/>
                </a:lnTo>
                <a:lnTo>
                  <a:pt x="212880" y="77184"/>
                </a:lnTo>
                <a:lnTo>
                  <a:pt x="207727" y="83480"/>
                </a:lnTo>
                <a:lnTo>
                  <a:pt x="208998" y="91677"/>
                </a:lnTo>
                <a:lnTo>
                  <a:pt x="209706" y="102802"/>
                </a:lnTo>
                <a:lnTo>
                  <a:pt x="212755" y="113456"/>
                </a:lnTo>
                <a:lnTo>
                  <a:pt x="216960" y="124259"/>
                </a:lnTo>
                <a:lnTo>
                  <a:pt x="221132" y="135830"/>
                </a:lnTo>
                <a:lnTo>
                  <a:pt x="224085" y="148790"/>
                </a:lnTo>
                <a:lnTo>
                  <a:pt x="224631" y="163759"/>
                </a:lnTo>
                <a:lnTo>
                  <a:pt x="221904" y="178529"/>
                </a:lnTo>
                <a:lnTo>
                  <a:pt x="217218" y="190173"/>
                </a:lnTo>
                <a:lnTo>
                  <a:pt x="211914" y="200470"/>
                </a:lnTo>
                <a:lnTo>
                  <a:pt x="207332" y="211198"/>
                </a:lnTo>
                <a:lnTo>
                  <a:pt x="207133" y="229298"/>
                </a:lnTo>
                <a:lnTo>
                  <a:pt x="210147" y="239674"/>
                </a:lnTo>
                <a:lnTo>
                  <a:pt x="212038" y="247571"/>
                </a:lnTo>
                <a:lnTo>
                  <a:pt x="204722" y="257494"/>
                </a:lnTo>
                <a:lnTo>
                  <a:pt x="190436" y="261411"/>
                </a:lnTo>
                <a:lnTo>
                  <a:pt x="177417" y="262933"/>
                </a:lnTo>
                <a:lnTo>
                  <a:pt x="169108" y="268077"/>
                </a:lnTo>
                <a:lnTo>
                  <a:pt x="142653" y="301243"/>
                </a:lnTo>
                <a:lnTo>
                  <a:pt x="133472" y="325697"/>
                </a:lnTo>
                <a:lnTo>
                  <a:pt x="136776" y="334090"/>
                </a:lnTo>
                <a:lnTo>
                  <a:pt x="146246" y="342574"/>
                </a:lnTo>
                <a:lnTo>
                  <a:pt x="159293" y="350113"/>
                </a:lnTo>
                <a:lnTo>
                  <a:pt x="173325" y="355673"/>
                </a:lnTo>
                <a:lnTo>
                  <a:pt x="187281" y="354060"/>
                </a:lnTo>
                <a:lnTo>
                  <a:pt x="197687" y="347039"/>
                </a:lnTo>
                <a:lnTo>
                  <a:pt x="206196" y="338054"/>
                </a:lnTo>
                <a:lnTo>
                  <a:pt x="214464" y="330548"/>
                </a:lnTo>
                <a:lnTo>
                  <a:pt x="230478" y="332524"/>
                </a:lnTo>
                <a:lnTo>
                  <a:pt x="244298" y="338721"/>
                </a:lnTo>
                <a:lnTo>
                  <a:pt x="254999" y="347366"/>
                </a:lnTo>
                <a:lnTo>
                  <a:pt x="261657" y="356688"/>
                </a:lnTo>
                <a:lnTo>
                  <a:pt x="259177" y="365244"/>
                </a:lnTo>
                <a:lnTo>
                  <a:pt x="251994" y="374492"/>
                </a:lnTo>
                <a:lnTo>
                  <a:pt x="241586" y="384054"/>
                </a:lnTo>
                <a:lnTo>
                  <a:pt x="229436" y="393549"/>
                </a:lnTo>
                <a:lnTo>
                  <a:pt x="217024" y="402597"/>
                </a:lnTo>
                <a:lnTo>
                  <a:pt x="205831" y="410819"/>
                </a:lnTo>
                <a:lnTo>
                  <a:pt x="197337" y="417835"/>
                </a:lnTo>
                <a:lnTo>
                  <a:pt x="186195" y="426232"/>
                </a:lnTo>
                <a:lnTo>
                  <a:pt x="174119" y="431451"/>
                </a:lnTo>
                <a:lnTo>
                  <a:pt x="169847" y="437443"/>
                </a:lnTo>
                <a:lnTo>
                  <a:pt x="169451" y="445008"/>
                </a:lnTo>
                <a:lnTo>
                  <a:pt x="171265" y="453453"/>
                </a:lnTo>
                <a:lnTo>
                  <a:pt x="173626" y="462086"/>
                </a:lnTo>
                <a:lnTo>
                  <a:pt x="174869" y="470213"/>
                </a:lnTo>
                <a:lnTo>
                  <a:pt x="141354" y="489914"/>
                </a:lnTo>
                <a:lnTo>
                  <a:pt x="104166" y="493816"/>
                </a:lnTo>
                <a:lnTo>
                  <a:pt x="88791" y="494520"/>
                </a:lnTo>
                <a:lnTo>
                  <a:pt x="50238" y="526563"/>
                </a:lnTo>
                <a:lnTo>
                  <a:pt x="34728" y="563895"/>
                </a:lnTo>
                <a:lnTo>
                  <a:pt x="30074" y="575560"/>
                </a:lnTo>
                <a:lnTo>
                  <a:pt x="25043" y="585801"/>
                </a:lnTo>
                <a:lnTo>
                  <a:pt x="15662" y="596308"/>
                </a:lnTo>
                <a:lnTo>
                  <a:pt x="6413" y="603443"/>
                </a:lnTo>
                <a:lnTo>
                  <a:pt x="0" y="612463"/>
                </a:lnTo>
                <a:lnTo>
                  <a:pt x="3147" y="627605"/>
                </a:lnTo>
                <a:lnTo>
                  <a:pt x="12327" y="635292"/>
                </a:lnTo>
                <a:lnTo>
                  <a:pt x="531" y="673329"/>
                </a:lnTo>
                <a:lnTo>
                  <a:pt x="6874" y="681861"/>
                </a:lnTo>
                <a:lnTo>
                  <a:pt x="10179" y="693257"/>
                </a:lnTo>
                <a:lnTo>
                  <a:pt x="13091" y="704837"/>
                </a:lnTo>
                <a:lnTo>
                  <a:pt x="18252" y="713918"/>
                </a:lnTo>
                <a:lnTo>
                  <a:pt x="30069" y="713608"/>
                </a:lnTo>
                <a:lnTo>
                  <a:pt x="40038" y="708917"/>
                </a:lnTo>
                <a:lnTo>
                  <a:pt x="49146" y="701817"/>
                </a:lnTo>
                <a:lnTo>
                  <a:pt x="58383" y="694280"/>
                </a:lnTo>
                <a:lnTo>
                  <a:pt x="68736" y="688280"/>
                </a:lnTo>
                <a:lnTo>
                  <a:pt x="81193" y="685788"/>
                </a:lnTo>
                <a:lnTo>
                  <a:pt x="94076" y="688176"/>
                </a:lnTo>
                <a:lnTo>
                  <a:pt x="105519" y="691825"/>
                </a:lnTo>
                <a:lnTo>
                  <a:pt x="118092" y="694543"/>
                </a:lnTo>
                <a:lnTo>
                  <a:pt x="132548" y="693597"/>
                </a:lnTo>
                <a:lnTo>
                  <a:pt x="142764" y="690074"/>
                </a:lnTo>
                <a:lnTo>
                  <a:pt x="149247" y="702686"/>
                </a:lnTo>
                <a:lnTo>
                  <a:pt x="156384" y="713405"/>
                </a:lnTo>
                <a:lnTo>
                  <a:pt x="170108" y="713134"/>
                </a:lnTo>
                <a:lnTo>
                  <a:pt x="180864" y="708749"/>
                </a:lnTo>
                <a:lnTo>
                  <a:pt x="190751" y="703631"/>
                </a:lnTo>
                <a:lnTo>
                  <a:pt x="201872" y="701162"/>
                </a:lnTo>
                <a:lnTo>
                  <a:pt x="206945" y="701485"/>
                </a:lnTo>
                <a:lnTo>
                  <a:pt x="209967" y="701701"/>
                </a:lnTo>
                <a:lnTo>
                  <a:pt x="212952" y="701955"/>
                </a:lnTo>
                <a:lnTo>
                  <a:pt x="218959" y="702425"/>
                </a:lnTo>
                <a:lnTo>
                  <a:pt x="231227" y="700368"/>
                </a:lnTo>
                <a:lnTo>
                  <a:pt x="232116" y="688379"/>
                </a:lnTo>
                <a:lnTo>
                  <a:pt x="232158" y="673816"/>
                </a:lnTo>
                <a:lnTo>
                  <a:pt x="230694" y="662606"/>
                </a:lnTo>
                <a:lnTo>
                  <a:pt x="229474" y="651514"/>
                </a:lnTo>
                <a:lnTo>
                  <a:pt x="235771" y="642477"/>
                </a:lnTo>
                <a:lnTo>
                  <a:pt x="246833" y="643746"/>
                </a:lnTo>
                <a:lnTo>
                  <a:pt x="259713" y="645161"/>
                </a:lnTo>
                <a:lnTo>
                  <a:pt x="256678" y="644920"/>
                </a:lnTo>
                <a:lnTo>
                  <a:pt x="265682" y="645656"/>
                </a:lnTo>
                <a:lnTo>
                  <a:pt x="278018" y="645932"/>
                </a:lnTo>
                <a:lnTo>
                  <a:pt x="291040" y="645889"/>
                </a:lnTo>
                <a:lnTo>
                  <a:pt x="303450" y="646915"/>
                </a:lnTo>
                <a:lnTo>
                  <a:pt x="313956" y="650397"/>
                </a:lnTo>
                <a:lnTo>
                  <a:pt x="321262" y="657719"/>
                </a:lnTo>
                <a:lnTo>
                  <a:pt x="324072" y="670270"/>
                </a:lnTo>
                <a:lnTo>
                  <a:pt x="323669" y="685888"/>
                </a:lnTo>
                <a:lnTo>
                  <a:pt x="327461" y="695676"/>
                </a:lnTo>
                <a:lnTo>
                  <a:pt x="334982" y="696353"/>
                </a:lnTo>
                <a:lnTo>
                  <a:pt x="336958" y="696530"/>
                </a:lnTo>
                <a:lnTo>
                  <a:pt x="348710" y="700618"/>
                </a:lnTo>
                <a:lnTo>
                  <a:pt x="357440" y="708971"/>
                </a:lnTo>
                <a:lnTo>
                  <a:pt x="365397" y="718983"/>
                </a:lnTo>
                <a:lnTo>
                  <a:pt x="374826" y="728046"/>
                </a:lnTo>
                <a:lnTo>
                  <a:pt x="414860" y="735762"/>
                </a:lnTo>
                <a:lnTo>
                  <a:pt x="462890" y="739576"/>
                </a:lnTo>
                <a:lnTo>
                  <a:pt x="480378" y="738981"/>
                </a:lnTo>
                <a:lnTo>
                  <a:pt x="491862" y="735567"/>
                </a:lnTo>
                <a:lnTo>
                  <a:pt x="500937" y="732084"/>
                </a:lnTo>
                <a:lnTo>
                  <a:pt x="514045" y="733634"/>
                </a:lnTo>
                <a:lnTo>
                  <a:pt x="556709" y="751641"/>
                </a:lnTo>
                <a:lnTo>
                  <a:pt x="575211" y="764126"/>
                </a:lnTo>
                <a:lnTo>
                  <a:pt x="584512" y="770339"/>
                </a:lnTo>
                <a:lnTo>
                  <a:pt x="627099" y="788988"/>
                </a:lnTo>
                <a:lnTo>
                  <a:pt x="654652" y="790990"/>
                </a:lnTo>
                <a:lnTo>
                  <a:pt x="670751" y="789261"/>
                </a:lnTo>
                <a:lnTo>
                  <a:pt x="689532" y="75419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362"/>
          <p:cNvSpPr/>
          <p:nvPr/>
        </p:nvSpPr>
        <p:spPr>
          <a:xfrm>
            <a:off x="1729464" y="4372879"/>
            <a:ext cx="257286" cy="210226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363"/>
          <p:cNvSpPr/>
          <p:nvPr/>
        </p:nvSpPr>
        <p:spPr>
          <a:xfrm>
            <a:off x="1729464" y="4372879"/>
            <a:ext cx="257810" cy="210820"/>
          </a:xfrm>
          <a:custGeom>
            <a:avLst/>
            <a:gdLst/>
            <a:ahLst/>
            <a:cxnLst/>
            <a:rect l="l" t="t" r="r" b="b"/>
            <a:pathLst>
              <a:path w="257810" h="210820">
                <a:moveTo>
                  <a:pt x="97284" y="20488"/>
                </a:moveTo>
                <a:lnTo>
                  <a:pt x="87104" y="12783"/>
                </a:lnTo>
                <a:lnTo>
                  <a:pt x="77022" y="4880"/>
                </a:lnTo>
                <a:lnTo>
                  <a:pt x="65141" y="0"/>
                </a:lnTo>
                <a:lnTo>
                  <a:pt x="24156" y="7566"/>
                </a:lnTo>
                <a:lnTo>
                  <a:pt x="0" y="37169"/>
                </a:lnTo>
                <a:lnTo>
                  <a:pt x="508" y="49571"/>
                </a:lnTo>
                <a:lnTo>
                  <a:pt x="3278" y="65302"/>
                </a:lnTo>
                <a:lnTo>
                  <a:pt x="6280" y="79214"/>
                </a:lnTo>
                <a:lnTo>
                  <a:pt x="18100" y="83122"/>
                </a:lnTo>
                <a:lnTo>
                  <a:pt x="32456" y="86700"/>
                </a:lnTo>
                <a:lnTo>
                  <a:pt x="47369" y="90447"/>
                </a:lnTo>
                <a:lnTo>
                  <a:pt x="78314" y="123579"/>
                </a:lnTo>
                <a:lnTo>
                  <a:pt x="79076" y="132580"/>
                </a:lnTo>
                <a:lnTo>
                  <a:pt x="80988" y="139708"/>
                </a:lnTo>
                <a:lnTo>
                  <a:pt x="86374" y="144837"/>
                </a:lnTo>
                <a:lnTo>
                  <a:pt x="89969" y="160326"/>
                </a:lnTo>
                <a:lnTo>
                  <a:pt x="92533" y="172592"/>
                </a:lnTo>
                <a:lnTo>
                  <a:pt x="96264" y="182476"/>
                </a:lnTo>
                <a:lnTo>
                  <a:pt x="106084" y="189914"/>
                </a:lnTo>
                <a:lnTo>
                  <a:pt x="117525" y="193972"/>
                </a:lnTo>
                <a:lnTo>
                  <a:pt x="132374" y="192762"/>
                </a:lnTo>
                <a:lnTo>
                  <a:pt x="144186" y="187955"/>
                </a:lnTo>
                <a:lnTo>
                  <a:pt x="154407" y="182670"/>
                </a:lnTo>
                <a:lnTo>
                  <a:pt x="164487" y="180028"/>
                </a:lnTo>
                <a:lnTo>
                  <a:pt x="177953" y="184766"/>
                </a:lnTo>
                <a:lnTo>
                  <a:pt x="188647" y="191896"/>
                </a:lnTo>
                <a:lnTo>
                  <a:pt x="202892" y="190883"/>
                </a:lnTo>
                <a:lnTo>
                  <a:pt x="211443" y="186922"/>
                </a:lnTo>
                <a:lnTo>
                  <a:pt x="222390" y="193847"/>
                </a:lnTo>
                <a:lnTo>
                  <a:pt x="231004" y="203194"/>
                </a:lnTo>
                <a:lnTo>
                  <a:pt x="243156" y="204206"/>
                </a:lnTo>
                <a:lnTo>
                  <a:pt x="242712" y="210226"/>
                </a:lnTo>
                <a:lnTo>
                  <a:pt x="248564" y="196819"/>
                </a:lnTo>
                <a:lnTo>
                  <a:pt x="257286" y="187460"/>
                </a:lnTo>
                <a:lnTo>
                  <a:pt x="256781" y="172932"/>
                </a:lnTo>
                <a:lnTo>
                  <a:pt x="252344" y="161048"/>
                </a:lnTo>
                <a:lnTo>
                  <a:pt x="251106" y="147498"/>
                </a:lnTo>
                <a:lnTo>
                  <a:pt x="251484" y="136302"/>
                </a:lnTo>
                <a:lnTo>
                  <a:pt x="242055" y="130151"/>
                </a:lnTo>
                <a:lnTo>
                  <a:pt x="239332" y="120967"/>
                </a:lnTo>
                <a:lnTo>
                  <a:pt x="224081" y="99901"/>
                </a:lnTo>
                <a:lnTo>
                  <a:pt x="215914" y="93071"/>
                </a:lnTo>
                <a:lnTo>
                  <a:pt x="208749" y="81581"/>
                </a:lnTo>
                <a:lnTo>
                  <a:pt x="200241" y="75383"/>
                </a:lnTo>
                <a:lnTo>
                  <a:pt x="189981" y="72456"/>
                </a:lnTo>
                <a:lnTo>
                  <a:pt x="178497" y="70876"/>
                </a:lnTo>
                <a:lnTo>
                  <a:pt x="166318" y="68723"/>
                </a:lnTo>
                <a:lnTo>
                  <a:pt x="150663" y="62879"/>
                </a:lnTo>
                <a:lnTo>
                  <a:pt x="140495" y="56919"/>
                </a:lnTo>
                <a:lnTo>
                  <a:pt x="132621" y="50741"/>
                </a:lnTo>
                <a:lnTo>
                  <a:pt x="123849" y="44241"/>
                </a:lnTo>
                <a:lnTo>
                  <a:pt x="111168" y="36637"/>
                </a:lnTo>
                <a:lnTo>
                  <a:pt x="101274" y="26136"/>
                </a:lnTo>
                <a:lnTo>
                  <a:pt x="97510" y="17583"/>
                </a:lnTo>
                <a:lnTo>
                  <a:pt x="97284" y="2048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364"/>
          <p:cNvSpPr/>
          <p:nvPr/>
        </p:nvSpPr>
        <p:spPr>
          <a:xfrm>
            <a:off x="1667806" y="4554996"/>
            <a:ext cx="472874" cy="421843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365"/>
          <p:cNvSpPr/>
          <p:nvPr/>
        </p:nvSpPr>
        <p:spPr>
          <a:xfrm>
            <a:off x="1667806" y="4554996"/>
            <a:ext cx="473075" cy="422275"/>
          </a:xfrm>
          <a:custGeom>
            <a:avLst/>
            <a:gdLst/>
            <a:ahLst/>
            <a:cxnLst/>
            <a:rect l="l" t="t" r="r" b="b"/>
            <a:pathLst>
              <a:path w="473075" h="422275">
                <a:moveTo>
                  <a:pt x="304819" y="22087"/>
                </a:moveTo>
                <a:lnTo>
                  <a:pt x="292805" y="21160"/>
                </a:lnTo>
                <a:lnTo>
                  <a:pt x="287039" y="17680"/>
                </a:lnTo>
                <a:lnTo>
                  <a:pt x="281972" y="5170"/>
                </a:lnTo>
                <a:lnTo>
                  <a:pt x="275926" y="4700"/>
                </a:lnTo>
                <a:lnTo>
                  <a:pt x="266935" y="3964"/>
                </a:lnTo>
                <a:lnTo>
                  <a:pt x="266274" y="13006"/>
                </a:lnTo>
                <a:lnTo>
                  <a:pt x="257194" y="12295"/>
                </a:lnTo>
                <a:lnTo>
                  <a:pt x="246761" y="7404"/>
                </a:lnTo>
                <a:lnTo>
                  <a:pt x="235415" y="0"/>
                </a:lnTo>
                <a:lnTo>
                  <a:pt x="221066" y="731"/>
                </a:lnTo>
                <a:lnTo>
                  <a:pt x="209493" y="5355"/>
                </a:lnTo>
                <a:lnTo>
                  <a:pt x="199294" y="10552"/>
                </a:lnTo>
                <a:lnTo>
                  <a:pt x="189066" y="13001"/>
                </a:lnTo>
                <a:lnTo>
                  <a:pt x="172774" y="10319"/>
                </a:lnTo>
                <a:lnTo>
                  <a:pt x="163323" y="6178"/>
                </a:lnTo>
                <a:lnTo>
                  <a:pt x="152362" y="10362"/>
                </a:lnTo>
                <a:lnTo>
                  <a:pt x="110881" y="26329"/>
                </a:lnTo>
                <a:lnTo>
                  <a:pt x="87576" y="61443"/>
                </a:lnTo>
                <a:lnTo>
                  <a:pt x="86552" y="69089"/>
                </a:lnTo>
                <a:lnTo>
                  <a:pt x="82347" y="78519"/>
                </a:lnTo>
                <a:lnTo>
                  <a:pt x="71405" y="85883"/>
                </a:lnTo>
                <a:lnTo>
                  <a:pt x="53282" y="83027"/>
                </a:lnTo>
                <a:lnTo>
                  <a:pt x="41791" y="76127"/>
                </a:lnTo>
                <a:lnTo>
                  <a:pt x="34652" y="69326"/>
                </a:lnTo>
                <a:lnTo>
                  <a:pt x="21575" y="73517"/>
                </a:lnTo>
                <a:lnTo>
                  <a:pt x="10095" y="77074"/>
                </a:lnTo>
                <a:lnTo>
                  <a:pt x="0" y="83354"/>
                </a:lnTo>
                <a:lnTo>
                  <a:pt x="5848" y="95505"/>
                </a:lnTo>
                <a:lnTo>
                  <a:pt x="11373" y="102059"/>
                </a:lnTo>
                <a:lnTo>
                  <a:pt x="14408" y="102249"/>
                </a:lnTo>
                <a:lnTo>
                  <a:pt x="27421" y="106997"/>
                </a:lnTo>
                <a:lnTo>
                  <a:pt x="39274" y="108436"/>
                </a:lnTo>
                <a:lnTo>
                  <a:pt x="50195" y="108821"/>
                </a:lnTo>
                <a:lnTo>
                  <a:pt x="60410" y="110409"/>
                </a:lnTo>
                <a:lnTo>
                  <a:pt x="67472" y="118808"/>
                </a:lnTo>
                <a:lnTo>
                  <a:pt x="71491" y="128971"/>
                </a:lnTo>
                <a:lnTo>
                  <a:pt x="75029" y="139232"/>
                </a:lnTo>
                <a:lnTo>
                  <a:pt x="80650" y="147929"/>
                </a:lnTo>
                <a:lnTo>
                  <a:pt x="90917" y="153395"/>
                </a:lnTo>
                <a:lnTo>
                  <a:pt x="105334" y="153810"/>
                </a:lnTo>
                <a:lnTo>
                  <a:pt x="119233" y="153449"/>
                </a:lnTo>
                <a:lnTo>
                  <a:pt x="133500" y="156821"/>
                </a:lnTo>
                <a:lnTo>
                  <a:pt x="138156" y="164023"/>
                </a:lnTo>
                <a:lnTo>
                  <a:pt x="138081" y="173872"/>
                </a:lnTo>
                <a:lnTo>
                  <a:pt x="140108" y="188422"/>
                </a:lnTo>
                <a:lnTo>
                  <a:pt x="154503" y="231185"/>
                </a:lnTo>
                <a:lnTo>
                  <a:pt x="178832" y="261415"/>
                </a:lnTo>
                <a:lnTo>
                  <a:pt x="203275" y="269048"/>
                </a:lnTo>
                <a:lnTo>
                  <a:pt x="215138" y="271776"/>
                </a:lnTo>
                <a:lnTo>
                  <a:pt x="221628" y="259512"/>
                </a:lnTo>
                <a:lnTo>
                  <a:pt x="232252" y="253168"/>
                </a:lnTo>
                <a:lnTo>
                  <a:pt x="238364" y="265377"/>
                </a:lnTo>
                <a:lnTo>
                  <a:pt x="244179" y="277757"/>
                </a:lnTo>
                <a:lnTo>
                  <a:pt x="249757" y="290092"/>
                </a:lnTo>
                <a:lnTo>
                  <a:pt x="255156" y="302169"/>
                </a:lnTo>
                <a:lnTo>
                  <a:pt x="260435" y="313771"/>
                </a:lnTo>
                <a:lnTo>
                  <a:pt x="265652" y="324683"/>
                </a:lnTo>
                <a:lnTo>
                  <a:pt x="270867" y="334690"/>
                </a:lnTo>
                <a:lnTo>
                  <a:pt x="283353" y="341762"/>
                </a:lnTo>
                <a:lnTo>
                  <a:pt x="292692" y="350346"/>
                </a:lnTo>
                <a:lnTo>
                  <a:pt x="301795" y="357906"/>
                </a:lnTo>
                <a:lnTo>
                  <a:pt x="299947" y="370634"/>
                </a:lnTo>
                <a:lnTo>
                  <a:pt x="293700" y="379787"/>
                </a:lnTo>
                <a:lnTo>
                  <a:pt x="294125" y="394614"/>
                </a:lnTo>
                <a:lnTo>
                  <a:pt x="299158" y="406412"/>
                </a:lnTo>
                <a:lnTo>
                  <a:pt x="306963" y="415411"/>
                </a:lnTo>
                <a:lnTo>
                  <a:pt x="315706" y="421843"/>
                </a:lnTo>
                <a:lnTo>
                  <a:pt x="317323" y="408515"/>
                </a:lnTo>
                <a:lnTo>
                  <a:pt x="320628" y="396255"/>
                </a:lnTo>
                <a:lnTo>
                  <a:pt x="328151" y="386083"/>
                </a:lnTo>
                <a:lnTo>
                  <a:pt x="338029" y="377337"/>
                </a:lnTo>
                <a:lnTo>
                  <a:pt x="349132" y="369362"/>
                </a:lnTo>
                <a:lnTo>
                  <a:pt x="360327" y="361503"/>
                </a:lnTo>
                <a:lnTo>
                  <a:pt x="370481" y="353107"/>
                </a:lnTo>
                <a:lnTo>
                  <a:pt x="378463" y="343517"/>
                </a:lnTo>
                <a:lnTo>
                  <a:pt x="383140" y="332080"/>
                </a:lnTo>
                <a:lnTo>
                  <a:pt x="381790" y="317033"/>
                </a:lnTo>
                <a:lnTo>
                  <a:pt x="377345" y="306095"/>
                </a:lnTo>
                <a:lnTo>
                  <a:pt x="374357" y="296104"/>
                </a:lnTo>
                <a:lnTo>
                  <a:pt x="416921" y="294286"/>
                </a:lnTo>
                <a:lnTo>
                  <a:pt x="460463" y="285000"/>
                </a:lnTo>
                <a:lnTo>
                  <a:pt x="472874" y="271034"/>
                </a:lnTo>
                <a:lnTo>
                  <a:pt x="470782" y="260032"/>
                </a:lnTo>
                <a:lnTo>
                  <a:pt x="465054" y="250966"/>
                </a:lnTo>
                <a:lnTo>
                  <a:pt x="459463" y="241252"/>
                </a:lnTo>
                <a:lnTo>
                  <a:pt x="457784" y="228303"/>
                </a:lnTo>
                <a:lnTo>
                  <a:pt x="449116" y="226811"/>
                </a:lnTo>
                <a:lnTo>
                  <a:pt x="448862" y="229757"/>
                </a:lnTo>
                <a:lnTo>
                  <a:pt x="437356" y="222823"/>
                </a:lnTo>
                <a:lnTo>
                  <a:pt x="438271" y="210834"/>
                </a:lnTo>
                <a:lnTo>
                  <a:pt x="451559" y="207302"/>
                </a:lnTo>
                <a:lnTo>
                  <a:pt x="462724" y="199863"/>
                </a:lnTo>
                <a:lnTo>
                  <a:pt x="440125" y="186793"/>
                </a:lnTo>
                <a:lnTo>
                  <a:pt x="443912" y="174657"/>
                </a:lnTo>
                <a:lnTo>
                  <a:pt x="452323" y="165233"/>
                </a:lnTo>
                <a:lnTo>
                  <a:pt x="458705" y="142889"/>
                </a:lnTo>
                <a:lnTo>
                  <a:pt x="440658" y="141492"/>
                </a:lnTo>
                <a:lnTo>
                  <a:pt x="434397" y="144019"/>
                </a:lnTo>
                <a:lnTo>
                  <a:pt x="422129" y="146140"/>
                </a:lnTo>
                <a:lnTo>
                  <a:pt x="421684" y="152109"/>
                </a:lnTo>
                <a:lnTo>
                  <a:pt x="420960" y="161126"/>
                </a:lnTo>
                <a:lnTo>
                  <a:pt x="423958" y="161317"/>
                </a:lnTo>
                <a:lnTo>
                  <a:pt x="426282" y="170588"/>
                </a:lnTo>
                <a:lnTo>
                  <a:pt x="414519" y="173479"/>
                </a:lnTo>
                <a:lnTo>
                  <a:pt x="402512" y="172213"/>
                </a:lnTo>
                <a:lnTo>
                  <a:pt x="390604" y="169221"/>
                </a:lnTo>
                <a:lnTo>
                  <a:pt x="379140" y="166938"/>
                </a:lnTo>
                <a:lnTo>
                  <a:pt x="366294" y="164661"/>
                </a:lnTo>
                <a:lnTo>
                  <a:pt x="353682" y="159326"/>
                </a:lnTo>
                <a:lnTo>
                  <a:pt x="344327" y="150319"/>
                </a:lnTo>
                <a:lnTo>
                  <a:pt x="341250" y="137022"/>
                </a:lnTo>
                <a:lnTo>
                  <a:pt x="341471" y="133745"/>
                </a:lnTo>
                <a:lnTo>
                  <a:pt x="347758" y="131218"/>
                </a:lnTo>
                <a:lnTo>
                  <a:pt x="347999" y="128208"/>
                </a:lnTo>
                <a:lnTo>
                  <a:pt x="320021" y="87204"/>
                </a:lnTo>
                <a:lnTo>
                  <a:pt x="306273" y="44095"/>
                </a:lnTo>
                <a:lnTo>
                  <a:pt x="304516" y="33385"/>
                </a:lnTo>
                <a:lnTo>
                  <a:pt x="304819" y="2208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366"/>
          <p:cNvSpPr/>
          <p:nvPr/>
        </p:nvSpPr>
        <p:spPr>
          <a:xfrm>
            <a:off x="1635657" y="4458622"/>
            <a:ext cx="196212" cy="18219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367"/>
          <p:cNvSpPr/>
          <p:nvPr/>
        </p:nvSpPr>
        <p:spPr>
          <a:xfrm>
            <a:off x="1635657" y="4458622"/>
            <a:ext cx="196215" cy="182245"/>
          </a:xfrm>
          <a:custGeom>
            <a:avLst/>
            <a:gdLst/>
            <a:ahLst/>
            <a:cxnLst/>
            <a:rect l="l" t="t" r="r" b="b"/>
            <a:pathLst>
              <a:path w="196214" h="182245">
                <a:moveTo>
                  <a:pt x="196212" y="101435"/>
                </a:moveTo>
                <a:lnTo>
                  <a:pt x="186095" y="106031"/>
                </a:lnTo>
                <a:lnTo>
                  <a:pt x="173090" y="110893"/>
                </a:lnTo>
                <a:lnTo>
                  <a:pt x="158779" y="116246"/>
                </a:lnTo>
                <a:lnTo>
                  <a:pt x="123815" y="137528"/>
                </a:lnTo>
                <a:lnTo>
                  <a:pt x="118731" y="165125"/>
                </a:lnTo>
                <a:lnTo>
                  <a:pt x="114555" y="174747"/>
                </a:lnTo>
                <a:lnTo>
                  <a:pt x="103740" y="182190"/>
                </a:lnTo>
                <a:lnTo>
                  <a:pt x="85571" y="179404"/>
                </a:lnTo>
                <a:lnTo>
                  <a:pt x="74041" y="172563"/>
                </a:lnTo>
                <a:lnTo>
                  <a:pt x="66881" y="165769"/>
                </a:lnTo>
                <a:lnTo>
                  <a:pt x="53769" y="169914"/>
                </a:lnTo>
                <a:lnTo>
                  <a:pt x="42274" y="173447"/>
                </a:lnTo>
                <a:lnTo>
                  <a:pt x="32178" y="179704"/>
                </a:lnTo>
                <a:lnTo>
                  <a:pt x="20802" y="168825"/>
                </a:lnTo>
                <a:lnTo>
                  <a:pt x="10748" y="157028"/>
                </a:lnTo>
                <a:lnTo>
                  <a:pt x="3365" y="146303"/>
                </a:lnTo>
                <a:lnTo>
                  <a:pt x="0" y="138639"/>
                </a:lnTo>
                <a:lnTo>
                  <a:pt x="8234" y="128784"/>
                </a:lnTo>
                <a:lnTo>
                  <a:pt x="18799" y="120639"/>
                </a:lnTo>
                <a:lnTo>
                  <a:pt x="15299" y="108477"/>
                </a:lnTo>
                <a:lnTo>
                  <a:pt x="7272" y="99243"/>
                </a:lnTo>
                <a:lnTo>
                  <a:pt x="10147" y="86154"/>
                </a:lnTo>
                <a:lnTo>
                  <a:pt x="19144" y="76809"/>
                </a:lnTo>
                <a:lnTo>
                  <a:pt x="31236" y="69812"/>
                </a:lnTo>
                <a:lnTo>
                  <a:pt x="43397" y="63766"/>
                </a:lnTo>
                <a:lnTo>
                  <a:pt x="52600" y="57272"/>
                </a:lnTo>
                <a:lnTo>
                  <a:pt x="58087" y="46147"/>
                </a:lnTo>
                <a:lnTo>
                  <a:pt x="61405" y="35587"/>
                </a:lnTo>
                <a:lnTo>
                  <a:pt x="63586" y="25877"/>
                </a:lnTo>
                <a:lnTo>
                  <a:pt x="65661" y="17299"/>
                </a:lnTo>
                <a:lnTo>
                  <a:pt x="68663" y="10139"/>
                </a:lnTo>
                <a:lnTo>
                  <a:pt x="73624" y="4680"/>
                </a:lnTo>
                <a:lnTo>
                  <a:pt x="81576" y="1205"/>
                </a:lnTo>
                <a:lnTo>
                  <a:pt x="93551" y="0"/>
                </a:lnTo>
                <a:lnTo>
                  <a:pt x="107355" y="1028"/>
                </a:lnTo>
                <a:lnTo>
                  <a:pt x="151750" y="8389"/>
                </a:lnTo>
                <a:lnTo>
                  <a:pt x="173198" y="40731"/>
                </a:lnTo>
                <a:lnTo>
                  <a:pt x="173496" y="49348"/>
                </a:lnTo>
                <a:lnTo>
                  <a:pt x="176292" y="56138"/>
                </a:lnTo>
                <a:lnTo>
                  <a:pt x="184442" y="60742"/>
                </a:lnTo>
                <a:lnTo>
                  <a:pt x="185399" y="76064"/>
                </a:lnTo>
                <a:lnTo>
                  <a:pt x="186990" y="88411"/>
                </a:lnTo>
                <a:lnTo>
                  <a:pt x="191175" y="98528"/>
                </a:lnTo>
                <a:lnTo>
                  <a:pt x="196212" y="10143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368"/>
          <p:cNvSpPr/>
          <p:nvPr/>
        </p:nvSpPr>
        <p:spPr>
          <a:xfrm>
            <a:off x="4292433" y="5903426"/>
            <a:ext cx="782131" cy="478065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369"/>
          <p:cNvSpPr/>
          <p:nvPr/>
        </p:nvSpPr>
        <p:spPr>
          <a:xfrm>
            <a:off x="4292433" y="5903426"/>
            <a:ext cx="782320" cy="478155"/>
          </a:xfrm>
          <a:custGeom>
            <a:avLst/>
            <a:gdLst/>
            <a:ahLst/>
            <a:cxnLst/>
            <a:rect l="l" t="t" r="r" b="b"/>
            <a:pathLst>
              <a:path w="782320" h="478154">
                <a:moveTo>
                  <a:pt x="50482" y="457553"/>
                </a:moveTo>
                <a:lnTo>
                  <a:pt x="88269" y="433646"/>
                </a:lnTo>
                <a:lnTo>
                  <a:pt x="111597" y="418271"/>
                </a:lnTo>
                <a:lnTo>
                  <a:pt x="122814" y="410920"/>
                </a:lnTo>
                <a:lnTo>
                  <a:pt x="165586" y="385068"/>
                </a:lnTo>
                <a:lnTo>
                  <a:pt x="206810" y="367587"/>
                </a:lnTo>
                <a:lnTo>
                  <a:pt x="257298" y="359921"/>
                </a:lnTo>
                <a:lnTo>
                  <a:pt x="271903" y="360042"/>
                </a:lnTo>
                <a:lnTo>
                  <a:pt x="316499" y="364851"/>
                </a:lnTo>
                <a:lnTo>
                  <a:pt x="357921" y="374919"/>
                </a:lnTo>
                <a:lnTo>
                  <a:pt x="398566" y="393389"/>
                </a:lnTo>
                <a:lnTo>
                  <a:pt x="410873" y="408675"/>
                </a:lnTo>
                <a:lnTo>
                  <a:pt x="409979" y="421071"/>
                </a:lnTo>
                <a:lnTo>
                  <a:pt x="411936" y="431684"/>
                </a:lnTo>
                <a:lnTo>
                  <a:pt x="442645" y="459373"/>
                </a:lnTo>
                <a:lnTo>
                  <a:pt x="481833" y="468932"/>
                </a:lnTo>
                <a:lnTo>
                  <a:pt x="526436" y="473486"/>
                </a:lnTo>
                <a:lnTo>
                  <a:pt x="580373" y="477228"/>
                </a:lnTo>
                <a:lnTo>
                  <a:pt x="615041" y="478065"/>
                </a:lnTo>
                <a:lnTo>
                  <a:pt x="630638" y="477545"/>
                </a:lnTo>
                <a:lnTo>
                  <a:pt x="670263" y="470945"/>
                </a:lnTo>
                <a:lnTo>
                  <a:pt x="705688" y="446368"/>
                </a:lnTo>
                <a:lnTo>
                  <a:pt x="718558" y="412340"/>
                </a:lnTo>
                <a:lnTo>
                  <a:pt x="717476" y="401318"/>
                </a:lnTo>
                <a:lnTo>
                  <a:pt x="712887" y="391033"/>
                </a:lnTo>
                <a:lnTo>
                  <a:pt x="706024" y="381109"/>
                </a:lnTo>
                <a:lnTo>
                  <a:pt x="698123" y="371168"/>
                </a:lnTo>
                <a:lnTo>
                  <a:pt x="690420" y="360833"/>
                </a:lnTo>
                <a:lnTo>
                  <a:pt x="684148" y="349728"/>
                </a:lnTo>
                <a:lnTo>
                  <a:pt x="680543" y="337475"/>
                </a:lnTo>
                <a:lnTo>
                  <a:pt x="682411" y="322091"/>
                </a:lnTo>
                <a:lnTo>
                  <a:pt x="696474" y="281640"/>
                </a:lnTo>
                <a:lnTo>
                  <a:pt x="718241" y="248172"/>
                </a:lnTo>
                <a:lnTo>
                  <a:pt x="733866" y="228741"/>
                </a:lnTo>
                <a:lnTo>
                  <a:pt x="741300" y="219666"/>
                </a:lnTo>
                <a:lnTo>
                  <a:pt x="748166" y="210918"/>
                </a:lnTo>
                <a:lnTo>
                  <a:pt x="754225" y="202422"/>
                </a:lnTo>
                <a:lnTo>
                  <a:pt x="749788" y="192941"/>
                </a:lnTo>
                <a:lnTo>
                  <a:pt x="742187" y="182916"/>
                </a:lnTo>
                <a:lnTo>
                  <a:pt x="734613" y="171857"/>
                </a:lnTo>
                <a:lnTo>
                  <a:pt x="730253" y="159277"/>
                </a:lnTo>
                <a:lnTo>
                  <a:pt x="733440" y="142555"/>
                </a:lnTo>
                <a:lnTo>
                  <a:pt x="737434" y="133016"/>
                </a:lnTo>
                <a:lnTo>
                  <a:pt x="744116" y="125943"/>
                </a:lnTo>
                <a:lnTo>
                  <a:pt x="743624" y="116861"/>
                </a:lnTo>
                <a:lnTo>
                  <a:pt x="740804" y="106991"/>
                </a:lnTo>
                <a:lnTo>
                  <a:pt x="740500" y="97554"/>
                </a:lnTo>
                <a:lnTo>
                  <a:pt x="753714" y="99826"/>
                </a:lnTo>
                <a:lnTo>
                  <a:pt x="764813" y="97293"/>
                </a:lnTo>
                <a:lnTo>
                  <a:pt x="774163" y="91098"/>
                </a:lnTo>
                <a:lnTo>
                  <a:pt x="782131" y="82383"/>
                </a:lnTo>
                <a:lnTo>
                  <a:pt x="770135" y="78710"/>
                </a:lnTo>
                <a:lnTo>
                  <a:pt x="757415" y="73606"/>
                </a:lnTo>
                <a:lnTo>
                  <a:pt x="742544" y="70184"/>
                </a:lnTo>
                <a:lnTo>
                  <a:pt x="732326" y="70593"/>
                </a:lnTo>
                <a:lnTo>
                  <a:pt x="721847" y="71388"/>
                </a:lnTo>
                <a:lnTo>
                  <a:pt x="707013" y="69199"/>
                </a:lnTo>
                <a:lnTo>
                  <a:pt x="671649" y="53548"/>
                </a:lnTo>
                <a:lnTo>
                  <a:pt x="651868" y="39182"/>
                </a:lnTo>
                <a:lnTo>
                  <a:pt x="641970" y="31910"/>
                </a:lnTo>
                <a:lnTo>
                  <a:pt x="632523" y="23057"/>
                </a:lnTo>
                <a:lnTo>
                  <a:pt x="626240" y="14161"/>
                </a:lnTo>
                <a:lnTo>
                  <a:pt x="620086" y="6335"/>
                </a:lnTo>
                <a:lnTo>
                  <a:pt x="611026" y="689"/>
                </a:lnTo>
                <a:lnTo>
                  <a:pt x="594705" y="0"/>
                </a:lnTo>
                <a:lnTo>
                  <a:pt x="582862" y="1545"/>
                </a:lnTo>
                <a:lnTo>
                  <a:pt x="573513" y="2488"/>
                </a:lnTo>
                <a:lnTo>
                  <a:pt x="578192" y="8913"/>
                </a:lnTo>
                <a:lnTo>
                  <a:pt x="574421" y="17676"/>
                </a:lnTo>
                <a:lnTo>
                  <a:pt x="570953" y="23480"/>
                </a:lnTo>
                <a:lnTo>
                  <a:pt x="561021" y="22973"/>
                </a:lnTo>
                <a:lnTo>
                  <a:pt x="549463" y="22881"/>
                </a:lnTo>
                <a:lnTo>
                  <a:pt x="508988" y="25402"/>
                </a:lnTo>
                <a:lnTo>
                  <a:pt x="468082" y="32775"/>
                </a:lnTo>
                <a:lnTo>
                  <a:pt x="437071" y="60782"/>
                </a:lnTo>
                <a:lnTo>
                  <a:pt x="435351" y="74513"/>
                </a:lnTo>
                <a:lnTo>
                  <a:pt x="431996" y="85523"/>
                </a:lnTo>
                <a:lnTo>
                  <a:pt x="421423" y="91441"/>
                </a:lnTo>
                <a:lnTo>
                  <a:pt x="409834" y="96188"/>
                </a:lnTo>
                <a:lnTo>
                  <a:pt x="403317" y="108175"/>
                </a:lnTo>
                <a:lnTo>
                  <a:pt x="382800" y="143878"/>
                </a:lnTo>
                <a:lnTo>
                  <a:pt x="360007" y="177072"/>
                </a:lnTo>
                <a:lnTo>
                  <a:pt x="333877" y="205021"/>
                </a:lnTo>
                <a:lnTo>
                  <a:pt x="292014" y="229406"/>
                </a:lnTo>
                <a:lnTo>
                  <a:pt x="253973" y="234491"/>
                </a:lnTo>
                <a:lnTo>
                  <a:pt x="238891" y="232578"/>
                </a:lnTo>
                <a:lnTo>
                  <a:pt x="226275" y="228709"/>
                </a:lnTo>
                <a:lnTo>
                  <a:pt x="216322" y="222181"/>
                </a:lnTo>
                <a:lnTo>
                  <a:pt x="160261" y="212151"/>
                </a:lnTo>
                <a:lnTo>
                  <a:pt x="153518" y="202610"/>
                </a:lnTo>
                <a:lnTo>
                  <a:pt x="143788" y="188126"/>
                </a:lnTo>
                <a:lnTo>
                  <a:pt x="138577" y="180274"/>
                </a:lnTo>
                <a:lnTo>
                  <a:pt x="125501" y="178550"/>
                </a:lnTo>
                <a:lnTo>
                  <a:pt x="114024" y="178673"/>
                </a:lnTo>
                <a:lnTo>
                  <a:pt x="105599" y="188518"/>
                </a:lnTo>
                <a:lnTo>
                  <a:pt x="103397" y="200505"/>
                </a:lnTo>
                <a:lnTo>
                  <a:pt x="100153" y="210965"/>
                </a:lnTo>
                <a:lnTo>
                  <a:pt x="66085" y="241619"/>
                </a:lnTo>
                <a:lnTo>
                  <a:pt x="43405" y="244782"/>
                </a:lnTo>
                <a:lnTo>
                  <a:pt x="32406" y="241959"/>
                </a:lnTo>
                <a:lnTo>
                  <a:pt x="1155" y="236052"/>
                </a:lnTo>
                <a:lnTo>
                  <a:pt x="0" y="251025"/>
                </a:lnTo>
                <a:lnTo>
                  <a:pt x="3771" y="260634"/>
                </a:lnTo>
                <a:lnTo>
                  <a:pt x="7160" y="271357"/>
                </a:lnTo>
                <a:lnTo>
                  <a:pt x="9796" y="284322"/>
                </a:lnTo>
                <a:lnTo>
                  <a:pt x="12777" y="299511"/>
                </a:lnTo>
                <a:lnTo>
                  <a:pt x="18328" y="312760"/>
                </a:lnTo>
                <a:lnTo>
                  <a:pt x="25716" y="324437"/>
                </a:lnTo>
                <a:lnTo>
                  <a:pt x="34209" y="334912"/>
                </a:lnTo>
                <a:lnTo>
                  <a:pt x="43075" y="344552"/>
                </a:lnTo>
                <a:lnTo>
                  <a:pt x="51580" y="353725"/>
                </a:lnTo>
                <a:lnTo>
                  <a:pt x="58992" y="362799"/>
                </a:lnTo>
                <a:lnTo>
                  <a:pt x="64580" y="372143"/>
                </a:lnTo>
                <a:lnTo>
                  <a:pt x="67610" y="382125"/>
                </a:lnTo>
                <a:lnTo>
                  <a:pt x="52832" y="388185"/>
                </a:lnTo>
                <a:lnTo>
                  <a:pt x="40984" y="394405"/>
                </a:lnTo>
                <a:lnTo>
                  <a:pt x="34190" y="406036"/>
                </a:lnTo>
                <a:lnTo>
                  <a:pt x="34658" y="422457"/>
                </a:lnTo>
                <a:lnTo>
                  <a:pt x="38810" y="435304"/>
                </a:lnTo>
                <a:lnTo>
                  <a:pt x="44565" y="445293"/>
                </a:lnTo>
                <a:lnTo>
                  <a:pt x="49839" y="453143"/>
                </a:lnTo>
                <a:lnTo>
                  <a:pt x="50482" y="457553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370"/>
          <p:cNvSpPr/>
          <p:nvPr/>
        </p:nvSpPr>
        <p:spPr>
          <a:xfrm>
            <a:off x="4226099" y="5665175"/>
            <a:ext cx="311422" cy="507531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371"/>
          <p:cNvSpPr/>
          <p:nvPr/>
        </p:nvSpPr>
        <p:spPr>
          <a:xfrm>
            <a:off x="4226099" y="5665175"/>
            <a:ext cx="311785" cy="508000"/>
          </a:xfrm>
          <a:custGeom>
            <a:avLst/>
            <a:gdLst/>
            <a:ahLst/>
            <a:cxnLst/>
            <a:rect l="l" t="t" r="r" b="b"/>
            <a:pathLst>
              <a:path w="311785" h="508000">
                <a:moveTo>
                  <a:pt x="110540" y="0"/>
                </a:moveTo>
                <a:lnTo>
                  <a:pt x="96200" y="4480"/>
                </a:lnTo>
                <a:lnTo>
                  <a:pt x="86654" y="10690"/>
                </a:lnTo>
                <a:lnTo>
                  <a:pt x="87032" y="25763"/>
                </a:lnTo>
                <a:lnTo>
                  <a:pt x="90756" y="37800"/>
                </a:lnTo>
                <a:lnTo>
                  <a:pt x="95504" y="48208"/>
                </a:lnTo>
                <a:lnTo>
                  <a:pt x="98953" y="58396"/>
                </a:lnTo>
                <a:lnTo>
                  <a:pt x="96830" y="73252"/>
                </a:lnTo>
                <a:lnTo>
                  <a:pt x="92658" y="86510"/>
                </a:lnTo>
                <a:lnTo>
                  <a:pt x="87472" y="98540"/>
                </a:lnTo>
                <a:lnTo>
                  <a:pt x="82306" y="109713"/>
                </a:lnTo>
                <a:lnTo>
                  <a:pt x="78193" y="120397"/>
                </a:lnTo>
                <a:lnTo>
                  <a:pt x="79358" y="136363"/>
                </a:lnTo>
                <a:lnTo>
                  <a:pt x="86432" y="140813"/>
                </a:lnTo>
                <a:lnTo>
                  <a:pt x="95581" y="140940"/>
                </a:lnTo>
                <a:lnTo>
                  <a:pt x="113906" y="141791"/>
                </a:lnTo>
                <a:lnTo>
                  <a:pt x="127325" y="145530"/>
                </a:lnTo>
                <a:lnTo>
                  <a:pt x="135856" y="152753"/>
                </a:lnTo>
                <a:lnTo>
                  <a:pt x="139518" y="164056"/>
                </a:lnTo>
                <a:lnTo>
                  <a:pt x="136767" y="177976"/>
                </a:lnTo>
                <a:lnTo>
                  <a:pt x="131131" y="189618"/>
                </a:lnTo>
                <a:lnTo>
                  <a:pt x="123575" y="199724"/>
                </a:lnTo>
                <a:lnTo>
                  <a:pt x="115065" y="209039"/>
                </a:lnTo>
                <a:lnTo>
                  <a:pt x="106565" y="218306"/>
                </a:lnTo>
                <a:lnTo>
                  <a:pt x="99041" y="228270"/>
                </a:lnTo>
                <a:lnTo>
                  <a:pt x="93457" y="239672"/>
                </a:lnTo>
                <a:lnTo>
                  <a:pt x="92625" y="255474"/>
                </a:lnTo>
                <a:lnTo>
                  <a:pt x="93596" y="270002"/>
                </a:lnTo>
                <a:lnTo>
                  <a:pt x="95799" y="283376"/>
                </a:lnTo>
                <a:lnTo>
                  <a:pt x="98667" y="295715"/>
                </a:lnTo>
                <a:lnTo>
                  <a:pt x="101630" y="307139"/>
                </a:lnTo>
                <a:lnTo>
                  <a:pt x="104119" y="317765"/>
                </a:lnTo>
                <a:lnTo>
                  <a:pt x="90161" y="363934"/>
                </a:lnTo>
                <a:lnTo>
                  <a:pt x="59215" y="386396"/>
                </a:lnTo>
                <a:lnTo>
                  <a:pt x="47727" y="392525"/>
                </a:lnTo>
                <a:lnTo>
                  <a:pt x="36465" y="398582"/>
                </a:lnTo>
                <a:lnTo>
                  <a:pt x="3463" y="429374"/>
                </a:lnTo>
                <a:lnTo>
                  <a:pt x="25" y="447890"/>
                </a:lnTo>
                <a:lnTo>
                  <a:pt x="8788" y="451599"/>
                </a:lnTo>
                <a:lnTo>
                  <a:pt x="7899" y="463588"/>
                </a:lnTo>
                <a:lnTo>
                  <a:pt x="4165" y="472376"/>
                </a:lnTo>
                <a:lnTo>
                  <a:pt x="698" y="478116"/>
                </a:lnTo>
                <a:lnTo>
                  <a:pt x="0" y="487146"/>
                </a:lnTo>
                <a:lnTo>
                  <a:pt x="5062" y="495583"/>
                </a:lnTo>
                <a:lnTo>
                  <a:pt x="17521" y="503052"/>
                </a:lnTo>
                <a:lnTo>
                  <a:pt x="31370" y="507531"/>
                </a:lnTo>
                <a:lnTo>
                  <a:pt x="44424" y="504238"/>
                </a:lnTo>
                <a:lnTo>
                  <a:pt x="54732" y="495519"/>
                </a:lnTo>
                <a:lnTo>
                  <a:pt x="62465" y="487105"/>
                </a:lnTo>
                <a:lnTo>
                  <a:pt x="67487" y="474306"/>
                </a:lnTo>
                <a:lnTo>
                  <a:pt x="91516" y="476186"/>
                </a:lnTo>
                <a:lnTo>
                  <a:pt x="102713" y="481650"/>
                </a:lnTo>
                <a:lnTo>
                  <a:pt x="114722" y="483429"/>
                </a:lnTo>
                <a:lnTo>
                  <a:pt x="126920" y="482117"/>
                </a:lnTo>
                <a:lnTo>
                  <a:pt x="165184" y="457818"/>
                </a:lnTo>
                <a:lnTo>
                  <a:pt x="169621" y="435332"/>
                </a:lnTo>
                <a:lnTo>
                  <a:pt x="171519" y="423580"/>
                </a:lnTo>
                <a:lnTo>
                  <a:pt x="183217" y="418464"/>
                </a:lnTo>
                <a:lnTo>
                  <a:pt x="193893" y="419513"/>
                </a:lnTo>
                <a:lnTo>
                  <a:pt x="200040" y="404455"/>
                </a:lnTo>
                <a:lnTo>
                  <a:pt x="227894" y="374841"/>
                </a:lnTo>
                <a:lnTo>
                  <a:pt x="249322" y="361891"/>
                </a:lnTo>
                <a:lnTo>
                  <a:pt x="259399" y="355600"/>
                </a:lnTo>
                <a:lnTo>
                  <a:pt x="268386" y="348608"/>
                </a:lnTo>
                <a:lnTo>
                  <a:pt x="277474" y="337847"/>
                </a:lnTo>
                <a:lnTo>
                  <a:pt x="281258" y="328364"/>
                </a:lnTo>
                <a:lnTo>
                  <a:pt x="282651" y="319098"/>
                </a:lnTo>
                <a:lnTo>
                  <a:pt x="284566" y="308989"/>
                </a:lnTo>
                <a:lnTo>
                  <a:pt x="292554" y="298785"/>
                </a:lnTo>
                <a:lnTo>
                  <a:pt x="303292" y="290437"/>
                </a:lnTo>
                <a:lnTo>
                  <a:pt x="311422" y="280955"/>
                </a:lnTo>
                <a:lnTo>
                  <a:pt x="310157" y="266890"/>
                </a:lnTo>
                <a:lnTo>
                  <a:pt x="305569" y="256193"/>
                </a:lnTo>
                <a:lnTo>
                  <a:pt x="303047" y="245660"/>
                </a:lnTo>
                <a:lnTo>
                  <a:pt x="283864" y="205675"/>
                </a:lnTo>
                <a:lnTo>
                  <a:pt x="274997" y="159206"/>
                </a:lnTo>
                <a:lnTo>
                  <a:pt x="272899" y="147490"/>
                </a:lnTo>
                <a:lnTo>
                  <a:pt x="258999" y="103895"/>
                </a:lnTo>
                <a:lnTo>
                  <a:pt x="237216" y="78045"/>
                </a:lnTo>
                <a:lnTo>
                  <a:pt x="227056" y="68156"/>
                </a:lnTo>
                <a:lnTo>
                  <a:pt x="218183" y="59541"/>
                </a:lnTo>
                <a:lnTo>
                  <a:pt x="207680" y="53770"/>
                </a:lnTo>
                <a:lnTo>
                  <a:pt x="192899" y="53075"/>
                </a:lnTo>
                <a:lnTo>
                  <a:pt x="180997" y="53962"/>
                </a:lnTo>
                <a:lnTo>
                  <a:pt x="169952" y="55073"/>
                </a:lnTo>
                <a:lnTo>
                  <a:pt x="157743" y="55051"/>
                </a:lnTo>
                <a:lnTo>
                  <a:pt x="127143" y="30411"/>
                </a:lnTo>
                <a:lnTo>
                  <a:pt x="111981" y="6590"/>
                </a:lnTo>
                <a:lnTo>
                  <a:pt x="110540" y="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372"/>
          <p:cNvSpPr/>
          <p:nvPr/>
        </p:nvSpPr>
        <p:spPr>
          <a:xfrm>
            <a:off x="357262" y="5057990"/>
            <a:ext cx="143864" cy="20303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373"/>
          <p:cNvSpPr/>
          <p:nvPr/>
        </p:nvSpPr>
        <p:spPr>
          <a:xfrm>
            <a:off x="357262" y="5057990"/>
            <a:ext cx="144145" cy="203200"/>
          </a:xfrm>
          <a:custGeom>
            <a:avLst/>
            <a:gdLst/>
            <a:ahLst/>
            <a:cxnLst/>
            <a:rect l="l" t="t" r="r" b="b"/>
            <a:pathLst>
              <a:path w="144144" h="203200">
                <a:moveTo>
                  <a:pt x="137883" y="129539"/>
                </a:moveTo>
                <a:lnTo>
                  <a:pt x="143864" y="130022"/>
                </a:lnTo>
                <a:lnTo>
                  <a:pt x="138784" y="117500"/>
                </a:lnTo>
                <a:lnTo>
                  <a:pt x="139305" y="111455"/>
                </a:lnTo>
                <a:lnTo>
                  <a:pt x="129268" y="72727"/>
                </a:lnTo>
                <a:lnTo>
                  <a:pt x="102160" y="41300"/>
                </a:lnTo>
                <a:lnTo>
                  <a:pt x="75225" y="32353"/>
                </a:lnTo>
                <a:lnTo>
                  <a:pt x="62822" y="25904"/>
                </a:lnTo>
                <a:lnTo>
                  <a:pt x="53303" y="17766"/>
                </a:lnTo>
                <a:lnTo>
                  <a:pt x="45661" y="9004"/>
                </a:lnTo>
                <a:lnTo>
                  <a:pt x="27050" y="0"/>
                </a:lnTo>
                <a:lnTo>
                  <a:pt x="37686" y="42759"/>
                </a:lnTo>
                <a:lnTo>
                  <a:pt x="74377" y="61462"/>
                </a:lnTo>
                <a:lnTo>
                  <a:pt x="85296" y="59444"/>
                </a:lnTo>
                <a:lnTo>
                  <a:pt x="97015" y="67698"/>
                </a:lnTo>
                <a:lnTo>
                  <a:pt x="69018" y="105063"/>
                </a:lnTo>
                <a:lnTo>
                  <a:pt x="55731" y="109649"/>
                </a:lnTo>
                <a:lnTo>
                  <a:pt x="51435" y="124318"/>
                </a:lnTo>
                <a:lnTo>
                  <a:pt x="48631" y="138090"/>
                </a:lnTo>
                <a:lnTo>
                  <a:pt x="44999" y="149292"/>
                </a:lnTo>
                <a:lnTo>
                  <a:pt x="38221" y="156250"/>
                </a:lnTo>
                <a:lnTo>
                  <a:pt x="30618" y="148361"/>
                </a:lnTo>
                <a:lnTo>
                  <a:pt x="28066" y="142138"/>
                </a:lnTo>
                <a:lnTo>
                  <a:pt x="22033" y="141681"/>
                </a:lnTo>
                <a:lnTo>
                  <a:pt x="9480" y="144573"/>
                </a:lnTo>
                <a:lnTo>
                  <a:pt x="0" y="154070"/>
                </a:lnTo>
                <a:lnTo>
                  <a:pt x="191" y="170502"/>
                </a:lnTo>
                <a:lnTo>
                  <a:pt x="3502" y="184634"/>
                </a:lnTo>
                <a:lnTo>
                  <a:pt x="9821" y="195724"/>
                </a:lnTo>
                <a:lnTo>
                  <a:pt x="19037" y="203030"/>
                </a:lnTo>
                <a:lnTo>
                  <a:pt x="31108" y="202650"/>
                </a:lnTo>
                <a:lnTo>
                  <a:pt x="72767" y="172938"/>
                </a:lnTo>
                <a:lnTo>
                  <a:pt x="93868" y="139640"/>
                </a:lnTo>
                <a:lnTo>
                  <a:pt x="98363" y="129983"/>
                </a:lnTo>
                <a:lnTo>
                  <a:pt x="107352" y="133146"/>
                </a:lnTo>
                <a:lnTo>
                  <a:pt x="110616" y="130403"/>
                </a:lnTo>
                <a:lnTo>
                  <a:pt x="113575" y="130632"/>
                </a:lnTo>
                <a:lnTo>
                  <a:pt x="113478" y="145614"/>
                </a:lnTo>
                <a:lnTo>
                  <a:pt x="115426" y="160641"/>
                </a:lnTo>
                <a:lnTo>
                  <a:pt x="124076" y="160342"/>
                </a:lnTo>
                <a:lnTo>
                  <a:pt x="128268" y="152786"/>
                </a:lnTo>
                <a:lnTo>
                  <a:pt x="130392" y="142269"/>
                </a:lnTo>
                <a:lnTo>
                  <a:pt x="132839" y="133091"/>
                </a:lnTo>
                <a:lnTo>
                  <a:pt x="137883" y="129539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374"/>
          <p:cNvSpPr/>
          <p:nvPr/>
        </p:nvSpPr>
        <p:spPr>
          <a:xfrm>
            <a:off x="658243" y="5106417"/>
            <a:ext cx="427398" cy="474725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375"/>
          <p:cNvSpPr/>
          <p:nvPr/>
        </p:nvSpPr>
        <p:spPr>
          <a:xfrm>
            <a:off x="381535" y="5103242"/>
            <a:ext cx="707281" cy="890789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376"/>
          <p:cNvSpPr/>
          <p:nvPr/>
        </p:nvSpPr>
        <p:spPr>
          <a:xfrm>
            <a:off x="2009085" y="4461936"/>
            <a:ext cx="281302" cy="322812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377"/>
          <p:cNvSpPr/>
          <p:nvPr/>
        </p:nvSpPr>
        <p:spPr>
          <a:xfrm>
            <a:off x="2009085" y="4461936"/>
            <a:ext cx="281305" cy="323215"/>
          </a:xfrm>
          <a:custGeom>
            <a:avLst/>
            <a:gdLst/>
            <a:ahLst/>
            <a:cxnLst/>
            <a:rect l="l" t="t" r="r" b="b"/>
            <a:pathLst>
              <a:path w="281305" h="323214">
                <a:moveTo>
                  <a:pt x="120116" y="317770"/>
                </a:moveTo>
                <a:lnTo>
                  <a:pt x="132976" y="320732"/>
                </a:lnTo>
                <a:lnTo>
                  <a:pt x="145165" y="320583"/>
                </a:lnTo>
                <a:lnTo>
                  <a:pt x="156723" y="317967"/>
                </a:lnTo>
                <a:lnTo>
                  <a:pt x="167691" y="313530"/>
                </a:lnTo>
                <a:lnTo>
                  <a:pt x="178108" y="307917"/>
                </a:lnTo>
                <a:lnTo>
                  <a:pt x="188016" y="301773"/>
                </a:lnTo>
                <a:lnTo>
                  <a:pt x="197453" y="295745"/>
                </a:lnTo>
                <a:lnTo>
                  <a:pt x="188723" y="288731"/>
                </a:lnTo>
                <a:lnTo>
                  <a:pt x="182686" y="278278"/>
                </a:lnTo>
                <a:lnTo>
                  <a:pt x="186278" y="261408"/>
                </a:lnTo>
                <a:lnTo>
                  <a:pt x="194911" y="250674"/>
                </a:lnTo>
                <a:lnTo>
                  <a:pt x="206433" y="244097"/>
                </a:lnTo>
                <a:lnTo>
                  <a:pt x="218692" y="239699"/>
                </a:lnTo>
                <a:lnTo>
                  <a:pt x="227920" y="230493"/>
                </a:lnTo>
                <a:lnTo>
                  <a:pt x="235291" y="218780"/>
                </a:lnTo>
                <a:lnTo>
                  <a:pt x="241013" y="206027"/>
                </a:lnTo>
                <a:lnTo>
                  <a:pt x="245295" y="193700"/>
                </a:lnTo>
                <a:lnTo>
                  <a:pt x="248346" y="183267"/>
                </a:lnTo>
                <a:lnTo>
                  <a:pt x="251692" y="173883"/>
                </a:lnTo>
                <a:lnTo>
                  <a:pt x="254749" y="162896"/>
                </a:lnTo>
                <a:lnTo>
                  <a:pt x="257673" y="150689"/>
                </a:lnTo>
                <a:lnTo>
                  <a:pt x="260623" y="137647"/>
                </a:lnTo>
                <a:lnTo>
                  <a:pt x="263758" y="124150"/>
                </a:lnTo>
                <a:lnTo>
                  <a:pt x="267235" y="110582"/>
                </a:lnTo>
                <a:lnTo>
                  <a:pt x="271213" y="97327"/>
                </a:lnTo>
                <a:lnTo>
                  <a:pt x="275849" y="84765"/>
                </a:lnTo>
                <a:lnTo>
                  <a:pt x="281302" y="73281"/>
                </a:lnTo>
                <a:lnTo>
                  <a:pt x="273988" y="65872"/>
                </a:lnTo>
                <a:lnTo>
                  <a:pt x="244210" y="36202"/>
                </a:lnTo>
                <a:lnTo>
                  <a:pt x="210896" y="8689"/>
                </a:lnTo>
                <a:lnTo>
                  <a:pt x="191943" y="0"/>
                </a:lnTo>
                <a:lnTo>
                  <a:pt x="180920" y="1572"/>
                </a:lnTo>
                <a:lnTo>
                  <a:pt x="171950" y="7517"/>
                </a:lnTo>
                <a:lnTo>
                  <a:pt x="164510" y="16741"/>
                </a:lnTo>
                <a:lnTo>
                  <a:pt x="158077" y="28151"/>
                </a:lnTo>
                <a:lnTo>
                  <a:pt x="152128" y="40654"/>
                </a:lnTo>
                <a:lnTo>
                  <a:pt x="146140" y="53157"/>
                </a:lnTo>
                <a:lnTo>
                  <a:pt x="139590" y="64567"/>
                </a:lnTo>
                <a:lnTo>
                  <a:pt x="131954" y="73791"/>
                </a:lnTo>
                <a:lnTo>
                  <a:pt x="122709" y="79736"/>
                </a:lnTo>
                <a:lnTo>
                  <a:pt x="111331" y="81309"/>
                </a:lnTo>
                <a:lnTo>
                  <a:pt x="102415" y="76221"/>
                </a:lnTo>
                <a:lnTo>
                  <a:pt x="96438" y="69142"/>
                </a:lnTo>
                <a:lnTo>
                  <a:pt x="82697" y="70456"/>
                </a:lnTo>
                <a:lnTo>
                  <a:pt x="69132" y="75309"/>
                </a:lnTo>
                <a:lnTo>
                  <a:pt x="64115" y="85677"/>
                </a:lnTo>
                <a:lnTo>
                  <a:pt x="60974" y="97876"/>
                </a:lnTo>
                <a:lnTo>
                  <a:pt x="58533" y="110884"/>
                </a:lnTo>
                <a:lnTo>
                  <a:pt x="55613" y="123677"/>
                </a:lnTo>
                <a:lnTo>
                  <a:pt x="49691" y="135278"/>
                </a:lnTo>
                <a:lnTo>
                  <a:pt x="41857" y="143607"/>
                </a:lnTo>
                <a:lnTo>
                  <a:pt x="33121" y="150170"/>
                </a:lnTo>
                <a:lnTo>
                  <a:pt x="24490" y="156475"/>
                </a:lnTo>
                <a:lnTo>
                  <a:pt x="16972" y="164029"/>
                </a:lnTo>
                <a:lnTo>
                  <a:pt x="11575" y="174338"/>
                </a:lnTo>
                <a:lnTo>
                  <a:pt x="10075" y="190044"/>
                </a:lnTo>
                <a:lnTo>
                  <a:pt x="9502" y="202129"/>
                </a:lnTo>
                <a:lnTo>
                  <a:pt x="8542" y="212746"/>
                </a:lnTo>
                <a:lnTo>
                  <a:pt x="6476" y="224285"/>
                </a:lnTo>
                <a:lnTo>
                  <a:pt x="203" y="226813"/>
                </a:lnTo>
                <a:lnTo>
                  <a:pt x="0" y="229848"/>
                </a:lnTo>
                <a:lnTo>
                  <a:pt x="3039" y="243392"/>
                </a:lnTo>
                <a:lnTo>
                  <a:pt x="12471" y="252500"/>
                </a:lnTo>
                <a:lnTo>
                  <a:pt x="25029" y="257811"/>
                </a:lnTo>
                <a:lnTo>
                  <a:pt x="40052" y="260411"/>
                </a:lnTo>
                <a:lnTo>
                  <a:pt x="53165" y="263515"/>
                </a:lnTo>
                <a:lnTo>
                  <a:pt x="64746" y="265910"/>
                </a:lnTo>
                <a:lnTo>
                  <a:pt x="75174" y="266386"/>
                </a:lnTo>
                <a:lnTo>
                  <a:pt x="84826" y="263729"/>
                </a:lnTo>
                <a:lnTo>
                  <a:pt x="82689" y="254384"/>
                </a:lnTo>
                <a:lnTo>
                  <a:pt x="79692" y="254194"/>
                </a:lnTo>
                <a:lnTo>
                  <a:pt x="80416" y="245164"/>
                </a:lnTo>
                <a:lnTo>
                  <a:pt x="80860" y="239195"/>
                </a:lnTo>
                <a:lnTo>
                  <a:pt x="93116" y="237074"/>
                </a:lnTo>
                <a:lnTo>
                  <a:pt x="99377" y="234560"/>
                </a:lnTo>
                <a:lnTo>
                  <a:pt x="117424" y="235957"/>
                </a:lnTo>
                <a:lnTo>
                  <a:pt x="115989" y="254029"/>
                </a:lnTo>
                <a:lnTo>
                  <a:pt x="105826" y="263452"/>
                </a:lnTo>
                <a:lnTo>
                  <a:pt x="99886" y="273925"/>
                </a:lnTo>
                <a:lnTo>
                  <a:pt x="125907" y="281943"/>
                </a:lnTo>
                <a:lnTo>
                  <a:pt x="120168" y="294281"/>
                </a:lnTo>
                <a:lnTo>
                  <a:pt x="108429" y="301049"/>
                </a:lnTo>
                <a:lnTo>
                  <a:pt x="96075" y="315890"/>
                </a:lnTo>
                <a:lnTo>
                  <a:pt x="107594" y="322812"/>
                </a:lnTo>
                <a:lnTo>
                  <a:pt x="107848" y="319865"/>
                </a:lnTo>
                <a:lnTo>
                  <a:pt x="117081" y="317579"/>
                </a:lnTo>
                <a:lnTo>
                  <a:pt x="120116" y="31777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378"/>
          <p:cNvSpPr/>
          <p:nvPr/>
        </p:nvSpPr>
        <p:spPr>
          <a:xfrm>
            <a:off x="4448388" y="3869598"/>
            <a:ext cx="1016543" cy="1384299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379"/>
          <p:cNvSpPr/>
          <p:nvPr/>
        </p:nvSpPr>
        <p:spPr>
          <a:xfrm>
            <a:off x="4448388" y="3857092"/>
            <a:ext cx="1016635" cy="1397000"/>
          </a:xfrm>
          <a:custGeom>
            <a:avLst/>
            <a:gdLst/>
            <a:ahLst/>
            <a:cxnLst/>
            <a:rect l="l" t="t" r="r" b="b"/>
            <a:pathLst>
              <a:path w="1016635" h="1397000">
                <a:moveTo>
                  <a:pt x="153248" y="308063"/>
                </a:moveTo>
                <a:lnTo>
                  <a:pt x="130355" y="341971"/>
                </a:lnTo>
                <a:lnTo>
                  <a:pt x="107845" y="370923"/>
                </a:lnTo>
                <a:lnTo>
                  <a:pt x="100542" y="380295"/>
                </a:lnTo>
                <a:lnTo>
                  <a:pt x="72986" y="421085"/>
                </a:lnTo>
                <a:lnTo>
                  <a:pt x="66633" y="432989"/>
                </a:lnTo>
                <a:lnTo>
                  <a:pt x="58580" y="442070"/>
                </a:lnTo>
                <a:lnTo>
                  <a:pt x="47808" y="447592"/>
                </a:lnTo>
                <a:lnTo>
                  <a:pt x="36982" y="452316"/>
                </a:lnTo>
                <a:lnTo>
                  <a:pt x="28766" y="459002"/>
                </a:lnTo>
                <a:lnTo>
                  <a:pt x="29391" y="473011"/>
                </a:lnTo>
                <a:lnTo>
                  <a:pt x="34038" y="482745"/>
                </a:lnTo>
                <a:lnTo>
                  <a:pt x="31308" y="495943"/>
                </a:lnTo>
                <a:lnTo>
                  <a:pt x="24039" y="505971"/>
                </a:lnTo>
                <a:lnTo>
                  <a:pt x="14733" y="514654"/>
                </a:lnTo>
                <a:lnTo>
                  <a:pt x="5886" y="523813"/>
                </a:lnTo>
                <a:lnTo>
                  <a:pt x="0" y="535270"/>
                </a:lnTo>
                <a:lnTo>
                  <a:pt x="1875" y="550147"/>
                </a:lnTo>
                <a:lnTo>
                  <a:pt x="8732" y="560070"/>
                </a:lnTo>
                <a:lnTo>
                  <a:pt x="17219" y="567718"/>
                </a:lnTo>
                <a:lnTo>
                  <a:pt x="23982" y="575769"/>
                </a:lnTo>
                <a:lnTo>
                  <a:pt x="22894" y="592106"/>
                </a:lnTo>
                <a:lnTo>
                  <a:pt x="19925" y="604441"/>
                </a:lnTo>
                <a:lnTo>
                  <a:pt x="16429" y="614896"/>
                </a:lnTo>
                <a:lnTo>
                  <a:pt x="13755" y="625590"/>
                </a:lnTo>
                <a:lnTo>
                  <a:pt x="33926" y="660314"/>
                </a:lnTo>
                <a:lnTo>
                  <a:pt x="57389" y="670897"/>
                </a:lnTo>
                <a:lnTo>
                  <a:pt x="71491" y="676297"/>
                </a:lnTo>
                <a:lnTo>
                  <a:pt x="107902" y="694721"/>
                </a:lnTo>
                <a:lnTo>
                  <a:pt x="143348" y="728422"/>
                </a:lnTo>
                <a:lnTo>
                  <a:pt x="158347" y="755049"/>
                </a:lnTo>
                <a:lnTo>
                  <a:pt x="164742" y="765180"/>
                </a:lnTo>
                <a:lnTo>
                  <a:pt x="167918" y="773698"/>
                </a:lnTo>
                <a:lnTo>
                  <a:pt x="164819" y="787798"/>
                </a:lnTo>
                <a:lnTo>
                  <a:pt x="158657" y="799255"/>
                </a:lnTo>
                <a:lnTo>
                  <a:pt x="151304" y="809285"/>
                </a:lnTo>
                <a:lnTo>
                  <a:pt x="144633" y="819108"/>
                </a:lnTo>
                <a:lnTo>
                  <a:pt x="141065" y="830506"/>
                </a:lnTo>
                <a:lnTo>
                  <a:pt x="140339" y="841798"/>
                </a:lnTo>
                <a:lnTo>
                  <a:pt x="140167" y="853189"/>
                </a:lnTo>
                <a:lnTo>
                  <a:pt x="138263" y="864883"/>
                </a:lnTo>
                <a:lnTo>
                  <a:pt x="133206" y="874176"/>
                </a:lnTo>
                <a:lnTo>
                  <a:pt x="126389" y="884681"/>
                </a:lnTo>
                <a:lnTo>
                  <a:pt x="118517" y="895919"/>
                </a:lnTo>
                <a:lnTo>
                  <a:pt x="110297" y="907412"/>
                </a:lnTo>
                <a:lnTo>
                  <a:pt x="102435" y="918681"/>
                </a:lnTo>
                <a:lnTo>
                  <a:pt x="95635" y="929247"/>
                </a:lnTo>
                <a:lnTo>
                  <a:pt x="88836" y="938980"/>
                </a:lnTo>
                <a:lnTo>
                  <a:pt x="80438" y="945194"/>
                </a:lnTo>
                <a:lnTo>
                  <a:pt x="71687" y="950064"/>
                </a:lnTo>
                <a:lnTo>
                  <a:pt x="63829" y="955764"/>
                </a:lnTo>
                <a:lnTo>
                  <a:pt x="58110" y="964468"/>
                </a:lnTo>
                <a:lnTo>
                  <a:pt x="57761" y="982466"/>
                </a:lnTo>
                <a:lnTo>
                  <a:pt x="60477" y="996496"/>
                </a:lnTo>
                <a:lnTo>
                  <a:pt x="65092" y="1007637"/>
                </a:lnTo>
                <a:lnTo>
                  <a:pt x="70436" y="1016966"/>
                </a:lnTo>
                <a:lnTo>
                  <a:pt x="75344" y="1025561"/>
                </a:lnTo>
                <a:lnTo>
                  <a:pt x="78844" y="1040803"/>
                </a:lnTo>
                <a:lnTo>
                  <a:pt x="78880" y="1053116"/>
                </a:lnTo>
                <a:lnTo>
                  <a:pt x="77173" y="1063800"/>
                </a:lnTo>
                <a:lnTo>
                  <a:pt x="75442" y="1074154"/>
                </a:lnTo>
                <a:lnTo>
                  <a:pt x="76883" y="1087521"/>
                </a:lnTo>
                <a:lnTo>
                  <a:pt x="84805" y="1132491"/>
                </a:lnTo>
                <a:lnTo>
                  <a:pt x="104466" y="1163878"/>
                </a:lnTo>
                <a:lnTo>
                  <a:pt x="118066" y="1163855"/>
                </a:lnTo>
                <a:lnTo>
                  <a:pt x="158392" y="1134554"/>
                </a:lnTo>
                <a:lnTo>
                  <a:pt x="164008" y="1123573"/>
                </a:lnTo>
                <a:lnTo>
                  <a:pt x="177416" y="1123161"/>
                </a:lnTo>
                <a:lnTo>
                  <a:pt x="174419" y="1122946"/>
                </a:lnTo>
                <a:lnTo>
                  <a:pt x="180388" y="1123403"/>
                </a:lnTo>
                <a:lnTo>
                  <a:pt x="186637" y="1120863"/>
                </a:lnTo>
                <a:lnTo>
                  <a:pt x="190116" y="1115110"/>
                </a:lnTo>
                <a:lnTo>
                  <a:pt x="190586" y="1109090"/>
                </a:lnTo>
                <a:lnTo>
                  <a:pt x="187290" y="1097258"/>
                </a:lnTo>
                <a:lnTo>
                  <a:pt x="183411" y="1085602"/>
                </a:lnTo>
                <a:lnTo>
                  <a:pt x="201483" y="1085735"/>
                </a:lnTo>
                <a:lnTo>
                  <a:pt x="211871" y="1094315"/>
                </a:lnTo>
                <a:lnTo>
                  <a:pt x="219522" y="1105360"/>
                </a:lnTo>
                <a:lnTo>
                  <a:pt x="226643" y="1116403"/>
                </a:lnTo>
                <a:lnTo>
                  <a:pt x="235444" y="1124981"/>
                </a:lnTo>
                <a:lnTo>
                  <a:pt x="252713" y="1126168"/>
                </a:lnTo>
                <a:lnTo>
                  <a:pt x="265652" y="1124516"/>
                </a:lnTo>
                <a:lnTo>
                  <a:pt x="275978" y="1121511"/>
                </a:lnTo>
                <a:lnTo>
                  <a:pt x="285405" y="1118638"/>
                </a:lnTo>
                <a:lnTo>
                  <a:pt x="295651" y="1117383"/>
                </a:lnTo>
                <a:lnTo>
                  <a:pt x="328639" y="1138488"/>
                </a:lnTo>
                <a:lnTo>
                  <a:pt x="334123" y="1165413"/>
                </a:lnTo>
                <a:lnTo>
                  <a:pt x="331858" y="1183348"/>
                </a:lnTo>
                <a:lnTo>
                  <a:pt x="328352" y="1197899"/>
                </a:lnTo>
                <a:lnTo>
                  <a:pt x="324102" y="1209955"/>
                </a:lnTo>
                <a:lnTo>
                  <a:pt x="319606" y="1220409"/>
                </a:lnTo>
                <a:lnTo>
                  <a:pt x="315360" y="1230152"/>
                </a:lnTo>
                <a:lnTo>
                  <a:pt x="311863" y="1240075"/>
                </a:lnTo>
                <a:lnTo>
                  <a:pt x="309612" y="1251071"/>
                </a:lnTo>
                <a:lnTo>
                  <a:pt x="309845" y="1267258"/>
                </a:lnTo>
                <a:lnTo>
                  <a:pt x="313119" y="1280525"/>
                </a:lnTo>
                <a:lnTo>
                  <a:pt x="349653" y="1310703"/>
                </a:lnTo>
                <a:lnTo>
                  <a:pt x="391896" y="1318144"/>
                </a:lnTo>
                <a:lnTo>
                  <a:pt x="406943" y="1319414"/>
                </a:lnTo>
                <a:lnTo>
                  <a:pt x="424272" y="1318669"/>
                </a:lnTo>
                <a:lnTo>
                  <a:pt x="436480" y="1314338"/>
                </a:lnTo>
                <a:lnTo>
                  <a:pt x="445581" y="1308062"/>
                </a:lnTo>
                <a:lnTo>
                  <a:pt x="453589" y="1301480"/>
                </a:lnTo>
                <a:lnTo>
                  <a:pt x="465719" y="1296013"/>
                </a:lnTo>
                <a:lnTo>
                  <a:pt x="476893" y="1293679"/>
                </a:lnTo>
                <a:lnTo>
                  <a:pt x="487867" y="1293133"/>
                </a:lnTo>
                <a:lnTo>
                  <a:pt x="499397" y="1293030"/>
                </a:lnTo>
                <a:lnTo>
                  <a:pt x="512240" y="1292027"/>
                </a:lnTo>
                <a:lnTo>
                  <a:pt x="549127" y="1279126"/>
                </a:lnTo>
                <a:lnTo>
                  <a:pt x="579419" y="1252331"/>
                </a:lnTo>
                <a:lnTo>
                  <a:pt x="587455" y="1242726"/>
                </a:lnTo>
                <a:lnTo>
                  <a:pt x="599301" y="1247281"/>
                </a:lnTo>
                <a:lnTo>
                  <a:pt x="636621" y="1262394"/>
                </a:lnTo>
                <a:lnTo>
                  <a:pt x="670686" y="1278506"/>
                </a:lnTo>
                <a:lnTo>
                  <a:pt x="702524" y="1282416"/>
                </a:lnTo>
                <a:lnTo>
                  <a:pt x="741853" y="1287238"/>
                </a:lnTo>
                <a:lnTo>
                  <a:pt x="762628" y="1289668"/>
                </a:lnTo>
                <a:lnTo>
                  <a:pt x="770042" y="1294674"/>
                </a:lnTo>
                <a:lnTo>
                  <a:pt x="774301" y="1306067"/>
                </a:lnTo>
                <a:lnTo>
                  <a:pt x="776935" y="1320673"/>
                </a:lnTo>
                <a:lnTo>
                  <a:pt x="779474" y="1335314"/>
                </a:lnTo>
                <a:lnTo>
                  <a:pt x="791043" y="1333296"/>
                </a:lnTo>
                <a:lnTo>
                  <a:pt x="804172" y="1330899"/>
                </a:lnTo>
                <a:lnTo>
                  <a:pt x="816965" y="1330175"/>
                </a:lnTo>
                <a:lnTo>
                  <a:pt x="824502" y="1337417"/>
                </a:lnTo>
                <a:lnTo>
                  <a:pt x="828456" y="1350991"/>
                </a:lnTo>
                <a:lnTo>
                  <a:pt x="851312" y="1368405"/>
                </a:lnTo>
                <a:lnTo>
                  <a:pt x="886452" y="1393474"/>
                </a:lnTo>
                <a:lnTo>
                  <a:pt x="896341" y="1396806"/>
                </a:lnTo>
                <a:lnTo>
                  <a:pt x="914991" y="1395006"/>
                </a:lnTo>
                <a:lnTo>
                  <a:pt x="924877" y="1387975"/>
                </a:lnTo>
                <a:lnTo>
                  <a:pt x="928345" y="1378985"/>
                </a:lnTo>
                <a:lnTo>
                  <a:pt x="929358" y="1366201"/>
                </a:lnTo>
                <a:lnTo>
                  <a:pt x="930031" y="1357159"/>
                </a:lnTo>
                <a:lnTo>
                  <a:pt x="935762" y="1344700"/>
                </a:lnTo>
                <a:lnTo>
                  <a:pt x="943214" y="1334745"/>
                </a:lnTo>
                <a:lnTo>
                  <a:pt x="944433" y="1328076"/>
                </a:lnTo>
                <a:lnTo>
                  <a:pt x="944636" y="1325079"/>
                </a:lnTo>
                <a:lnTo>
                  <a:pt x="945373" y="1315986"/>
                </a:lnTo>
                <a:lnTo>
                  <a:pt x="939120" y="1304522"/>
                </a:lnTo>
                <a:lnTo>
                  <a:pt x="928823" y="1294064"/>
                </a:lnTo>
                <a:lnTo>
                  <a:pt x="918158" y="1284538"/>
                </a:lnTo>
                <a:lnTo>
                  <a:pt x="910805" y="1275875"/>
                </a:lnTo>
                <a:lnTo>
                  <a:pt x="914360" y="1260713"/>
                </a:lnTo>
                <a:lnTo>
                  <a:pt x="922300" y="1250092"/>
                </a:lnTo>
                <a:lnTo>
                  <a:pt x="932011" y="1241759"/>
                </a:lnTo>
                <a:lnTo>
                  <a:pt x="940875" y="1233465"/>
                </a:lnTo>
                <a:lnTo>
                  <a:pt x="946278" y="1222958"/>
                </a:lnTo>
                <a:lnTo>
                  <a:pt x="945360" y="1207503"/>
                </a:lnTo>
                <a:lnTo>
                  <a:pt x="941427" y="1195878"/>
                </a:lnTo>
                <a:lnTo>
                  <a:pt x="937659" y="1186401"/>
                </a:lnTo>
                <a:lnTo>
                  <a:pt x="883282" y="1181200"/>
                </a:lnTo>
                <a:lnTo>
                  <a:pt x="879253" y="1173340"/>
                </a:lnTo>
                <a:lnTo>
                  <a:pt x="876759" y="1161963"/>
                </a:lnTo>
                <a:lnTo>
                  <a:pt x="875561" y="1148273"/>
                </a:lnTo>
                <a:lnTo>
                  <a:pt x="875426" y="1133472"/>
                </a:lnTo>
                <a:lnTo>
                  <a:pt x="876116" y="1118764"/>
                </a:lnTo>
                <a:lnTo>
                  <a:pt x="878805" y="1102410"/>
                </a:lnTo>
                <a:lnTo>
                  <a:pt x="883127" y="1091612"/>
                </a:lnTo>
                <a:lnTo>
                  <a:pt x="888123" y="1083044"/>
                </a:lnTo>
                <a:lnTo>
                  <a:pt x="892832" y="1073378"/>
                </a:lnTo>
                <a:lnTo>
                  <a:pt x="889455" y="1063789"/>
                </a:lnTo>
                <a:lnTo>
                  <a:pt x="886673" y="1060525"/>
                </a:lnTo>
                <a:lnTo>
                  <a:pt x="884336" y="1051330"/>
                </a:lnTo>
                <a:lnTo>
                  <a:pt x="895951" y="1044598"/>
                </a:lnTo>
                <a:lnTo>
                  <a:pt x="904118" y="1036728"/>
                </a:lnTo>
                <a:lnTo>
                  <a:pt x="912572" y="1028321"/>
                </a:lnTo>
                <a:lnTo>
                  <a:pt x="925253" y="1017720"/>
                </a:lnTo>
                <a:lnTo>
                  <a:pt x="933626" y="1009781"/>
                </a:lnTo>
                <a:lnTo>
                  <a:pt x="937834" y="995033"/>
                </a:lnTo>
                <a:lnTo>
                  <a:pt x="944185" y="983504"/>
                </a:lnTo>
                <a:lnTo>
                  <a:pt x="951206" y="973630"/>
                </a:lnTo>
                <a:lnTo>
                  <a:pt x="957423" y="963846"/>
                </a:lnTo>
                <a:lnTo>
                  <a:pt x="961364" y="952588"/>
                </a:lnTo>
                <a:lnTo>
                  <a:pt x="958793" y="940970"/>
                </a:lnTo>
                <a:lnTo>
                  <a:pt x="953398" y="930823"/>
                </a:lnTo>
                <a:lnTo>
                  <a:pt x="955756" y="915955"/>
                </a:lnTo>
                <a:lnTo>
                  <a:pt x="961303" y="904730"/>
                </a:lnTo>
                <a:lnTo>
                  <a:pt x="965816" y="894629"/>
                </a:lnTo>
                <a:lnTo>
                  <a:pt x="964472" y="881177"/>
                </a:lnTo>
                <a:lnTo>
                  <a:pt x="958991" y="870708"/>
                </a:lnTo>
                <a:lnTo>
                  <a:pt x="951208" y="861901"/>
                </a:lnTo>
                <a:lnTo>
                  <a:pt x="942954" y="853433"/>
                </a:lnTo>
                <a:lnTo>
                  <a:pt x="936064" y="843984"/>
                </a:lnTo>
                <a:lnTo>
                  <a:pt x="932369" y="832230"/>
                </a:lnTo>
                <a:lnTo>
                  <a:pt x="936321" y="814708"/>
                </a:lnTo>
                <a:lnTo>
                  <a:pt x="943475" y="803348"/>
                </a:lnTo>
                <a:lnTo>
                  <a:pt x="950308" y="794986"/>
                </a:lnTo>
                <a:lnTo>
                  <a:pt x="950349" y="782607"/>
                </a:lnTo>
                <a:lnTo>
                  <a:pt x="946797" y="772802"/>
                </a:lnTo>
                <a:lnTo>
                  <a:pt x="942153" y="763131"/>
                </a:lnTo>
                <a:lnTo>
                  <a:pt x="938917" y="751154"/>
                </a:lnTo>
                <a:lnTo>
                  <a:pt x="961188" y="714792"/>
                </a:lnTo>
                <a:lnTo>
                  <a:pt x="989638" y="705475"/>
                </a:lnTo>
                <a:lnTo>
                  <a:pt x="998652" y="702177"/>
                </a:lnTo>
                <a:lnTo>
                  <a:pt x="1006585" y="697654"/>
                </a:lnTo>
                <a:lnTo>
                  <a:pt x="1012930" y="691229"/>
                </a:lnTo>
                <a:lnTo>
                  <a:pt x="1016543" y="674597"/>
                </a:lnTo>
                <a:lnTo>
                  <a:pt x="1007526" y="673912"/>
                </a:lnTo>
                <a:lnTo>
                  <a:pt x="1010511" y="674128"/>
                </a:lnTo>
                <a:lnTo>
                  <a:pt x="998051" y="674221"/>
                </a:lnTo>
                <a:lnTo>
                  <a:pt x="986211" y="674778"/>
                </a:lnTo>
                <a:lnTo>
                  <a:pt x="974328" y="673155"/>
                </a:lnTo>
                <a:lnTo>
                  <a:pt x="958037" y="665680"/>
                </a:lnTo>
                <a:lnTo>
                  <a:pt x="947125" y="660120"/>
                </a:lnTo>
                <a:lnTo>
                  <a:pt x="938147" y="656777"/>
                </a:lnTo>
                <a:lnTo>
                  <a:pt x="924300" y="656154"/>
                </a:lnTo>
                <a:lnTo>
                  <a:pt x="911425" y="656263"/>
                </a:lnTo>
                <a:lnTo>
                  <a:pt x="899328" y="656077"/>
                </a:lnTo>
                <a:lnTo>
                  <a:pt x="887811" y="654567"/>
                </a:lnTo>
                <a:lnTo>
                  <a:pt x="886248" y="637487"/>
                </a:lnTo>
                <a:lnTo>
                  <a:pt x="885008" y="625432"/>
                </a:lnTo>
                <a:lnTo>
                  <a:pt x="884095" y="617060"/>
                </a:lnTo>
                <a:lnTo>
                  <a:pt x="883511" y="611026"/>
                </a:lnTo>
                <a:lnTo>
                  <a:pt x="883258" y="605987"/>
                </a:lnTo>
                <a:lnTo>
                  <a:pt x="883339" y="600599"/>
                </a:lnTo>
                <a:lnTo>
                  <a:pt x="896780" y="556465"/>
                </a:lnTo>
                <a:lnTo>
                  <a:pt x="905863" y="546823"/>
                </a:lnTo>
                <a:lnTo>
                  <a:pt x="913164" y="538103"/>
                </a:lnTo>
                <a:lnTo>
                  <a:pt x="905936" y="500661"/>
                </a:lnTo>
                <a:lnTo>
                  <a:pt x="885251" y="469048"/>
                </a:lnTo>
                <a:lnTo>
                  <a:pt x="878329" y="458758"/>
                </a:lnTo>
                <a:lnTo>
                  <a:pt x="872452" y="448218"/>
                </a:lnTo>
                <a:lnTo>
                  <a:pt x="868254" y="437204"/>
                </a:lnTo>
                <a:lnTo>
                  <a:pt x="866853" y="421520"/>
                </a:lnTo>
                <a:lnTo>
                  <a:pt x="868354" y="408565"/>
                </a:lnTo>
                <a:lnTo>
                  <a:pt x="871171" y="397520"/>
                </a:lnTo>
                <a:lnTo>
                  <a:pt x="873717" y="387566"/>
                </a:lnTo>
                <a:lnTo>
                  <a:pt x="874406" y="377883"/>
                </a:lnTo>
                <a:lnTo>
                  <a:pt x="869244" y="366396"/>
                </a:lnTo>
                <a:lnTo>
                  <a:pt x="858873" y="358539"/>
                </a:lnTo>
                <a:lnTo>
                  <a:pt x="845668" y="353301"/>
                </a:lnTo>
                <a:lnTo>
                  <a:pt x="831999" y="349669"/>
                </a:lnTo>
                <a:lnTo>
                  <a:pt x="836061" y="337567"/>
                </a:lnTo>
                <a:lnTo>
                  <a:pt x="843692" y="329249"/>
                </a:lnTo>
                <a:lnTo>
                  <a:pt x="853202" y="322996"/>
                </a:lnTo>
                <a:lnTo>
                  <a:pt x="862900" y="317088"/>
                </a:lnTo>
                <a:lnTo>
                  <a:pt x="871095" y="309806"/>
                </a:lnTo>
                <a:lnTo>
                  <a:pt x="876097" y="299428"/>
                </a:lnTo>
                <a:lnTo>
                  <a:pt x="877095" y="283507"/>
                </a:lnTo>
                <a:lnTo>
                  <a:pt x="877508" y="267745"/>
                </a:lnTo>
                <a:lnTo>
                  <a:pt x="877360" y="252147"/>
                </a:lnTo>
                <a:lnTo>
                  <a:pt x="873774" y="206359"/>
                </a:lnTo>
                <a:lnTo>
                  <a:pt x="865953" y="162141"/>
                </a:lnTo>
                <a:lnTo>
                  <a:pt x="854508" y="119570"/>
                </a:lnTo>
                <a:lnTo>
                  <a:pt x="840052" y="78724"/>
                </a:lnTo>
                <a:lnTo>
                  <a:pt x="823197" y="39681"/>
                </a:lnTo>
                <a:lnTo>
                  <a:pt x="810930" y="14693"/>
                </a:lnTo>
                <a:lnTo>
                  <a:pt x="801282" y="22190"/>
                </a:lnTo>
                <a:lnTo>
                  <a:pt x="795204" y="32363"/>
                </a:lnTo>
                <a:lnTo>
                  <a:pt x="789548" y="41958"/>
                </a:lnTo>
                <a:lnTo>
                  <a:pt x="781169" y="47719"/>
                </a:lnTo>
                <a:lnTo>
                  <a:pt x="767921" y="44162"/>
                </a:lnTo>
                <a:lnTo>
                  <a:pt x="756935" y="37690"/>
                </a:lnTo>
                <a:lnTo>
                  <a:pt x="741873" y="38625"/>
                </a:lnTo>
                <a:lnTo>
                  <a:pt x="731839" y="45577"/>
                </a:lnTo>
                <a:lnTo>
                  <a:pt x="724950" y="52239"/>
                </a:lnTo>
                <a:lnTo>
                  <a:pt x="711638" y="56825"/>
                </a:lnTo>
                <a:lnTo>
                  <a:pt x="700494" y="56005"/>
                </a:lnTo>
                <a:lnTo>
                  <a:pt x="690424" y="52722"/>
                </a:lnTo>
                <a:lnTo>
                  <a:pt x="680336" y="49923"/>
                </a:lnTo>
                <a:lnTo>
                  <a:pt x="663556" y="47601"/>
                </a:lnTo>
                <a:lnTo>
                  <a:pt x="650575" y="44081"/>
                </a:lnTo>
                <a:lnTo>
                  <a:pt x="639951" y="39926"/>
                </a:lnTo>
                <a:lnTo>
                  <a:pt x="630239" y="35697"/>
                </a:lnTo>
                <a:lnTo>
                  <a:pt x="619997" y="31956"/>
                </a:lnTo>
                <a:lnTo>
                  <a:pt x="607781" y="29265"/>
                </a:lnTo>
                <a:lnTo>
                  <a:pt x="591519" y="30127"/>
                </a:lnTo>
                <a:lnTo>
                  <a:pt x="580661" y="33951"/>
                </a:lnTo>
                <a:lnTo>
                  <a:pt x="571232" y="37352"/>
                </a:lnTo>
                <a:lnTo>
                  <a:pt x="560442" y="32716"/>
                </a:lnTo>
                <a:lnTo>
                  <a:pt x="553421" y="22339"/>
                </a:lnTo>
                <a:lnTo>
                  <a:pt x="547630" y="10130"/>
                </a:lnTo>
                <a:lnTo>
                  <a:pt x="540535" y="0"/>
                </a:lnTo>
                <a:lnTo>
                  <a:pt x="522387" y="48"/>
                </a:lnTo>
                <a:lnTo>
                  <a:pt x="510347" y="5466"/>
                </a:lnTo>
                <a:lnTo>
                  <a:pt x="502292" y="13405"/>
                </a:lnTo>
                <a:lnTo>
                  <a:pt x="496099" y="21013"/>
                </a:lnTo>
                <a:lnTo>
                  <a:pt x="489645" y="25439"/>
                </a:lnTo>
                <a:lnTo>
                  <a:pt x="477581" y="24992"/>
                </a:lnTo>
                <a:lnTo>
                  <a:pt x="475054" y="18744"/>
                </a:lnTo>
                <a:lnTo>
                  <a:pt x="466062" y="18007"/>
                </a:lnTo>
                <a:lnTo>
                  <a:pt x="427968" y="24713"/>
                </a:lnTo>
                <a:lnTo>
                  <a:pt x="393907" y="44709"/>
                </a:lnTo>
                <a:lnTo>
                  <a:pt x="372978" y="60681"/>
                </a:lnTo>
                <a:lnTo>
                  <a:pt x="362943" y="68392"/>
                </a:lnTo>
                <a:lnTo>
                  <a:pt x="353149" y="75446"/>
                </a:lnTo>
                <a:lnTo>
                  <a:pt x="343561" y="81486"/>
                </a:lnTo>
                <a:lnTo>
                  <a:pt x="334144" y="86158"/>
                </a:lnTo>
                <a:lnTo>
                  <a:pt x="329581" y="90830"/>
                </a:lnTo>
                <a:lnTo>
                  <a:pt x="304263" y="129785"/>
                </a:lnTo>
                <a:lnTo>
                  <a:pt x="281120" y="174558"/>
                </a:lnTo>
                <a:lnTo>
                  <a:pt x="277289" y="188045"/>
                </a:lnTo>
                <a:lnTo>
                  <a:pt x="271180" y="197223"/>
                </a:lnTo>
                <a:lnTo>
                  <a:pt x="255521" y="198093"/>
                </a:lnTo>
                <a:lnTo>
                  <a:pt x="252499" y="197903"/>
                </a:lnTo>
                <a:lnTo>
                  <a:pt x="246504" y="197433"/>
                </a:lnTo>
                <a:lnTo>
                  <a:pt x="238984" y="198259"/>
                </a:lnTo>
                <a:lnTo>
                  <a:pt x="210773" y="224814"/>
                </a:lnTo>
                <a:lnTo>
                  <a:pt x="188128" y="260273"/>
                </a:lnTo>
                <a:lnTo>
                  <a:pt x="179638" y="273364"/>
                </a:lnTo>
                <a:lnTo>
                  <a:pt x="170473" y="286562"/>
                </a:lnTo>
                <a:lnTo>
                  <a:pt x="160508" y="299551"/>
                </a:lnTo>
                <a:lnTo>
                  <a:pt x="153248" y="308063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380"/>
          <p:cNvSpPr/>
          <p:nvPr/>
        </p:nvSpPr>
        <p:spPr>
          <a:xfrm>
            <a:off x="4083635" y="2793097"/>
            <a:ext cx="1391067" cy="138430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381"/>
          <p:cNvSpPr/>
          <p:nvPr/>
        </p:nvSpPr>
        <p:spPr>
          <a:xfrm>
            <a:off x="4083635" y="2789478"/>
            <a:ext cx="1391285" cy="1388110"/>
          </a:xfrm>
          <a:custGeom>
            <a:avLst/>
            <a:gdLst/>
            <a:ahLst/>
            <a:cxnLst/>
            <a:rect l="l" t="t" r="r" b="b"/>
            <a:pathLst>
              <a:path w="1391285" h="1388110">
                <a:moveTo>
                  <a:pt x="122196" y="1217907"/>
                </a:moveTo>
                <a:lnTo>
                  <a:pt x="135131" y="1266296"/>
                </a:lnTo>
                <a:lnTo>
                  <a:pt x="151878" y="1311922"/>
                </a:lnTo>
                <a:lnTo>
                  <a:pt x="172043" y="1349729"/>
                </a:lnTo>
                <a:lnTo>
                  <a:pt x="186221" y="1363559"/>
                </a:lnTo>
                <a:lnTo>
                  <a:pt x="196482" y="1362499"/>
                </a:lnTo>
                <a:lnTo>
                  <a:pt x="204928" y="1357403"/>
                </a:lnTo>
                <a:lnTo>
                  <a:pt x="212074" y="1349236"/>
                </a:lnTo>
                <a:lnTo>
                  <a:pt x="218434" y="1338961"/>
                </a:lnTo>
                <a:lnTo>
                  <a:pt x="224524" y="1327542"/>
                </a:lnTo>
                <a:lnTo>
                  <a:pt x="230858" y="1315941"/>
                </a:lnTo>
                <a:lnTo>
                  <a:pt x="237951" y="1305124"/>
                </a:lnTo>
                <a:lnTo>
                  <a:pt x="246319" y="1296053"/>
                </a:lnTo>
                <a:lnTo>
                  <a:pt x="256475" y="1289691"/>
                </a:lnTo>
                <a:lnTo>
                  <a:pt x="268935" y="1287004"/>
                </a:lnTo>
                <a:lnTo>
                  <a:pt x="280445" y="1289012"/>
                </a:lnTo>
                <a:lnTo>
                  <a:pt x="306628" y="1321642"/>
                </a:lnTo>
                <a:lnTo>
                  <a:pt x="310056" y="1339426"/>
                </a:lnTo>
                <a:lnTo>
                  <a:pt x="311887" y="1348088"/>
                </a:lnTo>
                <a:lnTo>
                  <a:pt x="338478" y="1376642"/>
                </a:lnTo>
                <a:lnTo>
                  <a:pt x="359941" y="1377274"/>
                </a:lnTo>
                <a:lnTo>
                  <a:pt x="370904" y="1376984"/>
                </a:lnTo>
                <a:lnTo>
                  <a:pt x="382052" y="1376490"/>
                </a:lnTo>
                <a:lnTo>
                  <a:pt x="393411" y="1375946"/>
                </a:lnTo>
                <a:lnTo>
                  <a:pt x="405003" y="1375502"/>
                </a:lnTo>
                <a:lnTo>
                  <a:pt x="454193" y="1377755"/>
                </a:lnTo>
                <a:lnTo>
                  <a:pt x="494718" y="1387918"/>
                </a:lnTo>
                <a:lnTo>
                  <a:pt x="509740" y="1383766"/>
                </a:lnTo>
                <a:lnTo>
                  <a:pt x="537748" y="1350600"/>
                </a:lnTo>
                <a:lnTo>
                  <a:pt x="562879" y="1311875"/>
                </a:lnTo>
                <a:lnTo>
                  <a:pt x="570283" y="1300240"/>
                </a:lnTo>
                <a:lnTo>
                  <a:pt x="598311" y="1268247"/>
                </a:lnTo>
                <a:lnTo>
                  <a:pt x="605535" y="1265419"/>
                </a:lnTo>
                <a:lnTo>
                  <a:pt x="617242" y="1265519"/>
                </a:lnTo>
                <a:lnTo>
                  <a:pt x="620265" y="1265710"/>
                </a:lnTo>
                <a:lnTo>
                  <a:pt x="629282" y="1266446"/>
                </a:lnTo>
                <a:lnTo>
                  <a:pt x="638504" y="1262399"/>
                </a:lnTo>
                <a:lnTo>
                  <a:pt x="643476" y="1251214"/>
                </a:lnTo>
                <a:lnTo>
                  <a:pt x="647210" y="1237239"/>
                </a:lnTo>
                <a:lnTo>
                  <a:pt x="651263" y="1229302"/>
                </a:lnTo>
                <a:lnTo>
                  <a:pt x="674311" y="1189033"/>
                </a:lnTo>
                <a:lnTo>
                  <a:pt x="696020" y="1156145"/>
                </a:lnTo>
                <a:lnTo>
                  <a:pt x="705785" y="1151161"/>
                </a:lnTo>
                <a:lnTo>
                  <a:pt x="715623" y="1144922"/>
                </a:lnTo>
                <a:lnTo>
                  <a:pt x="725574" y="1137754"/>
                </a:lnTo>
                <a:lnTo>
                  <a:pt x="735677" y="1129984"/>
                </a:lnTo>
                <a:lnTo>
                  <a:pt x="745975" y="1121940"/>
                </a:lnTo>
                <a:lnTo>
                  <a:pt x="756506" y="1113949"/>
                </a:lnTo>
                <a:lnTo>
                  <a:pt x="789912" y="1093562"/>
                </a:lnTo>
                <a:lnTo>
                  <a:pt x="826885" y="1085425"/>
                </a:lnTo>
                <a:lnTo>
                  <a:pt x="840456" y="1089383"/>
                </a:lnTo>
                <a:lnTo>
                  <a:pt x="851037" y="1093264"/>
                </a:lnTo>
                <a:lnTo>
                  <a:pt x="859251" y="1089922"/>
                </a:lnTo>
                <a:lnTo>
                  <a:pt x="865832" y="1081168"/>
                </a:lnTo>
                <a:lnTo>
                  <a:pt x="873577" y="1071239"/>
                </a:lnTo>
                <a:lnTo>
                  <a:pt x="885285" y="1064372"/>
                </a:lnTo>
                <a:lnTo>
                  <a:pt x="900390" y="1068715"/>
                </a:lnTo>
                <a:lnTo>
                  <a:pt x="909829" y="1078467"/>
                </a:lnTo>
                <a:lnTo>
                  <a:pt x="916020" y="1090139"/>
                </a:lnTo>
                <a:lnTo>
                  <a:pt x="921383" y="1100244"/>
                </a:lnTo>
                <a:lnTo>
                  <a:pt x="928337" y="1105293"/>
                </a:lnTo>
                <a:lnTo>
                  <a:pt x="940471" y="1103435"/>
                </a:lnTo>
                <a:lnTo>
                  <a:pt x="950453" y="1098711"/>
                </a:lnTo>
                <a:lnTo>
                  <a:pt x="963099" y="1096037"/>
                </a:lnTo>
                <a:lnTo>
                  <a:pt x="977707" y="1098098"/>
                </a:lnTo>
                <a:lnTo>
                  <a:pt x="989331" y="1101422"/>
                </a:lnTo>
                <a:lnTo>
                  <a:pt x="999392" y="1105460"/>
                </a:lnTo>
                <a:lnTo>
                  <a:pt x="1009312" y="1109662"/>
                </a:lnTo>
                <a:lnTo>
                  <a:pt x="1020512" y="1113480"/>
                </a:lnTo>
                <a:lnTo>
                  <a:pt x="1034415" y="1116365"/>
                </a:lnTo>
                <a:lnTo>
                  <a:pt x="1047993" y="1118861"/>
                </a:lnTo>
                <a:lnTo>
                  <a:pt x="1059351" y="1122316"/>
                </a:lnTo>
                <a:lnTo>
                  <a:pt x="1069682" y="1124719"/>
                </a:lnTo>
                <a:lnTo>
                  <a:pt x="1080177" y="1124058"/>
                </a:lnTo>
                <a:lnTo>
                  <a:pt x="1092153" y="1115688"/>
                </a:lnTo>
                <a:lnTo>
                  <a:pt x="1101598" y="1106049"/>
                </a:lnTo>
                <a:lnTo>
                  <a:pt x="1110206" y="1101427"/>
                </a:lnTo>
                <a:lnTo>
                  <a:pt x="1123029" y="1106394"/>
                </a:lnTo>
                <a:lnTo>
                  <a:pt x="1133736" y="1113686"/>
                </a:lnTo>
                <a:lnTo>
                  <a:pt x="1146792" y="1112563"/>
                </a:lnTo>
                <a:lnTo>
                  <a:pt x="1154928" y="1106350"/>
                </a:lnTo>
                <a:lnTo>
                  <a:pt x="1160764" y="1097546"/>
                </a:lnTo>
                <a:lnTo>
                  <a:pt x="1166922" y="1088654"/>
                </a:lnTo>
                <a:lnTo>
                  <a:pt x="1203391" y="1063351"/>
                </a:lnTo>
                <a:lnTo>
                  <a:pt x="1223666" y="1043950"/>
                </a:lnTo>
                <a:lnTo>
                  <a:pt x="1232598" y="1035594"/>
                </a:lnTo>
                <a:lnTo>
                  <a:pt x="1240729" y="1029069"/>
                </a:lnTo>
                <a:lnTo>
                  <a:pt x="1248060" y="1025075"/>
                </a:lnTo>
                <a:lnTo>
                  <a:pt x="1259642" y="1023129"/>
                </a:lnTo>
                <a:lnTo>
                  <a:pt x="1270906" y="1023623"/>
                </a:lnTo>
                <a:lnTo>
                  <a:pt x="1281179" y="1024495"/>
                </a:lnTo>
                <a:lnTo>
                  <a:pt x="1289788" y="1023684"/>
                </a:lnTo>
                <a:lnTo>
                  <a:pt x="1296059" y="1019130"/>
                </a:lnTo>
                <a:lnTo>
                  <a:pt x="1299321" y="1008771"/>
                </a:lnTo>
                <a:lnTo>
                  <a:pt x="1297379" y="996055"/>
                </a:lnTo>
                <a:lnTo>
                  <a:pt x="1292161" y="984843"/>
                </a:lnTo>
                <a:lnTo>
                  <a:pt x="1287870" y="973640"/>
                </a:lnTo>
                <a:lnTo>
                  <a:pt x="1337904" y="862129"/>
                </a:lnTo>
                <a:lnTo>
                  <a:pt x="1347160" y="856714"/>
                </a:lnTo>
                <a:lnTo>
                  <a:pt x="1359355" y="851646"/>
                </a:lnTo>
                <a:lnTo>
                  <a:pt x="1372239" y="845683"/>
                </a:lnTo>
                <a:lnTo>
                  <a:pt x="1383560" y="837581"/>
                </a:lnTo>
                <a:lnTo>
                  <a:pt x="1391067" y="826096"/>
                </a:lnTo>
                <a:lnTo>
                  <a:pt x="1389950" y="809713"/>
                </a:lnTo>
                <a:lnTo>
                  <a:pt x="1383835" y="798197"/>
                </a:lnTo>
                <a:lnTo>
                  <a:pt x="1375133" y="789852"/>
                </a:lnTo>
                <a:lnTo>
                  <a:pt x="1366256" y="782983"/>
                </a:lnTo>
                <a:lnTo>
                  <a:pt x="1360176" y="770628"/>
                </a:lnTo>
                <a:lnTo>
                  <a:pt x="1356691" y="758621"/>
                </a:lnTo>
                <a:lnTo>
                  <a:pt x="1354945" y="747011"/>
                </a:lnTo>
                <a:lnTo>
                  <a:pt x="1354083" y="735847"/>
                </a:lnTo>
                <a:lnTo>
                  <a:pt x="1353249" y="725179"/>
                </a:lnTo>
                <a:lnTo>
                  <a:pt x="1330118" y="683095"/>
                </a:lnTo>
                <a:lnTo>
                  <a:pt x="1312019" y="665846"/>
                </a:lnTo>
                <a:lnTo>
                  <a:pt x="1303417" y="657783"/>
                </a:lnTo>
                <a:lnTo>
                  <a:pt x="1275770" y="615383"/>
                </a:lnTo>
                <a:lnTo>
                  <a:pt x="1270328" y="593160"/>
                </a:lnTo>
                <a:lnTo>
                  <a:pt x="1268480" y="584274"/>
                </a:lnTo>
                <a:lnTo>
                  <a:pt x="1265785" y="576541"/>
                </a:lnTo>
                <a:lnTo>
                  <a:pt x="1261170" y="569712"/>
                </a:lnTo>
                <a:lnTo>
                  <a:pt x="1253564" y="563539"/>
                </a:lnTo>
                <a:lnTo>
                  <a:pt x="1253908" y="546386"/>
                </a:lnTo>
                <a:lnTo>
                  <a:pt x="1257008" y="534203"/>
                </a:lnTo>
                <a:lnTo>
                  <a:pt x="1260512" y="524614"/>
                </a:lnTo>
                <a:lnTo>
                  <a:pt x="1263207" y="513248"/>
                </a:lnTo>
                <a:lnTo>
                  <a:pt x="1266762" y="503559"/>
                </a:lnTo>
                <a:lnTo>
                  <a:pt x="1269914" y="490422"/>
                </a:lnTo>
                <a:lnTo>
                  <a:pt x="1261844" y="481319"/>
                </a:lnTo>
                <a:lnTo>
                  <a:pt x="1256040" y="477878"/>
                </a:lnTo>
                <a:lnTo>
                  <a:pt x="1250287" y="474373"/>
                </a:lnTo>
                <a:lnTo>
                  <a:pt x="1241701" y="467667"/>
                </a:lnTo>
                <a:lnTo>
                  <a:pt x="1229018" y="470891"/>
                </a:lnTo>
                <a:lnTo>
                  <a:pt x="1219305" y="474338"/>
                </a:lnTo>
                <a:lnTo>
                  <a:pt x="1212278" y="477978"/>
                </a:lnTo>
                <a:lnTo>
                  <a:pt x="1207650" y="481781"/>
                </a:lnTo>
                <a:lnTo>
                  <a:pt x="1205136" y="485719"/>
                </a:lnTo>
                <a:lnTo>
                  <a:pt x="1204451" y="489761"/>
                </a:lnTo>
                <a:lnTo>
                  <a:pt x="1205307" y="493878"/>
                </a:lnTo>
                <a:lnTo>
                  <a:pt x="1222724" y="514549"/>
                </a:lnTo>
                <a:lnTo>
                  <a:pt x="1226834" y="518493"/>
                </a:lnTo>
                <a:lnTo>
                  <a:pt x="1230486" y="522305"/>
                </a:lnTo>
                <a:lnTo>
                  <a:pt x="1233394" y="525955"/>
                </a:lnTo>
                <a:lnTo>
                  <a:pt x="1235274" y="529413"/>
                </a:lnTo>
                <a:lnTo>
                  <a:pt x="1235838" y="532651"/>
                </a:lnTo>
                <a:lnTo>
                  <a:pt x="1234801" y="535637"/>
                </a:lnTo>
                <a:lnTo>
                  <a:pt x="1231878" y="538343"/>
                </a:lnTo>
                <a:lnTo>
                  <a:pt x="1223260" y="551483"/>
                </a:lnTo>
                <a:lnTo>
                  <a:pt x="1192003" y="581371"/>
                </a:lnTo>
                <a:lnTo>
                  <a:pt x="1156707" y="601391"/>
                </a:lnTo>
                <a:lnTo>
                  <a:pt x="1133511" y="612067"/>
                </a:lnTo>
                <a:lnTo>
                  <a:pt x="1122594" y="617236"/>
                </a:lnTo>
                <a:lnTo>
                  <a:pt x="1112389" y="622574"/>
                </a:lnTo>
                <a:lnTo>
                  <a:pt x="1103089" y="628290"/>
                </a:lnTo>
                <a:lnTo>
                  <a:pt x="1094888" y="634597"/>
                </a:lnTo>
                <a:lnTo>
                  <a:pt x="1095877" y="623944"/>
                </a:lnTo>
                <a:lnTo>
                  <a:pt x="1113912" y="584858"/>
                </a:lnTo>
                <a:lnTo>
                  <a:pt x="1148490" y="536613"/>
                </a:lnTo>
                <a:lnTo>
                  <a:pt x="1176886" y="500330"/>
                </a:lnTo>
                <a:lnTo>
                  <a:pt x="1191822" y="481172"/>
                </a:lnTo>
                <a:lnTo>
                  <a:pt x="1221726" y="441185"/>
                </a:lnTo>
                <a:lnTo>
                  <a:pt x="1249750" y="399455"/>
                </a:lnTo>
                <a:lnTo>
                  <a:pt x="1273586" y="356566"/>
                </a:lnTo>
                <a:lnTo>
                  <a:pt x="1290925" y="313099"/>
                </a:lnTo>
                <a:lnTo>
                  <a:pt x="1299461" y="269636"/>
                </a:lnTo>
                <a:lnTo>
                  <a:pt x="1299323" y="259506"/>
                </a:lnTo>
                <a:lnTo>
                  <a:pt x="1283473" y="211867"/>
                </a:lnTo>
                <a:lnTo>
                  <a:pt x="1259639" y="174053"/>
                </a:lnTo>
                <a:lnTo>
                  <a:pt x="1229975" y="140227"/>
                </a:lnTo>
                <a:lnTo>
                  <a:pt x="1198453" y="115587"/>
                </a:lnTo>
                <a:lnTo>
                  <a:pt x="1152236" y="104621"/>
                </a:lnTo>
                <a:lnTo>
                  <a:pt x="1138558" y="104243"/>
                </a:lnTo>
                <a:lnTo>
                  <a:pt x="1125242" y="104736"/>
                </a:lnTo>
                <a:lnTo>
                  <a:pt x="1112866" y="106389"/>
                </a:lnTo>
                <a:lnTo>
                  <a:pt x="1102007" y="109491"/>
                </a:lnTo>
                <a:lnTo>
                  <a:pt x="1095044" y="129255"/>
                </a:lnTo>
                <a:lnTo>
                  <a:pt x="1087085" y="142392"/>
                </a:lnTo>
                <a:lnTo>
                  <a:pt x="1078451" y="150168"/>
                </a:lnTo>
                <a:lnTo>
                  <a:pt x="1069465" y="153849"/>
                </a:lnTo>
                <a:lnTo>
                  <a:pt x="1060448" y="154702"/>
                </a:lnTo>
                <a:lnTo>
                  <a:pt x="1051721" y="153994"/>
                </a:lnTo>
                <a:lnTo>
                  <a:pt x="1043607" y="152989"/>
                </a:lnTo>
                <a:lnTo>
                  <a:pt x="1041702" y="152119"/>
                </a:lnTo>
                <a:lnTo>
                  <a:pt x="1041508" y="150055"/>
                </a:lnTo>
                <a:lnTo>
                  <a:pt x="1042711" y="146944"/>
                </a:lnTo>
                <a:lnTo>
                  <a:pt x="1044998" y="142931"/>
                </a:lnTo>
                <a:lnTo>
                  <a:pt x="1048054" y="138162"/>
                </a:lnTo>
                <a:lnTo>
                  <a:pt x="1051567" y="132782"/>
                </a:lnTo>
                <a:lnTo>
                  <a:pt x="1055222" y="126937"/>
                </a:lnTo>
                <a:lnTo>
                  <a:pt x="1058706" y="120773"/>
                </a:lnTo>
                <a:lnTo>
                  <a:pt x="1061706" y="114435"/>
                </a:lnTo>
                <a:lnTo>
                  <a:pt x="1063906" y="108068"/>
                </a:lnTo>
                <a:lnTo>
                  <a:pt x="1064995" y="101820"/>
                </a:lnTo>
                <a:lnTo>
                  <a:pt x="1064657" y="95834"/>
                </a:lnTo>
                <a:lnTo>
                  <a:pt x="1030602" y="74948"/>
                </a:lnTo>
                <a:lnTo>
                  <a:pt x="996020" y="73533"/>
                </a:lnTo>
                <a:lnTo>
                  <a:pt x="972982" y="74894"/>
                </a:lnTo>
                <a:lnTo>
                  <a:pt x="970788" y="71966"/>
                </a:lnTo>
                <a:lnTo>
                  <a:pt x="971771" y="69378"/>
                </a:lnTo>
                <a:lnTo>
                  <a:pt x="975244" y="66946"/>
                </a:lnTo>
                <a:lnTo>
                  <a:pt x="980524" y="64483"/>
                </a:lnTo>
                <a:lnTo>
                  <a:pt x="986924" y="61806"/>
                </a:lnTo>
                <a:lnTo>
                  <a:pt x="993758" y="58729"/>
                </a:lnTo>
                <a:lnTo>
                  <a:pt x="1000340" y="55067"/>
                </a:lnTo>
                <a:lnTo>
                  <a:pt x="1005986" y="50636"/>
                </a:lnTo>
                <a:lnTo>
                  <a:pt x="1010010" y="45251"/>
                </a:lnTo>
                <a:lnTo>
                  <a:pt x="1011726" y="38727"/>
                </a:lnTo>
                <a:lnTo>
                  <a:pt x="1010448" y="30879"/>
                </a:lnTo>
                <a:lnTo>
                  <a:pt x="971929" y="3973"/>
                </a:lnTo>
                <a:lnTo>
                  <a:pt x="948474" y="0"/>
                </a:lnTo>
                <a:lnTo>
                  <a:pt x="940568" y="2053"/>
                </a:lnTo>
                <a:lnTo>
                  <a:pt x="913415" y="35447"/>
                </a:lnTo>
                <a:lnTo>
                  <a:pt x="899257" y="58861"/>
                </a:lnTo>
                <a:lnTo>
                  <a:pt x="892096" y="70415"/>
                </a:lnTo>
                <a:lnTo>
                  <a:pt x="884794" y="81271"/>
                </a:lnTo>
                <a:lnTo>
                  <a:pt x="877284" y="90985"/>
                </a:lnTo>
                <a:lnTo>
                  <a:pt x="872445" y="97763"/>
                </a:lnTo>
                <a:lnTo>
                  <a:pt x="869793" y="104758"/>
                </a:lnTo>
                <a:lnTo>
                  <a:pt x="868883" y="111913"/>
                </a:lnTo>
                <a:lnTo>
                  <a:pt x="869272" y="119169"/>
                </a:lnTo>
                <a:lnTo>
                  <a:pt x="870516" y="126469"/>
                </a:lnTo>
                <a:lnTo>
                  <a:pt x="872172" y="133753"/>
                </a:lnTo>
                <a:lnTo>
                  <a:pt x="873797" y="140965"/>
                </a:lnTo>
                <a:lnTo>
                  <a:pt x="874946" y="148045"/>
                </a:lnTo>
                <a:lnTo>
                  <a:pt x="875176" y="154936"/>
                </a:lnTo>
                <a:lnTo>
                  <a:pt x="874043" y="161578"/>
                </a:lnTo>
                <a:lnTo>
                  <a:pt x="871105" y="167915"/>
                </a:lnTo>
                <a:lnTo>
                  <a:pt x="865917" y="173887"/>
                </a:lnTo>
                <a:lnTo>
                  <a:pt x="858036" y="179437"/>
                </a:lnTo>
                <a:lnTo>
                  <a:pt x="847019" y="184506"/>
                </a:lnTo>
                <a:lnTo>
                  <a:pt x="831181" y="178693"/>
                </a:lnTo>
                <a:lnTo>
                  <a:pt x="817475" y="173747"/>
                </a:lnTo>
                <a:lnTo>
                  <a:pt x="805879" y="169743"/>
                </a:lnTo>
                <a:lnTo>
                  <a:pt x="796372" y="166757"/>
                </a:lnTo>
                <a:lnTo>
                  <a:pt x="788935" y="164864"/>
                </a:lnTo>
                <a:lnTo>
                  <a:pt x="783546" y="164140"/>
                </a:lnTo>
                <a:lnTo>
                  <a:pt x="780184" y="164660"/>
                </a:lnTo>
                <a:lnTo>
                  <a:pt x="778831" y="166499"/>
                </a:lnTo>
                <a:lnTo>
                  <a:pt x="779463" y="169734"/>
                </a:lnTo>
                <a:lnTo>
                  <a:pt x="811706" y="209466"/>
                </a:lnTo>
                <a:lnTo>
                  <a:pt x="823826" y="222653"/>
                </a:lnTo>
                <a:lnTo>
                  <a:pt x="806742" y="219247"/>
                </a:lnTo>
                <a:lnTo>
                  <a:pt x="796915" y="220151"/>
                </a:lnTo>
                <a:lnTo>
                  <a:pt x="790315" y="223213"/>
                </a:lnTo>
                <a:lnTo>
                  <a:pt x="780965" y="230623"/>
                </a:lnTo>
                <a:lnTo>
                  <a:pt x="769863" y="240288"/>
                </a:lnTo>
                <a:lnTo>
                  <a:pt x="758008" y="250115"/>
                </a:lnTo>
                <a:lnTo>
                  <a:pt x="746400" y="258009"/>
                </a:lnTo>
                <a:lnTo>
                  <a:pt x="736035" y="261879"/>
                </a:lnTo>
                <a:lnTo>
                  <a:pt x="731293" y="259137"/>
                </a:lnTo>
                <a:lnTo>
                  <a:pt x="730461" y="254264"/>
                </a:lnTo>
                <a:lnTo>
                  <a:pt x="732371" y="247861"/>
                </a:lnTo>
                <a:lnTo>
                  <a:pt x="735857" y="240524"/>
                </a:lnTo>
                <a:lnTo>
                  <a:pt x="739750" y="232854"/>
                </a:lnTo>
                <a:lnTo>
                  <a:pt x="742884" y="225449"/>
                </a:lnTo>
                <a:lnTo>
                  <a:pt x="744090" y="218909"/>
                </a:lnTo>
                <a:lnTo>
                  <a:pt x="742202" y="213832"/>
                </a:lnTo>
                <a:lnTo>
                  <a:pt x="736052" y="210817"/>
                </a:lnTo>
                <a:lnTo>
                  <a:pt x="720197" y="220222"/>
                </a:lnTo>
                <a:lnTo>
                  <a:pt x="706074" y="226711"/>
                </a:lnTo>
                <a:lnTo>
                  <a:pt x="661744" y="235000"/>
                </a:lnTo>
                <a:lnTo>
                  <a:pt x="652411" y="235532"/>
                </a:lnTo>
                <a:lnTo>
                  <a:pt x="643261" y="236599"/>
                </a:lnTo>
                <a:lnTo>
                  <a:pt x="630807" y="236169"/>
                </a:lnTo>
                <a:lnTo>
                  <a:pt x="622673" y="237041"/>
                </a:lnTo>
                <a:lnTo>
                  <a:pt x="618161" y="239031"/>
                </a:lnTo>
                <a:lnTo>
                  <a:pt x="616576" y="241954"/>
                </a:lnTo>
                <a:lnTo>
                  <a:pt x="617221" y="245627"/>
                </a:lnTo>
                <a:lnTo>
                  <a:pt x="619400" y="249865"/>
                </a:lnTo>
                <a:lnTo>
                  <a:pt x="622416" y="254484"/>
                </a:lnTo>
                <a:lnTo>
                  <a:pt x="625573" y="259300"/>
                </a:lnTo>
                <a:lnTo>
                  <a:pt x="628175" y="264128"/>
                </a:lnTo>
                <a:lnTo>
                  <a:pt x="629524" y="268784"/>
                </a:lnTo>
                <a:lnTo>
                  <a:pt x="628926" y="273084"/>
                </a:lnTo>
                <a:lnTo>
                  <a:pt x="625683" y="276844"/>
                </a:lnTo>
                <a:lnTo>
                  <a:pt x="618437" y="280324"/>
                </a:lnTo>
                <a:lnTo>
                  <a:pt x="608644" y="283118"/>
                </a:lnTo>
                <a:lnTo>
                  <a:pt x="596880" y="285543"/>
                </a:lnTo>
                <a:lnTo>
                  <a:pt x="583724" y="287919"/>
                </a:lnTo>
                <a:lnTo>
                  <a:pt x="569754" y="290562"/>
                </a:lnTo>
                <a:lnTo>
                  <a:pt x="528744" y="303280"/>
                </a:lnTo>
                <a:lnTo>
                  <a:pt x="488987" y="328172"/>
                </a:lnTo>
                <a:lnTo>
                  <a:pt x="457127" y="352966"/>
                </a:lnTo>
                <a:lnTo>
                  <a:pt x="423452" y="385959"/>
                </a:lnTo>
                <a:lnTo>
                  <a:pt x="397817" y="417137"/>
                </a:lnTo>
                <a:lnTo>
                  <a:pt x="394195" y="434244"/>
                </a:lnTo>
                <a:lnTo>
                  <a:pt x="394463" y="444400"/>
                </a:lnTo>
                <a:lnTo>
                  <a:pt x="403752" y="489451"/>
                </a:lnTo>
                <a:lnTo>
                  <a:pt x="409942" y="510885"/>
                </a:lnTo>
                <a:lnTo>
                  <a:pt x="412576" y="520392"/>
                </a:lnTo>
                <a:lnTo>
                  <a:pt x="414581" y="528734"/>
                </a:lnTo>
                <a:lnTo>
                  <a:pt x="415716" y="535645"/>
                </a:lnTo>
                <a:lnTo>
                  <a:pt x="415737" y="540857"/>
                </a:lnTo>
                <a:lnTo>
                  <a:pt x="414404" y="544101"/>
                </a:lnTo>
                <a:lnTo>
                  <a:pt x="411474" y="545110"/>
                </a:lnTo>
                <a:lnTo>
                  <a:pt x="406706" y="543616"/>
                </a:lnTo>
                <a:lnTo>
                  <a:pt x="399857" y="539352"/>
                </a:lnTo>
                <a:lnTo>
                  <a:pt x="390687" y="532048"/>
                </a:lnTo>
                <a:lnTo>
                  <a:pt x="378952" y="521439"/>
                </a:lnTo>
                <a:lnTo>
                  <a:pt x="360752" y="523616"/>
                </a:lnTo>
                <a:lnTo>
                  <a:pt x="344134" y="525107"/>
                </a:lnTo>
                <a:lnTo>
                  <a:pt x="328923" y="525988"/>
                </a:lnTo>
                <a:lnTo>
                  <a:pt x="314940" y="526333"/>
                </a:lnTo>
                <a:lnTo>
                  <a:pt x="302011" y="526218"/>
                </a:lnTo>
                <a:lnTo>
                  <a:pt x="257293" y="522660"/>
                </a:lnTo>
                <a:lnTo>
                  <a:pt x="236662" y="520076"/>
                </a:lnTo>
                <a:lnTo>
                  <a:pt x="226160" y="518845"/>
                </a:lnTo>
                <a:lnTo>
                  <a:pt x="215299" y="517756"/>
                </a:lnTo>
                <a:lnTo>
                  <a:pt x="198138" y="516979"/>
                </a:lnTo>
                <a:lnTo>
                  <a:pt x="183281" y="517530"/>
                </a:lnTo>
                <a:lnTo>
                  <a:pt x="145841" y="533287"/>
                </a:lnTo>
                <a:lnTo>
                  <a:pt x="139382" y="559715"/>
                </a:lnTo>
                <a:lnTo>
                  <a:pt x="141068" y="571378"/>
                </a:lnTo>
                <a:lnTo>
                  <a:pt x="144587" y="584492"/>
                </a:lnTo>
                <a:lnTo>
                  <a:pt x="149886" y="599069"/>
                </a:lnTo>
                <a:lnTo>
                  <a:pt x="152213" y="606809"/>
                </a:lnTo>
                <a:lnTo>
                  <a:pt x="152659" y="614979"/>
                </a:lnTo>
                <a:lnTo>
                  <a:pt x="151703" y="623488"/>
                </a:lnTo>
                <a:lnTo>
                  <a:pt x="149822" y="632246"/>
                </a:lnTo>
                <a:lnTo>
                  <a:pt x="147497" y="641163"/>
                </a:lnTo>
                <a:lnTo>
                  <a:pt x="145204" y="650149"/>
                </a:lnTo>
                <a:lnTo>
                  <a:pt x="143422" y="659112"/>
                </a:lnTo>
                <a:lnTo>
                  <a:pt x="142630" y="667965"/>
                </a:lnTo>
                <a:lnTo>
                  <a:pt x="143306" y="676615"/>
                </a:lnTo>
                <a:lnTo>
                  <a:pt x="145929" y="684972"/>
                </a:lnTo>
                <a:lnTo>
                  <a:pt x="150976" y="692948"/>
                </a:lnTo>
                <a:lnTo>
                  <a:pt x="158926" y="700450"/>
                </a:lnTo>
                <a:lnTo>
                  <a:pt x="170258" y="707390"/>
                </a:lnTo>
                <a:lnTo>
                  <a:pt x="176337" y="706057"/>
                </a:lnTo>
                <a:lnTo>
                  <a:pt x="180647" y="709321"/>
                </a:lnTo>
                <a:lnTo>
                  <a:pt x="183669" y="715955"/>
                </a:lnTo>
                <a:lnTo>
                  <a:pt x="185886" y="724735"/>
                </a:lnTo>
                <a:lnTo>
                  <a:pt x="187779" y="734434"/>
                </a:lnTo>
                <a:lnTo>
                  <a:pt x="189829" y="743827"/>
                </a:lnTo>
                <a:lnTo>
                  <a:pt x="192519" y="751688"/>
                </a:lnTo>
                <a:lnTo>
                  <a:pt x="196330" y="756793"/>
                </a:lnTo>
                <a:lnTo>
                  <a:pt x="201745" y="757915"/>
                </a:lnTo>
                <a:lnTo>
                  <a:pt x="209873" y="768202"/>
                </a:lnTo>
                <a:lnTo>
                  <a:pt x="216678" y="777553"/>
                </a:lnTo>
                <a:lnTo>
                  <a:pt x="221930" y="786246"/>
                </a:lnTo>
                <a:lnTo>
                  <a:pt x="225399" y="794557"/>
                </a:lnTo>
                <a:lnTo>
                  <a:pt x="226856" y="802761"/>
                </a:lnTo>
                <a:lnTo>
                  <a:pt x="226072" y="811136"/>
                </a:lnTo>
                <a:lnTo>
                  <a:pt x="222815" y="819958"/>
                </a:lnTo>
                <a:lnTo>
                  <a:pt x="216858" y="829503"/>
                </a:lnTo>
                <a:lnTo>
                  <a:pt x="207970" y="840048"/>
                </a:lnTo>
                <a:lnTo>
                  <a:pt x="212553" y="867005"/>
                </a:lnTo>
                <a:lnTo>
                  <a:pt x="216013" y="888102"/>
                </a:lnTo>
                <a:lnTo>
                  <a:pt x="218391" y="904278"/>
                </a:lnTo>
                <a:lnTo>
                  <a:pt x="219724" y="916474"/>
                </a:lnTo>
                <a:lnTo>
                  <a:pt x="220053" y="925629"/>
                </a:lnTo>
                <a:lnTo>
                  <a:pt x="219416" y="932684"/>
                </a:lnTo>
                <a:lnTo>
                  <a:pt x="192569" y="976429"/>
                </a:lnTo>
                <a:lnTo>
                  <a:pt x="174137" y="992561"/>
                </a:lnTo>
                <a:lnTo>
                  <a:pt x="170825" y="991751"/>
                </a:lnTo>
                <a:lnTo>
                  <a:pt x="168351" y="988840"/>
                </a:lnTo>
                <a:lnTo>
                  <a:pt x="166370" y="984423"/>
                </a:lnTo>
                <a:lnTo>
                  <a:pt x="164535" y="979096"/>
                </a:lnTo>
                <a:lnTo>
                  <a:pt x="162499" y="973454"/>
                </a:lnTo>
                <a:lnTo>
                  <a:pt x="181632" y="932534"/>
                </a:lnTo>
                <a:lnTo>
                  <a:pt x="190383" y="895032"/>
                </a:lnTo>
                <a:lnTo>
                  <a:pt x="190062" y="889087"/>
                </a:lnTo>
                <a:lnTo>
                  <a:pt x="188882" y="884629"/>
                </a:lnTo>
                <a:lnTo>
                  <a:pt x="186916" y="881715"/>
                </a:lnTo>
                <a:lnTo>
                  <a:pt x="184237" y="880404"/>
                </a:lnTo>
                <a:lnTo>
                  <a:pt x="180916" y="880752"/>
                </a:lnTo>
                <a:lnTo>
                  <a:pt x="151592" y="920924"/>
                </a:lnTo>
                <a:lnTo>
                  <a:pt x="139976" y="950203"/>
                </a:lnTo>
                <a:lnTo>
                  <a:pt x="141109" y="942788"/>
                </a:lnTo>
                <a:lnTo>
                  <a:pt x="151005" y="904557"/>
                </a:lnTo>
                <a:lnTo>
                  <a:pt x="166034" y="859888"/>
                </a:lnTo>
                <a:lnTo>
                  <a:pt x="185983" y="822716"/>
                </a:lnTo>
                <a:lnTo>
                  <a:pt x="193653" y="810279"/>
                </a:lnTo>
                <a:lnTo>
                  <a:pt x="199168" y="800130"/>
                </a:lnTo>
                <a:lnTo>
                  <a:pt x="202714" y="792042"/>
                </a:lnTo>
                <a:lnTo>
                  <a:pt x="204476" y="785786"/>
                </a:lnTo>
                <a:lnTo>
                  <a:pt x="204639" y="781136"/>
                </a:lnTo>
                <a:lnTo>
                  <a:pt x="203389" y="777862"/>
                </a:lnTo>
                <a:lnTo>
                  <a:pt x="200912" y="775739"/>
                </a:lnTo>
                <a:lnTo>
                  <a:pt x="197393" y="774536"/>
                </a:lnTo>
                <a:lnTo>
                  <a:pt x="193017" y="774028"/>
                </a:lnTo>
                <a:lnTo>
                  <a:pt x="187970" y="773985"/>
                </a:lnTo>
                <a:lnTo>
                  <a:pt x="182438" y="774180"/>
                </a:lnTo>
                <a:lnTo>
                  <a:pt x="176606" y="774386"/>
                </a:lnTo>
                <a:lnTo>
                  <a:pt x="137398" y="742665"/>
                </a:lnTo>
                <a:lnTo>
                  <a:pt x="131669" y="730959"/>
                </a:lnTo>
                <a:lnTo>
                  <a:pt x="104630" y="696989"/>
                </a:lnTo>
                <a:lnTo>
                  <a:pt x="96225" y="688414"/>
                </a:lnTo>
                <a:lnTo>
                  <a:pt x="86916" y="678488"/>
                </a:lnTo>
                <a:lnTo>
                  <a:pt x="76581" y="666552"/>
                </a:lnTo>
                <a:lnTo>
                  <a:pt x="71612" y="663679"/>
                </a:lnTo>
                <a:lnTo>
                  <a:pt x="65377" y="666270"/>
                </a:lnTo>
                <a:lnTo>
                  <a:pt x="56385" y="665533"/>
                </a:lnTo>
                <a:lnTo>
                  <a:pt x="49629" y="674105"/>
                </a:lnTo>
                <a:lnTo>
                  <a:pt x="52410" y="677357"/>
                </a:lnTo>
                <a:lnTo>
                  <a:pt x="51711" y="686336"/>
                </a:lnTo>
                <a:lnTo>
                  <a:pt x="53327" y="697087"/>
                </a:lnTo>
                <a:lnTo>
                  <a:pt x="59224" y="704658"/>
                </a:lnTo>
                <a:lnTo>
                  <a:pt x="67973" y="710201"/>
                </a:lnTo>
                <a:lnTo>
                  <a:pt x="78145" y="714869"/>
                </a:lnTo>
                <a:lnTo>
                  <a:pt x="88312" y="719813"/>
                </a:lnTo>
                <a:lnTo>
                  <a:pt x="97043" y="726186"/>
                </a:lnTo>
                <a:lnTo>
                  <a:pt x="102911" y="735140"/>
                </a:lnTo>
                <a:lnTo>
                  <a:pt x="102632" y="751195"/>
                </a:lnTo>
                <a:lnTo>
                  <a:pt x="77506" y="783199"/>
                </a:lnTo>
                <a:lnTo>
                  <a:pt x="71170" y="785452"/>
                </a:lnTo>
                <a:lnTo>
                  <a:pt x="65542" y="788158"/>
                </a:lnTo>
                <a:lnTo>
                  <a:pt x="61114" y="792103"/>
                </a:lnTo>
                <a:lnTo>
                  <a:pt x="58377" y="798073"/>
                </a:lnTo>
                <a:lnTo>
                  <a:pt x="59105" y="808461"/>
                </a:lnTo>
                <a:lnTo>
                  <a:pt x="62588" y="818230"/>
                </a:lnTo>
                <a:lnTo>
                  <a:pt x="67965" y="827794"/>
                </a:lnTo>
                <a:lnTo>
                  <a:pt x="74374" y="837564"/>
                </a:lnTo>
                <a:lnTo>
                  <a:pt x="80954" y="847953"/>
                </a:lnTo>
                <a:lnTo>
                  <a:pt x="86844" y="859373"/>
                </a:lnTo>
                <a:lnTo>
                  <a:pt x="91182" y="872237"/>
                </a:lnTo>
                <a:lnTo>
                  <a:pt x="93107" y="886956"/>
                </a:lnTo>
                <a:lnTo>
                  <a:pt x="91312" y="900588"/>
                </a:lnTo>
                <a:lnTo>
                  <a:pt x="72723" y="935768"/>
                </a:lnTo>
                <a:lnTo>
                  <a:pt x="36580" y="956538"/>
                </a:lnTo>
                <a:lnTo>
                  <a:pt x="29332" y="960308"/>
                </a:lnTo>
                <a:lnTo>
                  <a:pt x="2352" y="992142"/>
                </a:lnTo>
                <a:lnTo>
                  <a:pt x="0" y="1003002"/>
                </a:lnTo>
                <a:lnTo>
                  <a:pt x="668" y="1014446"/>
                </a:lnTo>
                <a:lnTo>
                  <a:pt x="17763" y="1051459"/>
                </a:lnTo>
                <a:lnTo>
                  <a:pt x="47861" y="1082927"/>
                </a:lnTo>
                <a:lnTo>
                  <a:pt x="86646" y="1095526"/>
                </a:lnTo>
                <a:lnTo>
                  <a:pt x="94498" y="1094326"/>
                </a:lnTo>
                <a:lnTo>
                  <a:pt x="100436" y="1094957"/>
                </a:lnTo>
                <a:lnTo>
                  <a:pt x="107359" y="1103941"/>
                </a:lnTo>
                <a:lnTo>
                  <a:pt x="115548" y="1112134"/>
                </a:lnTo>
                <a:lnTo>
                  <a:pt x="123746" y="1120652"/>
                </a:lnTo>
                <a:lnTo>
                  <a:pt x="130692" y="1130609"/>
                </a:lnTo>
                <a:lnTo>
                  <a:pt x="135127" y="1143122"/>
                </a:lnTo>
                <a:lnTo>
                  <a:pt x="134433" y="1163213"/>
                </a:lnTo>
                <a:lnTo>
                  <a:pt x="132488" y="1176839"/>
                </a:lnTo>
                <a:lnTo>
                  <a:pt x="128071" y="1185913"/>
                </a:lnTo>
                <a:lnTo>
                  <a:pt x="119960" y="1192347"/>
                </a:lnTo>
                <a:lnTo>
                  <a:pt x="119847" y="1208623"/>
                </a:lnTo>
                <a:lnTo>
                  <a:pt x="122196" y="121790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382"/>
          <p:cNvSpPr/>
          <p:nvPr/>
        </p:nvSpPr>
        <p:spPr>
          <a:xfrm>
            <a:off x="2820215" y="3993355"/>
            <a:ext cx="1414166" cy="110236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383"/>
          <p:cNvSpPr/>
          <p:nvPr/>
        </p:nvSpPr>
        <p:spPr>
          <a:xfrm>
            <a:off x="2820215" y="3992865"/>
            <a:ext cx="1414780" cy="1102995"/>
          </a:xfrm>
          <a:custGeom>
            <a:avLst/>
            <a:gdLst/>
            <a:ahLst/>
            <a:cxnLst/>
            <a:rect l="l" t="t" r="r" b="b"/>
            <a:pathLst>
              <a:path w="1414779" h="1102995">
                <a:moveTo>
                  <a:pt x="708387" y="1101466"/>
                </a:moveTo>
                <a:lnTo>
                  <a:pt x="726421" y="1102850"/>
                </a:lnTo>
                <a:lnTo>
                  <a:pt x="734377" y="1090387"/>
                </a:lnTo>
                <a:lnTo>
                  <a:pt x="740236" y="1078380"/>
                </a:lnTo>
                <a:lnTo>
                  <a:pt x="745019" y="1066910"/>
                </a:lnTo>
                <a:lnTo>
                  <a:pt x="749746" y="1056059"/>
                </a:lnTo>
                <a:lnTo>
                  <a:pt x="781969" y="1024221"/>
                </a:lnTo>
                <a:lnTo>
                  <a:pt x="801009" y="1018302"/>
                </a:lnTo>
                <a:lnTo>
                  <a:pt x="809976" y="1014769"/>
                </a:lnTo>
                <a:lnTo>
                  <a:pt x="837654" y="976728"/>
                </a:lnTo>
                <a:lnTo>
                  <a:pt x="849858" y="950425"/>
                </a:lnTo>
                <a:lnTo>
                  <a:pt x="856111" y="937236"/>
                </a:lnTo>
                <a:lnTo>
                  <a:pt x="877039" y="902736"/>
                </a:lnTo>
                <a:lnTo>
                  <a:pt x="903954" y="884987"/>
                </a:lnTo>
                <a:lnTo>
                  <a:pt x="920814" y="887110"/>
                </a:lnTo>
                <a:lnTo>
                  <a:pt x="934839" y="891214"/>
                </a:lnTo>
                <a:lnTo>
                  <a:pt x="946407" y="896159"/>
                </a:lnTo>
                <a:lnTo>
                  <a:pt x="955900" y="900804"/>
                </a:lnTo>
                <a:lnTo>
                  <a:pt x="1013669" y="907575"/>
                </a:lnTo>
                <a:lnTo>
                  <a:pt x="1057765" y="930521"/>
                </a:lnTo>
                <a:lnTo>
                  <a:pt x="1084814" y="934260"/>
                </a:lnTo>
                <a:lnTo>
                  <a:pt x="1101171" y="936983"/>
                </a:lnTo>
                <a:lnTo>
                  <a:pt x="1114304" y="941865"/>
                </a:lnTo>
                <a:lnTo>
                  <a:pt x="1125123" y="948210"/>
                </a:lnTo>
                <a:lnTo>
                  <a:pt x="1134537" y="955323"/>
                </a:lnTo>
                <a:lnTo>
                  <a:pt x="1143455" y="962506"/>
                </a:lnTo>
                <a:lnTo>
                  <a:pt x="1152785" y="969065"/>
                </a:lnTo>
                <a:lnTo>
                  <a:pt x="1163436" y="974301"/>
                </a:lnTo>
                <a:lnTo>
                  <a:pt x="1176318" y="977521"/>
                </a:lnTo>
                <a:lnTo>
                  <a:pt x="1187617" y="976418"/>
                </a:lnTo>
                <a:lnTo>
                  <a:pt x="1197866" y="971904"/>
                </a:lnTo>
                <a:lnTo>
                  <a:pt x="1207559" y="965159"/>
                </a:lnTo>
                <a:lnTo>
                  <a:pt x="1217190" y="957366"/>
                </a:lnTo>
                <a:lnTo>
                  <a:pt x="1227253" y="949705"/>
                </a:lnTo>
                <a:lnTo>
                  <a:pt x="1238242" y="943358"/>
                </a:lnTo>
                <a:lnTo>
                  <a:pt x="1250649" y="939506"/>
                </a:lnTo>
                <a:lnTo>
                  <a:pt x="1266518" y="942621"/>
                </a:lnTo>
                <a:lnTo>
                  <a:pt x="1278551" y="949252"/>
                </a:lnTo>
                <a:lnTo>
                  <a:pt x="1288319" y="957317"/>
                </a:lnTo>
                <a:lnTo>
                  <a:pt x="1297393" y="964732"/>
                </a:lnTo>
                <a:lnTo>
                  <a:pt x="1307344" y="969415"/>
                </a:lnTo>
                <a:lnTo>
                  <a:pt x="1310153" y="960287"/>
                </a:lnTo>
                <a:lnTo>
                  <a:pt x="1315190" y="953077"/>
                </a:lnTo>
                <a:lnTo>
                  <a:pt x="1350193" y="936759"/>
                </a:lnTo>
                <a:lnTo>
                  <a:pt x="1360798" y="934143"/>
                </a:lnTo>
                <a:lnTo>
                  <a:pt x="1371401" y="931446"/>
                </a:lnTo>
                <a:lnTo>
                  <a:pt x="1406361" y="913178"/>
                </a:lnTo>
                <a:lnTo>
                  <a:pt x="1414166" y="894892"/>
                </a:lnTo>
                <a:lnTo>
                  <a:pt x="1401150" y="890015"/>
                </a:lnTo>
                <a:lnTo>
                  <a:pt x="1389466" y="883617"/>
                </a:lnTo>
                <a:lnTo>
                  <a:pt x="1362605" y="856513"/>
                </a:lnTo>
                <a:lnTo>
                  <a:pt x="1348435" y="820080"/>
                </a:lnTo>
                <a:lnTo>
                  <a:pt x="1346297" y="792220"/>
                </a:lnTo>
                <a:lnTo>
                  <a:pt x="1336957" y="781364"/>
                </a:lnTo>
                <a:lnTo>
                  <a:pt x="1308254" y="755824"/>
                </a:lnTo>
                <a:lnTo>
                  <a:pt x="1287268" y="751354"/>
                </a:lnTo>
                <a:lnTo>
                  <a:pt x="1278345" y="748258"/>
                </a:lnTo>
                <a:lnTo>
                  <a:pt x="1269225" y="738277"/>
                </a:lnTo>
                <a:lnTo>
                  <a:pt x="1263774" y="728128"/>
                </a:lnTo>
                <a:lnTo>
                  <a:pt x="1259314" y="718427"/>
                </a:lnTo>
                <a:lnTo>
                  <a:pt x="1253169" y="709786"/>
                </a:lnTo>
                <a:lnTo>
                  <a:pt x="1242245" y="706304"/>
                </a:lnTo>
                <a:lnTo>
                  <a:pt x="1232288" y="706279"/>
                </a:lnTo>
                <a:lnTo>
                  <a:pt x="1223217" y="707686"/>
                </a:lnTo>
                <a:lnTo>
                  <a:pt x="1214950" y="708495"/>
                </a:lnTo>
                <a:lnTo>
                  <a:pt x="1207405" y="706681"/>
                </a:lnTo>
                <a:lnTo>
                  <a:pt x="1200500" y="700217"/>
                </a:lnTo>
                <a:lnTo>
                  <a:pt x="1193624" y="690714"/>
                </a:lnTo>
                <a:lnTo>
                  <a:pt x="1187254" y="678137"/>
                </a:lnTo>
                <a:lnTo>
                  <a:pt x="1180404" y="665290"/>
                </a:lnTo>
                <a:lnTo>
                  <a:pt x="1172086" y="654976"/>
                </a:lnTo>
                <a:lnTo>
                  <a:pt x="1161316" y="649999"/>
                </a:lnTo>
                <a:lnTo>
                  <a:pt x="1149131" y="651571"/>
                </a:lnTo>
                <a:lnTo>
                  <a:pt x="1139003" y="657327"/>
                </a:lnTo>
                <a:lnTo>
                  <a:pt x="1130137" y="665737"/>
                </a:lnTo>
                <a:lnTo>
                  <a:pt x="1121733" y="675272"/>
                </a:lnTo>
                <a:lnTo>
                  <a:pt x="1112996" y="684403"/>
                </a:lnTo>
                <a:lnTo>
                  <a:pt x="1103126" y="691599"/>
                </a:lnTo>
                <a:lnTo>
                  <a:pt x="1091328" y="695332"/>
                </a:lnTo>
                <a:lnTo>
                  <a:pt x="1076603" y="693917"/>
                </a:lnTo>
                <a:lnTo>
                  <a:pt x="1063500" y="691711"/>
                </a:lnTo>
                <a:lnTo>
                  <a:pt x="1051468" y="689187"/>
                </a:lnTo>
                <a:lnTo>
                  <a:pt x="1039957" y="686815"/>
                </a:lnTo>
                <a:lnTo>
                  <a:pt x="1028415" y="685066"/>
                </a:lnTo>
                <a:lnTo>
                  <a:pt x="1012957" y="682802"/>
                </a:lnTo>
                <a:lnTo>
                  <a:pt x="1000108" y="678819"/>
                </a:lnTo>
                <a:lnTo>
                  <a:pt x="966776" y="650328"/>
                </a:lnTo>
                <a:lnTo>
                  <a:pt x="955334" y="631793"/>
                </a:lnTo>
                <a:lnTo>
                  <a:pt x="949515" y="622265"/>
                </a:lnTo>
                <a:lnTo>
                  <a:pt x="916283" y="589936"/>
                </a:lnTo>
                <a:lnTo>
                  <a:pt x="879350" y="577043"/>
                </a:lnTo>
                <a:lnTo>
                  <a:pt x="853026" y="569814"/>
                </a:lnTo>
                <a:lnTo>
                  <a:pt x="840147" y="566130"/>
                </a:lnTo>
                <a:lnTo>
                  <a:pt x="794061" y="544437"/>
                </a:lnTo>
                <a:lnTo>
                  <a:pt x="760700" y="508550"/>
                </a:lnTo>
                <a:lnTo>
                  <a:pt x="753020" y="498028"/>
                </a:lnTo>
                <a:lnTo>
                  <a:pt x="695293" y="492780"/>
                </a:lnTo>
                <a:lnTo>
                  <a:pt x="688652" y="483797"/>
                </a:lnTo>
                <a:lnTo>
                  <a:pt x="685137" y="474117"/>
                </a:lnTo>
                <a:lnTo>
                  <a:pt x="683551" y="463874"/>
                </a:lnTo>
                <a:lnTo>
                  <a:pt x="682699" y="453199"/>
                </a:lnTo>
                <a:lnTo>
                  <a:pt x="681384" y="442228"/>
                </a:lnTo>
                <a:lnTo>
                  <a:pt x="678411" y="431091"/>
                </a:lnTo>
                <a:lnTo>
                  <a:pt x="672113" y="415595"/>
                </a:lnTo>
                <a:lnTo>
                  <a:pt x="667708" y="401917"/>
                </a:lnTo>
                <a:lnTo>
                  <a:pt x="665205" y="390580"/>
                </a:lnTo>
                <a:lnTo>
                  <a:pt x="664614" y="382106"/>
                </a:lnTo>
                <a:lnTo>
                  <a:pt x="665143" y="375534"/>
                </a:lnTo>
                <a:lnTo>
                  <a:pt x="665626" y="369540"/>
                </a:lnTo>
                <a:lnTo>
                  <a:pt x="666527" y="357513"/>
                </a:lnTo>
                <a:lnTo>
                  <a:pt x="630419" y="320368"/>
                </a:lnTo>
                <a:lnTo>
                  <a:pt x="606715" y="305761"/>
                </a:lnTo>
                <a:lnTo>
                  <a:pt x="594184" y="307797"/>
                </a:lnTo>
                <a:lnTo>
                  <a:pt x="583869" y="313929"/>
                </a:lnTo>
                <a:lnTo>
                  <a:pt x="573047" y="317007"/>
                </a:lnTo>
                <a:lnTo>
                  <a:pt x="563975" y="316263"/>
                </a:lnTo>
                <a:lnTo>
                  <a:pt x="561143" y="313025"/>
                </a:lnTo>
                <a:lnTo>
                  <a:pt x="558641" y="306814"/>
                </a:lnTo>
                <a:lnTo>
                  <a:pt x="546293" y="310021"/>
                </a:lnTo>
                <a:lnTo>
                  <a:pt x="534464" y="314762"/>
                </a:lnTo>
                <a:lnTo>
                  <a:pt x="522564" y="318218"/>
                </a:lnTo>
                <a:lnTo>
                  <a:pt x="511290" y="315964"/>
                </a:lnTo>
                <a:lnTo>
                  <a:pt x="487717" y="285342"/>
                </a:lnTo>
                <a:lnTo>
                  <a:pt x="481498" y="252090"/>
                </a:lnTo>
                <a:lnTo>
                  <a:pt x="479486" y="241408"/>
                </a:lnTo>
                <a:lnTo>
                  <a:pt x="449454" y="211214"/>
                </a:lnTo>
                <a:lnTo>
                  <a:pt x="399301" y="206737"/>
                </a:lnTo>
                <a:lnTo>
                  <a:pt x="385805" y="205674"/>
                </a:lnTo>
                <a:lnTo>
                  <a:pt x="368678" y="203916"/>
                </a:lnTo>
                <a:lnTo>
                  <a:pt x="354038" y="200910"/>
                </a:lnTo>
                <a:lnTo>
                  <a:pt x="342451" y="195865"/>
                </a:lnTo>
                <a:lnTo>
                  <a:pt x="334481" y="187988"/>
                </a:lnTo>
                <a:lnTo>
                  <a:pt x="330693" y="176486"/>
                </a:lnTo>
                <a:lnTo>
                  <a:pt x="320416" y="167789"/>
                </a:lnTo>
                <a:lnTo>
                  <a:pt x="311552" y="158834"/>
                </a:lnTo>
                <a:lnTo>
                  <a:pt x="305341" y="148559"/>
                </a:lnTo>
                <a:lnTo>
                  <a:pt x="303021" y="135900"/>
                </a:lnTo>
                <a:lnTo>
                  <a:pt x="305889" y="122292"/>
                </a:lnTo>
                <a:lnTo>
                  <a:pt x="311483" y="110935"/>
                </a:lnTo>
                <a:lnTo>
                  <a:pt x="318629" y="100862"/>
                </a:lnTo>
                <a:lnTo>
                  <a:pt x="326152" y="91105"/>
                </a:lnTo>
                <a:lnTo>
                  <a:pt x="332879" y="80693"/>
                </a:lnTo>
                <a:lnTo>
                  <a:pt x="340926" y="35528"/>
                </a:lnTo>
                <a:lnTo>
                  <a:pt x="341755" y="25433"/>
                </a:lnTo>
                <a:lnTo>
                  <a:pt x="341617" y="8773"/>
                </a:lnTo>
                <a:lnTo>
                  <a:pt x="338994" y="0"/>
                </a:lnTo>
                <a:lnTo>
                  <a:pt x="325203" y="2684"/>
                </a:lnTo>
                <a:lnTo>
                  <a:pt x="312886" y="7308"/>
                </a:lnTo>
                <a:lnTo>
                  <a:pt x="301674" y="13293"/>
                </a:lnTo>
                <a:lnTo>
                  <a:pt x="291197" y="20060"/>
                </a:lnTo>
                <a:lnTo>
                  <a:pt x="281085" y="27030"/>
                </a:lnTo>
                <a:lnTo>
                  <a:pt x="270972" y="33624"/>
                </a:lnTo>
                <a:lnTo>
                  <a:pt x="260486" y="39262"/>
                </a:lnTo>
                <a:lnTo>
                  <a:pt x="249259" y="43366"/>
                </a:lnTo>
                <a:lnTo>
                  <a:pt x="236921" y="45356"/>
                </a:lnTo>
                <a:lnTo>
                  <a:pt x="225304" y="45004"/>
                </a:lnTo>
                <a:lnTo>
                  <a:pt x="223272" y="32786"/>
                </a:lnTo>
                <a:lnTo>
                  <a:pt x="223513" y="29764"/>
                </a:lnTo>
                <a:lnTo>
                  <a:pt x="211499" y="28824"/>
                </a:lnTo>
                <a:lnTo>
                  <a:pt x="214471" y="29078"/>
                </a:lnTo>
                <a:lnTo>
                  <a:pt x="208464" y="28570"/>
                </a:lnTo>
                <a:lnTo>
                  <a:pt x="195356" y="29244"/>
                </a:lnTo>
                <a:lnTo>
                  <a:pt x="158164" y="59290"/>
                </a:lnTo>
                <a:lnTo>
                  <a:pt x="141639" y="97747"/>
                </a:lnTo>
                <a:lnTo>
                  <a:pt x="137414" y="111163"/>
                </a:lnTo>
                <a:lnTo>
                  <a:pt x="133258" y="121527"/>
                </a:lnTo>
                <a:lnTo>
                  <a:pt x="125232" y="132379"/>
                </a:lnTo>
                <a:lnTo>
                  <a:pt x="114943" y="143140"/>
                </a:lnTo>
                <a:lnTo>
                  <a:pt x="103996" y="153236"/>
                </a:lnTo>
                <a:lnTo>
                  <a:pt x="93998" y="162089"/>
                </a:lnTo>
                <a:lnTo>
                  <a:pt x="86555" y="169124"/>
                </a:lnTo>
                <a:lnTo>
                  <a:pt x="59782" y="211155"/>
                </a:lnTo>
                <a:lnTo>
                  <a:pt x="47793" y="246230"/>
                </a:lnTo>
                <a:lnTo>
                  <a:pt x="43895" y="258513"/>
                </a:lnTo>
                <a:lnTo>
                  <a:pt x="27073" y="296618"/>
                </a:lnTo>
                <a:lnTo>
                  <a:pt x="10061" y="317779"/>
                </a:lnTo>
                <a:lnTo>
                  <a:pt x="3449" y="327513"/>
                </a:lnTo>
                <a:lnTo>
                  <a:pt x="0" y="337564"/>
                </a:lnTo>
                <a:lnTo>
                  <a:pt x="6598" y="349400"/>
                </a:lnTo>
                <a:lnTo>
                  <a:pt x="13507" y="358013"/>
                </a:lnTo>
                <a:lnTo>
                  <a:pt x="17771" y="373018"/>
                </a:lnTo>
                <a:lnTo>
                  <a:pt x="37344" y="407044"/>
                </a:lnTo>
                <a:lnTo>
                  <a:pt x="53265" y="424767"/>
                </a:lnTo>
                <a:lnTo>
                  <a:pt x="61254" y="433400"/>
                </a:lnTo>
                <a:lnTo>
                  <a:pt x="68891" y="442440"/>
                </a:lnTo>
                <a:lnTo>
                  <a:pt x="75900" y="452306"/>
                </a:lnTo>
                <a:lnTo>
                  <a:pt x="82001" y="463420"/>
                </a:lnTo>
                <a:lnTo>
                  <a:pt x="86917" y="476199"/>
                </a:lnTo>
                <a:lnTo>
                  <a:pt x="93393" y="488348"/>
                </a:lnTo>
                <a:lnTo>
                  <a:pt x="100441" y="499324"/>
                </a:lnTo>
                <a:lnTo>
                  <a:pt x="106730" y="509906"/>
                </a:lnTo>
                <a:lnTo>
                  <a:pt x="110929" y="520877"/>
                </a:lnTo>
                <a:lnTo>
                  <a:pt x="109495" y="537290"/>
                </a:lnTo>
                <a:lnTo>
                  <a:pt x="106537" y="550290"/>
                </a:lnTo>
                <a:lnTo>
                  <a:pt x="103095" y="561288"/>
                </a:lnTo>
                <a:lnTo>
                  <a:pt x="100210" y="571694"/>
                </a:lnTo>
                <a:lnTo>
                  <a:pt x="99283" y="586288"/>
                </a:lnTo>
                <a:lnTo>
                  <a:pt x="99100" y="599891"/>
                </a:lnTo>
                <a:lnTo>
                  <a:pt x="99433" y="612713"/>
                </a:lnTo>
                <a:lnTo>
                  <a:pt x="100053" y="624965"/>
                </a:lnTo>
                <a:lnTo>
                  <a:pt x="100731" y="636856"/>
                </a:lnTo>
                <a:lnTo>
                  <a:pt x="101238" y="648598"/>
                </a:lnTo>
                <a:lnTo>
                  <a:pt x="98622" y="701190"/>
                </a:lnTo>
                <a:lnTo>
                  <a:pt x="88696" y="747527"/>
                </a:lnTo>
                <a:lnTo>
                  <a:pt x="93042" y="761201"/>
                </a:lnTo>
                <a:lnTo>
                  <a:pt x="100435" y="771243"/>
                </a:lnTo>
                <a:lnTo>
                  <a:pt x="109792" y="778779"/>
                </a:lnTo>
                <a:lnTo>
                  <a:pt x="120029" y="784938"/>
                </a:lnTo>
                <a:lnTo>
                  <a:pt x="130060" y="790847"/>
                </a:lnTo>
                <a:lnTo>
                  <a:pt x="138803" y="797632"/>
                </a:lnTo>
                <a:lnTo>
                  <a:pt x="151418" y="837547"/>
                </a:lnTo>
                <a:lnTo>
                  <a:pt x="157108" y="883936"/>
                </a:lnTo>
                <a:lnTo>
                  <a:pt x="158534" y="900459"/>
                </a:lnTo>
                <a:lnTo>
                  <a:pt x="161626" y="901632"/>
                </a:lnTo>
                <a:lnTo>
                  <a:pt x="169491" y="909543"/>
                </a:lnTo>
                <a:lnTo>
                  <a:pt x="181805" y="914927"/>
                </a:lnTo>
                <a:lnTo>
                  <a:pt x="199656" y="914574"/>
                </a:lnTo>
                <a:lnTo>
                  <a:pt x="212173" y="910654"/>
                </a:lnTo>
                <a:lnTo>
                  <a:pt x="221312" y="904422"/>
                </a:lnTo>
                <a:lnTo>
                  <a:pt x="229028" y="897130"/>
                </a:lnTo>
                <a:lnTo>
                  <a:pt x="237279" y="890033"/>
                </a:lnTo>
                <a:lnTo>
                  <a:pt x="248328" y="886602"/>
                </a:lnTo>
                <a:lnTo>
                  <a:pt x="260415" y="885448"/>
                </a:lnTo>
                <a:lnTo>
                  <a:pt x="273086" y="885859"/>
                </a:lnTo>
                <a:lnTo>
                  <a:pt x="285885" y="887122"/>
                </a:lnTo>
                <a:lnTo>
                  <a:pt x="298358" y="888526"/>
                </a:lnTo>
                <a:lnTo>
                  <a:pt x="310050" y="889359"/>
                </a:lnTo>
                <a:lnTo>
                  <a:pt x="320505" y="888907"/>
                </a:lnTo>
                <a:lnTo>
                  <a:pt x="329271" y="886460"/>
                </a:lnTo>
                <a:lnTo>
                  <a:pt x="340220" y="876939"/>
                </a:lnTo>
                <a:lnTo>
                  <a:pt x="347651" y="865271"/>
                </a:lnTo>
                <a:lnTo>
                  <a:pt x="359626" y="860165"/>
                </a:lnTo>
                <a:lnTo>
                  <a:pt x="370057" y="859362"/>
                </a:lnTo>
                <a:lnTo>
                  <a:pt x="379634" y="859138"/>
                </a:lnTo>
                <a:lnTo>
                  <a:pt x="391057" y="851406"/>
                </a:lnTo>
                <a:lnTo>
                  <a:pt x="397812" y="841625"/>
                </a:lnTo>
                <a:lnTo>
                  <a:pt x="403325" y="832785"/>
                </a:lnTo>
                <a:lnTo>
                  <a:pt x="411025" y="827877"/>
                </a:lnTo>
                <a:lnTo>
                  <a:pt x="446107" y="845993"/>
                </a:lnTo>
                <a:lnTo>
                  <a:pt x="475487" y="868652"/>
                </a:lnTo>
                <a:lnTo>
                  <a:pt x="486738" y="873694"/>
                </a:lnTo>
                <a:lnTo>
                  <a:pt x="497666" y="876431"/>
                </a:lnTo>
                <a:lnTo>
                  <a:pt x="508489" y="879019"/>
                </a:lnTo>
                <a:lnTo>
                  <a:pt x="519427" y="883614"/>
                </a:lnTo>
                <a:lnTo>
                  <a:pt x="546219" y="914054"/>
                </a:lnTo>
                <a:lnTo>
                  <a:pt x="563168" y="959871"/>
                </a:lnTo>
                <a:lnTo>
                  <a:pt x="564986" y="973358"/>
                </a:lnTo>
                <a:lnTo>
                  <a:pt x="576549" y="1000520"/>
                </a:lnTo>
                <a:lnTo>
                  <a:pt x="583943" y="1017751"/>
                </a:lnTo>
                <a:lnTo>
                  <a:pt x="588268" y="1027510"/>
                </a:lnTo>
                <a:lnTo>
                  <a:pt x="590626" y="1032256"/>
                </a:lnTo>
                <a:lnTo>
                  <a:pt x="592116" y="1034447"/>
                </a:lnTo>
                <a:lnTo>
                  <a:pt x="597276" y="1043798"/>
                </a:lnTo>
                <a:lnTo>
                  <a:pt x="639386" y="1072733"/>
                </a:lnTo>
                <a:lnTo>
                  <a:pt x="679547" y="1088830"/>
                </a:lnTo>
                <a:lnTo>
                  <a:pt x="691908" y="1093755"/>
                </a:lnTo>
                <a:lnTo>
                  <a:pt x="702925" y="1098654"/>
                </a:lnTo>
                <a:lnTo>
                  <a:pt x="708387" y="1101466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384"/>
          <p:cNvSpPr/>
          <p:nvPr/>
        </p:nvSpPr>
        <p:spPr>
          <a:xfrm>
            <a:off x="2330023" y="4214295"/>
            <a:ext cx="189274" cy="328293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385"/>
          <p:cNvSpPr/>
          <p:nvPr/>
        </p:nvSpPr>
        <p:spPr>
          <a:xfrm>
            <a:off x="2330023" y="4214295"/>
            <a:ext cx="189865" cy="328295"/>
          </a:xfrm>
          <a:custGeom>
            <a:avLst/>
            <a:gdLst/>
            <a:ahLst/>
            <a:cxnLst/>
            <a:rect l="l" t="t" r="r" b="b"/>
            <a:pathLst>
              <a:path w="189864" h="328295">
                <a:moveTo>
                  <a:pt x="19475" y="65620"/>
                </a:moveTo>
                <a:lnTo>
                  <a:pt x="46196" y="104231"/>
                </a:lnTo>
                <a:lnTo>
                  <a:pt x="56164" y="110795"/>
                </a:lnTo>
                <a:lnTo>
                  <a:pt x="64959" y="118019"/>
                </a:lnTo>
                <a:lnTo>
                  <a:pt x="71336" y="126852"/>
                </a:lnTo>
                <a:lnTo>
                  <a:pt x="74052" y="138242"/>
                </a:lnTo>
                <a:lnTo>
                  <a:pt x="71067" y="151356"/>
                </a:lnTo>
                <a:lnTo>
                  <a:pt x="64870" y="161516"/>
                </a:lnTo>
                <a:lnTo>
                  <a:pt x="56335" y="169486"/>
                </a:lnTo>
                <a:lnTo>
                  <a:pt x="46341" y="176033"/>
                </a:lnTo>
                <a:lnTo>
                  <a:pt x="35764" y="181921"/>
                </a:lnTo>
                <a:lnTo>
                  <a:pt x="25479" y="187918"/>
                </a:lnTo>
                <a:lnTo>
                  <a:pt x="3927" y="228141"/>
                </a:lnTo>
                <a:lnTo>
                  <a:pt x="0" y="277356"/>
                </a:lnTo>
                <a:lnTo>
                  <a:pt x="935" y="290018"/>
                </a:lnTo>
                <a:lnTo>
                  <a:pt x="36207" y="318157"/>
                </a:lnTo>
                <a:lnTo>
                  <a:pt x="79993" y="324525"/>
                </a:lnTo>
                <a:lnTo>
                  <a:pt x="94884" y="325535"/>
                </a:lnTo>
                <a:lnTo>
                  <a:pt x="114107" y="327171"/>
                </a:lnTo>
                <a:lnTo>
                  <a:pt x="130223" y="328293"/>
                </a:lnTo>
                <a:lnTo>
                  <a:pt x="142639" y="327819"/>
                </a:lnTo>
                <a:lnTo>
                  <a:pt x="150765" y="324666"/>
                </a:lnTo>
                <a:lnTo>
                  <a:pt x="149995" y="312809"/>
                </a:lnTo>
                <a:lnTo>
                  <a:pt x="144392" y="303287"/>
                </a:lnTo>
                <a:lnTo>
                  <a:pt x="136586" y="294628"/>
                </a:lnTo>
                <a:lnTo>
                  <a:pt x="129206" y="285362"/>
                </a:lnTo>
                <a:lnTo>
                  <a:pt x="124881" y="274018"/>
                </a:lnTo>
                <a:lnTo>
                  <a:pt x="126987" y="260162"/>
                </a:lnTo>
                <a:lnTo>
                  <a:pt x="131084" y="247962"/>
                </a:lnTo>
                <a:lnTo>
                  <a:pt x="136674" y="236978"/>
                </a:lnTo>
                <a:lnTo>
                  <a:pt x="143255" y="226771"/>
                </a:lnTo>
                <a:lnTo>
                  <a:pt x="150328" y="216903"/>
                </a:lnTo>
                <a:lnTo>
                  <a:pt x="157394" y="206934"/>
                </a:lnTo>
                <a:lnTo>
                  <a:pt x="163952" y="196425"/>
                </a:lnTo>
                <a:lnTo>
                  <a:pt x="169504" y="184938"/>
                </a:lnTo>
                <a:lnTo>
                  <a:pt x="173548" y="172032"/>
                </a:lnTo>
                <a:lnTo>
                  <a:pt x="175661" y="155490"/>
                </a:lnTo>
                <a:lnTo>
                  <a:pt x="178193" y="141732"/>
                </a:lnTo>
                <a:lnTo>
                  <a:pt x="180981" y="129904"/>
                </a:lnTo>
                <a:lnTo>
                  <a:pt x="183864" y="119151"/>
                </a:lnTo>
                <a:lnTo>
                  <a:pt x="186682" y="108617"/>
                </a:lnTo>
                <a:lnTo>
                  <a:pt x="189274" y="97448"/>
                </a:lnTo>
                <a:lnTo>
                  <a:pt x="175101" y="92854"/>
                </a:lnTo>
                <a:lnTo>
                  <a:pt x="165817" y="84123"/>
                </a:lnTo>
                <a:lnTo>
                  <a:pt x="136553" y="59670"/>
                </a:lnTo>
                <a:lnTo>
                  <a:pt x="122828" y="58559"/>
                </a:lnTo>
                <a:lnTo>
                  <a:pt x="124022" y="43560"/>
                </a:lnTo>
                <a:lnTo>
                  <a:pt x="94732" y="9185"/>
                </a:lnTo>
                <a:lnTo>
                  <a:pt x="69113" y="9024"/>
                </a:lnTo>
                <a:lnTo>
                  <a:pt x="57194" y="8115"/>
                </a:lnTo>
                <a:lnTo>
                  <a:pt x="60242" y="8356"/>
                </a:lnTo>
                <a:lnTo>
                  <a:pt x="51162" y="7658"/>
                </a:lnTo>
                <a:lnTo>
                  <a:pt x="45205" y="7175"/>
                </a:lnTo>
                <a:lnTo>
                  <a:pt x="30588" y="0"/>
                </a:lnTo>
                <a:lnTo>
                  <a:pt x="30156" y="6032"/>
                </a:lnTo>
                <a:lnTo>
                  <a:pt x="30283" y="18780"/>
                </a:lnTo>
                <a:lnTo>
                  <a:pt x="31791" y="29546"/>
                </a:lnTo>
                <a:lnTo>
                  <a:pt x="32925" y="41564"/>
                </a:lnTo>
                <a:lnTo>
                  <a:pt x="27171" y="59657"/>
                </a:lnTo>
                <a:lnTo>
                  <a:pt x="17423" y="65030"/>
                </a:lnTo>
                <a:lnTo>
                  <a:pt x="19475" y="6562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386"/>
          <p:cNvSpPr/>
          <p:nvPr/>
        </p:nvSpPr>
        <p:spPr>
          <a:xfrm>
            <a:off x="3124199" y="3270895"/>
            <a:ext cx="1164455" cy="151130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387"/>
          <p:cNvSpPr/>
          <p:nvPr/>
        </p:nvSpPr>
        <p:spPr>
          <a:xfrm>
            <a:off x="3121024" y="3263176"/>
            <a:ext cx="1170805" cy="1522193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388"/>
          <p:cNvSpPr/>
          <p:nvPr/>
        </p:nvSpPr>
        <p:spPr>
          <a:xfrm>
            <a:off x="2467720" y="3151338"/>
            <a:ext cx="1009978" cy="68707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389"/>
          <p:cNvSpPr/>
          <p:nvPr/>
        </p:nvSpPr>
        <p:spPr>
          <a:xfrm>
            <a:off x="2467720" y="3151170"/>
            <a:ext cx="1010285" cy="687705"/>
          </a:xfrm>
          <a:custGeom>
            <a:avLst/>
            <a:gdLst/>
            <a:ahLst/>
            <a:cxnLst/>
            <a:rect l="l" t="t" r="r" b="b"/>
            <a:pathLst>
              <a:path w="1010285" h="687704">
                <a:moveTo>
                  <a:pt x="990249" y="598372"/>
                </a:moveTo>
                <a:lnTo>
                  <a:pt x="947767" y="602190"/>
                </a:lnTo>
                <a:lnTo>
                  <a:pt x="910742" y="617329"/>
                </a:lnTo>
                <a:lnTo>
                  <a:pt x="876948" y="638596"/>
                </a:lnTo>
                <a:lnTo>
                  <a:pt x="866016" y="646149"/>
                </a:lnTo>
                <a:lnTo>
                  <a:pt x="855113" y="653614"/>
                </a:lnTo>
                <a:lnTo>
                  <a:pt x="821752" y="673554"/>
                </a:lnTo>
                <a:lnTo>
                  <a:pt x="772669" y="687238"/>
                </a:lnTo>
                <a:lnTo>
                  <a:pt x="759026" y="687072"/>
                </a:lnTo>
                <a:lnTo>
                  <a:pt x="713868" y="668674"/>
                </a:lnTo>
                <a:lnTo>
                  <a:pt x="670164" y="643982"/>
                </a:lnTo>
                <a:lnTo>
                  <a:pt x="634903" y="623644"/>
                </a:lnTo>
                <a:lnTo>
                  <a:pt x="597036" y="601462"/>
                </a:lnTo>
                <a:lnTo>
                  <a:pt x="558530" y="578511"/>
                </a:lnTo>
                <a:lnTo>
                  <a:pt x="521350" y="555871"/>
                </a:lnTo>
                <a:lnTo>
                  <a:pt x="487464" y="534617"/>
                </a:lnTo>
                <a:lnTo>
                  <a:pt x="447108" y="507694"/>
                </a:lnTo>
                <a:lnTo>
                  <a:pt x="420714" y="479882"/>
                </a:lnTo>
                <a:lnTo>
                  <a:pt x="405423" y="458838"/>
                </a:lnTo>
                <a:lnTo>
                  <a:pt x="397844" y="449049"/>
                </a:lnTo>
                <a:lnTo>
                  <a:pt x="390033" y="440408"/>
                </a:lnTo>
                <a:lnTo>
                  <a:pt x="381779" y="433410"/>
                </a:lnTo>
                <a:lnTo>
                  <a:pt x="372876" y="428550"/>
                </a:lnTo>
                <a:lnTo>
                  <a:pt x="363115" y="426321"/>
                </a:lnTo>
                <a:lnTo>
                  <a:pt x="352287" y="427219"/>
                </a:lnTo>
                <a:lnTo>
                  <a:pt x="340277" y="430586"/>
                </a:lnTo>
                <a:lnTo>
                  <a:pt x="328343" y="433241"/>
                </a:lnTo>
                <a:lnTo>
                  <a:pt x="280314" y="437977"/>
                </a:lnTo>
                <a:lnTo>
                  <a:pt x="267969" y="437996"/>
                </a:lnTo>
                <a:lnTo>
                  <a:pt x="255384" y="437672"/>
                </a:lnTo>
                <a:lnTo>
                  <a:pt x="215658" y="435255"/>
                </a:lnTo>
                <a:lnTo>
                  <a:pt x="168165" y="427755"/>
                </a:lnTo>
                <a:lnTo>
                  <a:pt x="143144" y="406991"/>
                </a:lnTo>
                <a:lnTo>
                  <a:pt x="130483" y="405442"/>
                </a:lnTo>
                <a:lnTo>
                  <a:pt x="118608" y="407388"/>
                </a:lnTo>
                <a:lnTo>
                  <a:pt x="107149" y="410668"/>
                </a:lnTo>
                <a:lnTo>
                  <a:pt x="95739" y="413123"/>
                </a:lnTo>
                <a:lnTo>
                  <a:pt x="81668" y="408949"/>
                </a:lnTo>
                <a:lnTo>
                  <a:pt x="72699" y="399651"/>
                </a:lnTo>
                <a:lnTo>
                  <a:pt x="67082" y="387277"/>
                </a:lnTo>
                <a:lnTo>
                  <a:pt x="63064" y="373876"/>
                </a:lnTo>
                <a:lnTo>
                  <a:pt x="58154" y="360656"/>
                </a:lnTo>
                <a:lnTo>
                  <a:pt x="39164" y="327372"/>
                </a:lnTo>
                <a:lnTo>
                  <a:pt x="25381" y="307791"/>
                </a:lnTo>
                <a:lnTo>
                  <a:pt x="18881" y="297970"/>
                </a:lnTo>
                <a:lnTo>
                  <a:pt x="1151" y="252177"/>
                </a:lnTo>
                <a:lnTo>
                  <a:pt x="0" y="237748"/>
                </a:lnTo>
                <a:lnTo>
                  <a:pt x="15147" y="225368"/>
                </a:lnTo>
                <a:lnTo>
                  <a:pt x="24890" y="221863"/>
                </a:lnTo>
                <a:lnTo>
                  <a:pt x="29934" y="221984"/>
                </a:lnTo>
                <a:lnTo>
                  <a:pt x="40502" y="215301"/>
                </a:lnTo>
                <a:lnTo>
                  <a:pt x="58660" y="186549"/>
                </a:lnTo>
                <a:lnTo>
                  <a:pt x="57542" y="181438"/>
                </a:lnTo>
                <a:lnTo>
                  <a:pt x="55571" y="176443"/>
                </a:lnTo>
                <a:lnTo>
                  <a:pt x="53058" y="171521"/>
                </a:lnTo>
                <a:lnTo>
                  <a:pt x="50315" y="166631"/>
                </a:lnTo>
                <a:lnTo>
                  <a:pt x="47657" y="161730"/>
                </a:lnTo>
                <a:lnTo>
                  <a:pt x="45394" y="156776"/>
                </a:lnTo>
                <a:lnTo>
                  <a:pt x="43839" y="151728"/>
                </a:lnTo>
                <a:lnTo>
                  <a:pt x="43305" y="146543"/>
                </a:lnTo>
                <a:lnTo>
                  <a:pt x="44105" y="141181"/>
                </a:lnTo>
                <a:lnTo>
                  <a:pt x="79037" y="110222"/>
                </a:lnTo>
                <a:lnTo>
                  <a:pt x="98630" y="100075"/>
                </a:lnTo>
                <a:lnTo>
                  <a:pt x="114397" y="91076"/>
                </a:lnTo>
                <a:lnTo>
                  <a:pt x="147479" y="62170"/>
                </a:lnTo>
                <a:lnTo>
                  <a:pt x="152453" y="34088"/>
                </a:lnTo>
                <a:lnTo>
                  <a:pt x="152409" y="25554"/>
                </a:lnTo>
                <a:lnTo>
                  <a:pt x="152678" y="15975"/>
                </a:lnTo>
                <a:lnTo>
                  <a:pt x="153675" y="5132"/>
                </a:lnTo>
                <a:lnTo>
                  <a:pt x="154872" y="507"/>
                </a:lnTo>
                <a:lnTo>
                  <a:pt x="157304" y="0"/>
                </a:lnTo>
                <a:lnTo>
                  <a:pt x="160894" y="2980"/>
                </a:lnTo>
                <a:lnTo>
                  <a:pt x="165565" y="8818"/>
                </a:lnTo>
                <a:lnTo>
                  <a:pt x="171239" y="16885"/>
                </a:lnTo>
                <a:lnTo>
                  <a:pt x="177839" y="26549"/>
                </a:lnTo>
                <a:lnTo>
                  <a:pt x="185286" y="37181"/>
                </a:lnTo>
                <a:lnTo>
                  <a:pt x="193503" y="48152"/>
                </a:lnTo>
                <a:lnTo>
                  <a:pt x="202413" y="58831"/>
                </a:lnTo>
                <a:lnTo>
                  <a:pt x="211937" y="68588"/>
                </a:lnTo>
                <a:lnTo>
                  <a:pt x="216079" y="78574"/>
                </a:lnTo>
                <a:lnTo>
                  <a:pt x="225468" y="127954"/>
                </a:lnTo>
                <a:lnTo>
                  <a:pt x="225483" y="140309"/>
                </a:lnTo>
                <a:lnTo>
                  <a:pt x="224351" y="151728"/>
                </a:lnTo>
                <a:lnTo>
                  <a:pt x="221964" y="161743"/>
                </a:lnTo>
                <a:lnTo>
                  <a:pt x="218214" y="169882"/>
                </a:lnTo>
                <a:lnTo>
                  <a:pt x="212995" y="175676"/>
                </a:lnTo>
                <a:lnTo>
                  <a:pt x="206199" y="178656"/>
                </a:lnTo>
                <a:lnTo>
                  <a:pt x="197717" y="178352"/>
                </a:lnTo>
                <a:lnTo>
                  <a:pt x="177297" y="169035"/>
                </a:lnTo>
                <a:lnTo>
                  <a:pt x="160802" y="162853"/>
                </a:lnTo>
                <a:lnTo>
                  <a:pt x="147692" y="159361"/>
                </a:lnTo>
                <a:lnTo>
                  <a:pt x="137425" y="158115"/>
                </a:lnTo>
                <a:lnTo>
                  <a:pt x="129457" y="158668"/>
                </a:lnTo>
                <a:lnTo>
                  <a:pt x="123249" y="160576"/>
                </a:lnTo>
                <a:lnTo>
                  <a:pt x="118258" y="163394"/>
                </a:lnTo>
                <a:lnTo>
                  <a:pt x="113942" y="166677"/>
                </a:lnTo>
                <a:lnTo>
                  <a:pt x="109760" y="169980"/>
                </a:lnTo>
                <a:lnTo>
                  <a:pt x="105169" y="172857"/>
                </a:lnTo>
                <a:lnTo>
                  <a:pt x="99629" y="174863"/>
                </a:lnTo>
                <a:lnTo>
                  <a:pt x="105246" y="192835"/>
                </a:lnTo>
                <a:lnTo>
                  <a:pt x="109141" y="206536"/>
                </a:lnTo>
                <a:lnTo>
                  <a:pt x="111372" y="217331"/>
                </a:lnTo>
                <a:lnTo>
                  <a:pt x="111996" y="226586"/>
                </a:lnTo>
                <a:lnTo>
                  <a:pt x="111073" y="235664"/>
                </a:lnTo>
                <a:lnTo>
                  <a:pt x="108660" y="245933"/>
                </a:lnTo>
                <a:lnTo>
                  <a:pt x="104817" y="258755"/>
                </a:lnTo>
                <a:lnTo>
                  <a:pt x="112001" y="267848"/>
                </a:lnTo>
                <a:lnTo>
                  <a:pt x="140041" y="302869"/>
                </a:lnTo>
                <a:lnTo>
                  <a:pt x="146823" y="305967"/>
                </a:lnTo>
                <a:lnTo>
                  <a:pt x="153493" y="304676"/>
                </a:lnTo>
                <a:lnTo>
                  <a:pt x="166816" y="290760"/>
                </a:lnTo>
                <a:lnTo>
                  <a:pt x="179092" y="278982"/>
                </a:lnTo>
                <a:lnTo>
                  <a:pt x="210886" y="254950"/>
                </a:lnTo>
                <a:lnTo>
                  <a:pt x="254578" y="243425"/>
                </a:lnTo>
                <a:lnTo>
                  <a:pt x="263044" y="244027"/>
                </a:lnTo>
                <a:lnTo>
                  <a:pt x="271712" y="245243"/>
                </a:lnTo>
                <a:lnTo>
                  <a:pt x="280704" y="246920"/>
                </a:lnTo>
                <a:lnTo>
                  <a:pt x="290147" y="248906"/>
                </a:lnTo>
                <a:lnTo>
                  <a:pt x="300165" y="251048"/>
                </a:lnTo>
                <a:lnTo>
                  <a:pt x="310882" y="253194"/>
                </a:lnTo>
                <a:lnTo>
                  <a:pt x="362485" y="258683"/>
                </a:lnTo>
                <a:lnTo>
                  <a:pt x="405494" y="259929"/>
                </a:lnTo>
                <a:lnTo>
                  <a:pt x="418135" y="259934"/>
                </a:lnTo>
                <a:lnTo>
                  <a:pt x="429037" y="259725"/>
                </a:lnTo>
                <a:lnTo>
                  <a:pt x="437668" y="259296"/>
                </a:lnTo>
                <a:lnTo>
                  <a:pt x="442273" y="274800"/>
                </a:lnTo>
                <a:lnTo>
                  <a:pt x="447261" y="285664"/>
                </a:lnTo>
                <a:lnTo>
                  <a:pt x="452534" y="292387"/>
                </a:lnTo>
                <a:lnTo>
                  <a:pt x="457996" y="295465"/>
                </a:lnTo>
                <a:lnTo>
                  <a:pt x="463550" y="295397"/>
                </a:lnTo>
                <a:lnTo>
                  <a:pt x="489301" y="265288"/>
                </a:lnTo>
                <a:lnTo>
                  <a:pt x="501599" y="264947"/>
                </a:lnTo>
                <a:lnTo>
                  <a:pt x="541741" y="268651"/>
                </a:lnTo>
                <a:lnTo>
                  <a:pt x="570355" y="278817"/>
                </a:lnTo>
                <a:lnTo>
                  <a:pt x="568895" y="280595"/>
                </a:lnTo>
                <a:lnTo>
                  <a:pt x="565783" y="282395"/>
                </a:lnTo>
                <a:lnTo>
                  <a:pt x="561337" y="284264"/>
                </a:lnTo>
                <a:lnTo>
                  <a:pt x="555875" y="286246"/>
                </a:lnTo>
                <a:lnTo>
                  <a:pt x="549715" y="288390"/>
                </a:lnTo>
                <a:lnTo>
                  <a:pt x="543175" y="290740"/>
                </a:lnTo>
                <a:lnTo>
                  <a:pt x="513766" y="311756"/>
                </a:lnTo>
                <a:lnTo>
                  <a:pt x="499511" y="314535"/>
                </a:lnTo>
                <a:lnTo>
                  <a:pt x="489239" y="317691"/>
                </a:lnTo>
                <a:lnTo>
                  <a:pt x="482671" y="321195"/>
                </a:lnTo>
                <a:lnTo>
                  <a:pt x="479524" y="325019"/>
                </a:lnTo>
                <a:lnTo>
                  <a:pt x="479519" y="329134"/>
                </a:lnTo>
                <a:lnTo>
                  <a:pt x="482376" y="333511"/>
                </a:lnTo>
                <a:lnTo>
                  <a:pt x="487813" y="338123"/>
                </a:lnTo>
                <a:lnTo>
                  <a:pt x="495550" y="342939"/>
                </a:lnTo>
                <a:lnTo>
                  <a:pt x="505307" y="347931"/>
                </a:lnTo>
                <a:lnTo>
                  <a:pt x="516803" y="353071"/>
                </a:lnTo>
                <a:lnTo>
                  <a:pt x="522704" y="356394"/>
                </a:lnTo>
                <a:lnTo>
                  <a:pt x="527135" y="360385"/>
                </a:lnTo>
                <a:lnTo>
                  <a:pt x="530612" y="364635"/>
                </a:lnTo>
                <a:lnTo>
                  <a:pt x="533652" y="368735"/>
                </a:lnTo>
                <a:lnTo>
                  <a:pt x="536772" y="372274"/>
                </a:lnTo>
                <a:lnTo>
                  <a:pt x="540490" y="374842"/>
                </a:lnTo>
                <a:lnTo>
                  <a:pt x="545320" y="376031"/>
                </a:lnTo>
                <a:lnTo>
                  <a:pt x="551781" y="375430"/>
                </a:lnTo>
                <a:lnTo>
                  <a:pt x="560389" y="372630"/>
                </a:lnTo>
                <a:lnTo>
                  <a:pt x="571661" y="367221"/>
                </a:lnTo>
                <a:lnTo>
                  <a:pt x="586113" y="358793"/>
                </a:lnTo>
                <a:lnTo>
                  <a:pt x="598605" y="367392"/>
                </a:lnTo>
                <a:lnTo>
                  <a:pt x="639658" y="390931"/>
                </a:lnTo>
                <a:lnTo>
                  <a:pt x="678791" y="398902"/>
                </a:lnTo>
                <a:lnTo>
                  <a:pt x="690202" y="398744"/>
                </a:lnTo>
                <a:lnTo>
                  <a:pt x="702779" y="397801"/>
                </a:lnTo>
                <a:lnTo>
                  <a:pt x="716778" y="396109"/>
                </a:lnTo>
                <a:lnTo>
                  <a:pt x="732457" y="393708"/>
                </a:lnTo>
                <a:lnTo>
                  <a:pt x="750072" y="390633"/>
                </a:lnTo>
                <a:lnTo>
                  <a:pt x="756638" y="403402"/>
                </a:lnTo>
                <a:lnTo>
                  <a:pt x="758688" y="413125"/>
                </a:lnTo>
                <a:lnTo>
                  <a:pt x="757144" y="420467"/>
                </a:lnTo>
                <a:lnTo>
                  <a:pt x="752929" y="426095"/>
                </a:lnTo>
                <a:lnTo>
                  <a:pt x="746966" y="430675"/>
                </a:lnTo>
                <a:lnTo>
                  <a:pt x="740177" y="434872"/>
                </a:lnTo>
                <a:lnTo>
                  <a:pt x="733483" y="439353"/>
                </a:lnTo>
                <a:lnTo>
                  <a:pt x="727809" y="444783"/>
                </a:lnTo>
                <a:lnTo>
                  <a:pt x="724075" y="451829"/>
                </a:lnTo>
                <a:lnTo>
                  <a:pt x="722549" y="465812"/>
                </a:lnTo>
                <a:lnTo>
                  <a:pt x="723231" y="476447"/>
                </a:lnTo>
                <a:lnTo>
                  <a:pt x="725726" y="483982"/>
                </a:lnTo>
                <a:lnTo>
                  <a:pt x="729637" y="488663"/>
                </a:lnTo>
                <a:lnTo>
                  <a:pt x="734567" y="490739"/>
                </a:lnTo>
                <a:lnTo>
                  <a:pt x="740120" y="490457"/>
                </a:lnTo>
                <a:lnTo>
                  <a:pt x="764301" y="453097"/>
                </a:lnTo>
                <a:lnTo>
                  <a:pt x="767432" y="448745"/>
                </a:lnTo>
                <a:lnTo>
                  <a:pt x="771252" y="446197"/>
                </a:lnTo>
                <a:lnTo>
                  <a:pt x="775637" y="445136"/>
                </a:lnTo>
                <a:lnTo>
                  <a:pt x="780467" y="445246"/>
                </a:lnTo>
                <a:lnTo>
                  <a:pt x="785618" y="446211"/>
                </a:lnTo>
                <a:lnTo>
                  <a:pt x="790968" y="447715"/>
                </a:lnTo>
                <a:lnTo>
                  <a:pt x="796396" y="449442"/>
                </a:lnTo>
                <a:lnTo>
                  <a:pt x="801778" y="451075"/>
                </a:lnTo>
                <a:lnTo>
                  <a:pt x="806992" y="452299"/>
                </a:lnTo>
                <a:lnTo>
                  <a:pt x="811917" y="452797"/>
                </a:lnTo>
                <a:lnTo>
                  <a:pt x="816429" y="452253"/>
                </a:lnTo>
                <a:lnTo>
                  <a:pt x="828528" y="422842"/>
                </a:lnTo>
                <a:lnTo>
                  <a:pt x="827999" y="409408"/>
                </a:lnTo>
                <a:lnTo>
                  <a:pt x="830517" y="397251"/>
                </a:lnTo>
                <a:lnTo>
                  <a:pt x="830117" y="384848"/>
                </a:lnTo>
                <a:lnTo>
                  <a:pt x="828393" y="372882"/>
                </a:lnTo>
                <a:lnTo>
                  <a:pt x="826942" y="362035"/>
                </a:lnTo>
                <a:lnTo>
                  <a:pt x="827361" y="352990"/>
                </a:lnTo>
                <a:lnTo>
                  <a:pt x="831246" y="346430"/>
                </a:lnTo>
                <a:lnTo>
                  <a:pt x="852971" y="339776"/>
                </a:lnTo>
                <a:lnTo>
                  <a:pt x="866682" y="337859"/>
                </a:lnTo>
                <a:lnTo>
                  <a:pt x="873390" y="338193"/>
                </a:lnTo>
                <a:lnTo>
                  <a:pt x="880897" y="348443"/>
                </a:lnTo>
                <a:lnTo>
                  <a:pt x="889608" y="357923"/>
                </a:lnTo>
                <a:lnTo>
                  <a:pt x="920668" y="382970"/>
                </a:lnTo>
                <a:lnTo>
                  <a:pt x="943176" y="398081"/>
                </a:lnTo>
                <a:lnTo>
                  <a:pt x="954281" y="405532"/>
                </a:lnTo>
                <a:lnTo>
                  <a:pt x="992333" y="437525"/>
                </a:lnTo>
                <a:lnTo>
                  <a:pt x="1009978" y="471489"/>
                </a:lnTo>
                <a:lnTo>
                  <a:pt x="1002908" y="483528"/>
                </a:lnTo>
                <a:lnTo>
                  <a:pt x="993752" y="493269"/>
                </a:lnTo>
                <a:lnTo>
                  <a:pt x="984633" y="502261"/>
                </a:lnTo>
                <a:lnTo>
                  <a:pt x="977671" y="512047"/>
                </a:lnTo>
                <a:lnTo>
                  <a:pt x="977569" y="525903"/>
                </a:lnTo>
                <a:lnTo>
                  <a:pt x="980491" y="537848"/>
                </a:lnTo>
                <a:lnTo>
                  <a:pt x="985045" y="548676"/>
                </a:lnTo>
                <a:lnTo>
                  <a:pt x="989834" y="559177"/>
                </a:lnTo>
                <a:lnTo>
                  <a:pt x="993466" y="570145"/>
                </a:lnTo>
                <a:lnTo>
                  <a:pt x="994545" y="582373"/>
                </a:lnTo>
                <a:lnTo>
                  <a:pt x="993754" y="592644"/>
                </a:lnTo>
                <a:lnTo>
                  <a:pt x="990249" y="598372"/>
                </a:lnTo>
                <a:lnTo>
                  <a:pt x="986808" y="604188"/>
                </a:lnTo>
                <a:lnTo>
                  <a:pt x="990249" y="59837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390"/>
          <p:cNvSpPr/>
          <p:nvPr/>
        </p:nvSpPr>
        <p:spPr>
          <a:xfrm>
            <a:off x="7448489" y="2896538"/>
            <a:ext cx="55854" cy="58788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391"/>
          <p:cNvSpPr/>
          <p:nvPr/>
        </p:nvSpPr>
        <p:spPr>
          <a:xfrm>
            <a:off x="7448489" y="2896538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5">
                <a:moveTo>
                  <a:pt x="0" y="0"/>
                </a:moveTo>
                <a:lnTo>
                  <a:pt x="31021" y="24408"/>
                </a:lnTo>
                <a:lnTo>
                  <a:pt x="33387" y="33477"/>
                </a:lnTo>
                <a:lnTo>
                  <a:pt x="35717" y="42229"/>
                </a:lnTo>
                <a:lnTo>
                  <a:pt x="39074" y="49912"/>
                </a:lnTo>
                <a:lnTo>
                  <a:pt x="44518" y="55775"/>
                </a:lnTo>
                <a:lnTo>
                  <a:pt x="55854" y="58788"/>
                </a:lnTo>
                <a:lnTo>
                  <a:pt x="47299" y="55682"/>
                </a:lnTo>
                <a:lnTo>
                  <a:pt x="41650" y="50302"/>
                </a:lnTo>
                <a:lnTo>
                  <a:pt x="38003" y="43269"/>
                </a:lnTo>
                <a:lnTo>
                  <a:pt x="35451" y="35201"/>
                </a:lnTo>
                <a:lnTo>
                  <a:pt x="33088" y="26719"/>
                </a:lnTo>
                <a:lnTo>
                  <a:pt x="30008" y="18443"/>
                </a:lnTo>
                <a:lnTo>
                  <a:pt x="25305" y="10991"/>
                </a:lnTo>
                <a:lnTo>
                  <a:pt x="18073" y="4985"/>
                </a:lnTo>
                <a:lnTo>
                  <a:pt x="7405" y="104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392"/>
          <p:cNvSpPr/>
          <p:nvPr/>
        </p:nvSpPr>
        <p:spPr>
          <a:xfrm>
            <a:off x="7272194" y="2888952"/>
            <a:ext cx="860929" cy="115697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393"/>
          <p:cNvSpPr/>
          <p:nvPr/>
        </p:nvSpPr>
        <p:spPr>
          <a:xfrm>
            <a:off x="7272194" y="2888210"/>
            <a:ext cx="861060" cy="1158240"/>
          </a:xfrm>
          <a:custGeom>
            <a:avLst/>
            <a:gdLst/>
            <a:ahLst/>
            <a:cxnLst/>
            <a:rect l="l" t="t" r="r" b="b"/>
            <a:pathLst>
              <a:path w="861059" h="1158239">
                <a:moveTo>
                  <a:pt x="525595" y="26472"/>
                </a:moveTo>
                <a:lnTo>
                  <a:pt x="485304" y="39758"/>
                </a:lnTo>
                <a:lnTo>
                  <a:pt x="475488" y="40583"/>
                </a:lnTo>
                <a:lnTo>
                  <a:pt x="465238" y="42294"/>
                </a:lnTo>
                <a:lnTo>
                  <a:pt x="454283" y="45835"/>
                </a:lnTo>
                <a:lnTo>
                  <a:pt x="443426" y="52199"/>
                </a:lnTo>
                <a:lnTo>
                  <a:pt x="431602" y="60505"/>
                </a:lnTo>
                <a:lnTo>
                  <a:pt x="419909" y="68420"/>
                </a:lnTo>
                <a:lnTo>
                  <a:pt x="409445" y="73615"/>
                </a:lnTo>
                <a:lnTo>
                  <a:pt x="393827" y="73979"/>
                </a:lnTo>
                <a:lnTo>
                  <a:pt x="382176" y="72257"/>
                </a:lnTo>
                <a:lnTo>
                  <a:pt x="372015" y="71226"/>
                </a:lnTo>
                <a:lnTo>
                  <a:pt x="359641" y="76316"/>
                </a:lnTo>
                <a:lnTo>
                  <a:pt x="349741" y="82307"/>
                </a:lnTo>
                <a:lnTo>
                  <a:pt x="340474" y="88076"/>
                </a:lnTo>
                <a:lnTo>
                  <a:pt x="329996" y="92504"/>
                </a:lnTo>
                <a:lnTo>
                  <a:pt x="287556" y="84478"/>
                </a:lnTo>
                <a:lnTo>
                  <a:pt x="263684" y="57564"/>
                </a:lnTo>
                <a:lnTo>
                  <a:pt x="250535" y="60955"/>
                </a:lnTo>
                <a:lnTo>
                  <a:pt x="240673" y="65286"/>
                </a:lnTo>
                <a:lnTo>
                  <a:pt x="240803" y="74616"/>
                </a:lnTo>
                <a:lnTo>
                  <a:pt x="247196" y="85354"/>
                </a:lnTo>
                <a:lnTo>
                  <a:pt x="251152" y="95400"/>
                </a:lnTo>
                <a:lnTo>
                  <a:pt x="246046" y="107285"/>
                </a:lnTo>
                <a:lnTo>
                  <a:pt x="237141" y="116737"/>
                </a:lnTo>
                <a:lnTo>
                  <a:pt x="230701" y="127585"/>
                </a:lnTo>
                <a:lnTo>
                  <a:pt x="229342" y="142847"/>
                </a:lnTo>
                <a:lnTo>
                  <a:pt x="228426" y="153963"/>
                </a:lnTo>
                <a:lnTo>
                  <a:pt x="219324" y="161993"/>
                </a:lnTo>
                <a:lnTo>
                  <a:pt x="208010" y="162201"/>
                </a:lnTo>
                <a:lnTo>
                  <a:pt x="195937" y="163797"/>
                </a:lnTo>
                <a:lnTo>
                  <a:pt x="190927" y="170131"/>
                </a:lnTo>
                <a:lnTo>
                  <a:pt x="188134" y="178977"/>
                </a:lnTo>
                <a:lnTo>
                  <a:pt x="178749" y="190410"/>
                </a:lnTo>
                <a:lnTo>
                  <a:pt x="167904" y="199068"/>
                </a:lnTo>
                <a:lnTo>
                  <a:pt x="156429" y="205890"/>
                </a:lnTo>
                <a:lnTo>
                  <a:pt x="145154" y="211814"/>
                </a:lnTo>
                <a:lnTo>
                  <a:pt x="134909" y="217779"/>
                </a:lnTo>
                <a:lnTo>
                  <a:pt x="126523" y="224723"/>
                </a:lnTo>
                <a:lnTo>
                  <a:pt x="120827" y="233584"/>
                </a:lnTo>
                <a:lnTo>
                  <a:pt x="121751" y="248573"/>
                </a:lnTo>
                <a:lnTo>
                  <a:pt x="127300" y="257629"/>
                </a:lnTo>
                <a:lnTo>
                  <a:pt x="134630" y="263915"/>
                </a:lnTo>
                <a:lnTo>
                  <a:pt x="140898" y="270593"/>
                </a:lnTo>
                <a:lnTo>
                  <a:pt x="134053" y="281222"/>
                </a:lnTo>
                <a:lnTo>
                  <a:pt x="125152" y="292574"/>
                </a:lnTo>
                <a:lnTo>
                  <a:pt x="120069" y="302773"/>
                </a:lnTo>
                <a:lnTo>
                  <a:pt x="122044" y="315730"/>
                </a:lnTo>
                <a:lnTo>
                  <a:pt x="128885" y="323059"/>
                </a:lnTo>
                <a:lnTo>
                  <a:pt x="138111" y="327603"/>
                </a:lnTo>
                <a:lnTo>
                  <a:pt x="147236" y="332204"/>
                </a:lnTo>
                <a:lnTo>
                  <a:pt x="152908" y="344695"/>
                </a:lnTo>
                <a:lnTo>
                  <a:pt x="155802" y="358152"/>
                </a:lnTo>
                <a:lnTo>
                  <a:pt x="156665" y="371707"/>
                </a:lnTo>
                <a:lnTo>
                  <a:pt x="156242" y="384492"/>
                </a:lnTo>
                <a:lnTo>
                  <a:pt x="155279" y="395638"/>
                </a:lnTo>
                <a:lnTo>
                  <a:pt x="159794" y="406965"/>
                </a:lnTo>
                <a:lnTo>
                  <a:pt x="167995" y="416256"/>
                </a:lnTo>
                <a:lnTo>
                  <a:pt x="177786" y="424709"/>
                </a:lnTo>
                <a:lnTo>
                  <a:pt x="187072" y="433522"/>
                </a:lnTo>
                <a:lnTo>
                  <a:pt x="193757" y="443893"/>
                </a:lnTo>
                <a:lnTo>
                  <a:pt x="195745" y="457020"/>
                </a:lnTo>
                <a:lnTo>
                  <a:pt x="195268" y="463276"/>
                </a:lnTo>
                <a:lnTo>
                  <a:pt x="203803" y="469969"/>
                </a:lnTo>
                <a:lnTo>
                  <a:pt x="203117" y="479011"/>
                </a:lnTo>
                <a:lnTo>
                  <a:pt x="193818" y="484346"/>
                </a:lnTo>
                <a:lnTo>
                  <a:pt x="186827" y="492076"/>
                </a:lnTo>
                <a:lnTo>
                  <a:pt x="181634" y="501601"/>
                </a:lnTo>
                <a:lnTo>
                  <a:pt x="177726" y="512326"/>
                </a:lnTo>
                <a:lnTo>
                  <a:pt x="174592" y="523651"/>
                </a:lnTo>
                <a:lnTo>
                  <a:pt x="171719" y="534979"/>
                </a:lnTo>
                <a:lnTo>
                  <a:pt x="168597" y="545714"/>
                </a:lnTo>
                <a:lnTo>
                  <a:pt x="164714" y="555255"/>
                </a:lnTo>
                <a:lnTo>
                  <a:pt x="159557" y="563008"/>
                </a:lnTo>
                <a:lnTo>
                  <a:pt x="152616" y="568372"/>
                </a:lnTo>
                <a:lnTo>
                  <a:pt x="143378" y="570751"/>
                </a:lnTo>
                <a:lnTo>
                  <a:pt x="127534" y="567610"/>
                </a:lnTo>
                <a:lnTo>
                  <a:pt x="118346" y="562862"/>
                </a:lnTo>
                <a:lnTo>
                  <a:pt x="108440" y="559394"/>
                </a:lnTo>
                <a:lnTo>
                  <a:pt x="98878" y="566229"/>
                </a:lnTo>
                <a:lnTo>
                  <a:pt x="94095" y="579865"/>
                </a:lnTo>
                <a:lnTo>
                  <a:pt x="85590" y="592463"/>
                </a:lnTo>
                <a:lnTo>
                  <a:pt x="74712" y="601571"/>
                </a:lnTo>
                <a:lnTo>
                  <a:pt x="63232" y="608807"/>
                </a:lnTo>
                <a:lnTo>
                  <a:pt x="52920" y="615785"/>
                </a:lnTo>
                <a:lnTo>
                  <a:pt x="45546" y="624124"/>
                </a:lnTo>
                <a:lnTo>
                  <a:pt x="46973" y="636441"/>
                </a:lnTo>
                <a:lnTo>
                  <a:pt x="53574" y="645575"/>
                </a:lnTo>
                <a:lnTo>
                  <a:pt x="61878" y="653798"/>
                </a:lnTo>
                <a:lnTo>
                  <a:pt x="68410" y="663379"/>
                </a:lnTo>
                <a:lnTo>
                  <a:pt x="67303" y="680181"/>
                </a:lnTo>
                <a:lnTo>
                  <a:pt x="63595" y="686971"/>
                </a:lnTo>
                <a:lnTo>
                  <a:pt x="56588" y="688651"/>
                </a:lnTo>
                <a:lnTo>
                  <a:pt x="45585" y="690124"/>
                </a:lnTo>
                <a:lnTo>
                  <a:pt x="35010" y="695420"/>
                </a:lnTo>
                <a:lnTo>
                  <a:pt x="9131" y="726120"/>
                </a:lnTo>
                <a:lnTo>
                  <a:pt x="0" y="769625"/>
                </a:lnTo>
                <a:lnTo>
                  <a:pt x="1092" y="784891"/>
                </a:lnTo>
                <a:lnTo>
                  <a:pt x="17308" y="830795"/>
                </a:lnTo>
                <a:lnTo>
                  <a:pt x="29117" y="849491"/>
                </a:lnTo>
                <a:lnTo>
                  <a:pt x="35097" y="858986"/>
                </a:lnTo>
                <a:lnTo>
                  <a:pt x="40802" y="869040"/>
                </a:lnTo>
                <a:lnTo>
                  <a:pt x="49022" y="881309"/>
                </a:lnTo>
                <a:lnTo>
                  <a:pt x="59739" y="890113"/>
                </a:lnTo>
                <a:lnTo>
                  <a:pt x="70893" y="897161"/>
                </a:lnTo>
                <a:lnTo>
                  <a:pt x="80423" y="904160"/>
                </a:lnTo>
                <a:lnTo>
                  <a:pt x="86272" y="912822"/>
                </a:lnTo>
                <a:lnTo>
                  <a:pt x="85986" y="931555"/>
                </a:lnTo>
                <a:lnTo>
                  <a:pt x="85473" y="941001"/>
                </a:lnTo>
                <a:lnTo>
                  <a:pt x="87484" y="951402"/>
                </a:lnTo>
                <a:lnTo>
                  <a:pt x="92891" y="961088"/>
                </a:lnTo>
                <a:lnTo>
                  <a:pt x="98218" y="972310"/>
                </a:lnTo>
                <a:lnTo>
                  <a:pt x="99987" y="987321"/>
                </a:lnTo>
                <a:lnTo>
                  <a:pt x="114992" y="989107"/>
                </a:lnTo>
                <a:lnTo>
                  <a:pt x="124488" y="982816"/>
                </a:lnTo>
                <a:lnTo>
                  <a:pt x="135588" y="973649"/>
                </a:lnTo>
                <a:lnTo>
                  <a:pt x="147220" y="963636"/>
                </a:lnTo>
                <a:lnTo>
                  <a:pt x="158315" y="954810"/>
                </a:lnTo>
                <a:lnTo>
                  <a:pt x="167803" y="949199"/>
                </a:lnTo>
                <a:lnTo>
                  <a:pt x="179735" y="950725"/>
                </a:lnTo>
                <a:lnTo>
                  <a:pt x="192139" y="954050"/>
                </a:lnTo>
                <a:lnTo>
                  <a:pt x="229200" y="973106"/>
                </a:lnTo>
                <a:lnTo>
                  <a:pt x="259795" y="1002205"/>
                </a:lnTo>
                <a:lnTo>
                  <a:pt x="275893" y="1036743"/>
                </a:lnTo>
                <a:lnTo>
                  <a:pt x="276650" y="1048668"/>
                </a:lnTo>
                <a:lnTo>
                  <a:pt x="272367" y="1060378"/>
                </a:lnTo>
                <a:lnTo>
                  <a:pt x="265530" y="1070658"/>
                </a:lnTo>
                <a:lnTo>
                  <a:pt x="263864" y="1090089"/>
                </a:lnTo>
                <a:lnTo>
                  <a:pt x="265723" y="1104166"/>
                </a:lnTo>
                <a:lnTo>
                  <a:pt x="271073" y="1113534"/>
                </a:lnTo>
                <a:lnTo>
                  <a:pt x="279882" y="1118836"/>
                </a:lnTo>
                <a:lnTo>
                  <a:pt x="296179" y="1118289"/>
                </a:lnTo>
                <a:lnTo>
                  <a:pt x="306053" y="1113868"/>
                </a:lnTo>
                <a:lnTo>
                  <a:pt x="312646" y="1108090"/>
                </a:lnTo>
                <a:lnTo>
                  <a:pt x="319102" y="1103470"/>
                </a:lnTo>
                <a:lnTo>
                  <a:pt x="336253" y="1105155"/>
                </a:lnTo>
                <a:lnTo>
                  <a:pt x="346509" y="1108417"/>
                </a:lnTo>
                <a:lnTo>
                  <a:pt x="365467" y="1110963"/>
                </a:lnTo>
                <a:lnTo>
                  <a:pt x="375783" y="1112150"/>
                </a:lnTo>
                <a:lnTo>
                  <a:pt x="387417" y="1116243"/>
                </a:lnTo>
                <a:lnTo>
                  <a:pt x="394656" y="1124668"/>
                </a:lnTo>
                <a:lnTo>
                  <a:pt x="399834" y="1135155"/>
                </a:lnTo>
                <a:lnTo>
                  <a:pt x="405288" y="1145433"/>
                </a:lnTo>
                <a:lnTo>
                  <a:pt x="413354" y="1153233"/>
                </a:lnTo>
                <a:lnTo>
                  <a:pt x="416261" y="1157712"/>
                </a:lnTo>
                <a:lnTo>
                  <a:pt x="424444" y="1151933"/>
                </a:lnTo>
                <a:lnTo>
                  <a:pt x="433421" y="1146106"/>
                </a:lnTo>
                <a:lnTo>
                  <a:pt x="443070" y="1140112"/>
                </a:lnTo>
                <a:lnTo>
                  <a:pt x="453273" y="1133830"/>
                </a:lnTo>
                <a:lnTo>
                  <a:pt x="463910" y="1127140"/>
                </a:lnTo>
                <a:lnTo>
                  <a:pt x="474860" y="1119922"/>
                </a:lnTo>
                <a:lnTo>
                  <a:pt x="486006" y="1112055"/>
                </a:lnTo>
                <a:lnTo>
                  <a:pt x="497226" y="1103418"/>
                </a:lnTo>
                <a:lnTo>
                  <a:pt x="508401" y="1093891"/>
                </a:lnTo>
                <a:lnTo>
                  <a:pt x="497413" y="1074389"/>
                </a:lnTo>
                <a:lnTo>
                  <a:pt x="489612" y="1059691"/>
                </a:lnTo>
                <a:lnTo>
                  <a:pt x="484789" y="1048620"/>
                </a:lnTo>
                <a:lnTo>
                  <a:pt x="482736" y="1040000"/>
                </a:lnTo>
                <a:lnTo>
                  <a:pt x="483247" y="1032652"/>
                </a:lnTo>
                <a:lnTo>
                  <a:pt x="514564" y="996528"/>
                </a:lnTo>
                <a:lnTo>
                  <a:pt x="559881" y="973556"/>
                </a:lnTo>
                <a:lnTo>
                  <a:pt x="572507" y="967960"/>
                </a:lnTo>
                <a:lnTo>
                  <a:pt x="585286" y="962231"/>
                </a:lnTo>
                <a:lnTo>
                  <a:pt x="622722" y="943276"/>
                </a:lnTo>
                <a:lnTo>
                  <a:pt x="645103" y="928207"/>
                </a:lnTo>
                <a:lnTo>
                  <a:pt x="649676" y="930410"/>
                </a:lnTo>
                <a:lnTo>
                  <a:pt x="651871" y="934780"/>
                </a:lnTo>
                <a:lnTo>
                  <a:pt x="652134" y="940899"/>
                </a:lnTo>
                <a:lnTo>
                  <a:pt x="650912" y="948348"/>
                </a:lnTo>
                <a:lnTo>
                  <a:pt x="648651" y="956709"/>
                </a:lnTo>
                <a:lnTo>
                  <a:pt x="645798" y="965562"/>
                </a:lnTo>
                <a:lnTo>
                  <a:pt x="642798" y="974488"/>
                </a:lnTo>
                <a:lnTo>
                  <a:pt x="640098" y="983070"/>
                </a:lnTo>
                <a:lnTo>
                  <a:pt x="638144" y="990888"/>
                </a:lnTo>
                <a:lnTo>
                  <a:pt x="637383" y="997524"/>
                </a:lnTo>
                <a:lnTo>
                  <a:pt x="638261" y="1002558"/>
                </a:lnTo>
                <a:lnTo>
                  <a:pt x="641224" y="1005573"/>
                </a:lnTo>
                <a:lnTo>
                  <a:pt x="646719" y="1006149"/>
                </a:lnTo>
                <a:lnTo>
                  <a:pt x="654687" y="993200"/>
                </a:lnTo>
                <a:lnTo>
                  <a:pt x="662982" y="981760"/>
                </a:lnTo>
                <a:lnTo>
                  <a:pt x="671411" y="971527"/>
                </a:lnTo>
                <a:lnTo>
                  <a:pt x="679781" y="962203"/>
                </a:lnTo>
                <a:lnTo>
                  <a:pt x="687896" y="953486"/>
                </a:lnTo>
                <a:lnTo>
                  <a:pt x="695564" y="945077"/>
                </a:lnTo>
                <a:lnTo>
                  <a:pt x="717886" y="908520"/>
                </a:lnTo>
                <a:lnTo>
                  <a:pt x="721323" y="884288"/>
                </a:lnTo>
                <a:lnTo>
                  <a:pt x="720433" y="869634"/>
                </a:lnTo>
                <a:lnTo>
                  <a:pt x="729227" y="858153"/>
                </a:lnTo>
                <a:lnTo>
                  <a:pt x="737969" y="847796"/>
                </a:lnTo>
                <a:lnTo>
                  <a:pt x="746468" y="838163"/>
                </a:lnTo>
                <a:lnTo>
                  <a:pt x="754534" y="828855"/>
                </a:lnTo>
                <a:lnTo>
                  <a:pt x="778648" y="786893"/>
                </a:lnTo>
                <a:lnTo>
                  <a:pt x="781685" y="773223"/>
                </a:lnTo>
                <a:lnTo>
                  <a:pt x="781081" y="768303"/>
                </a:lnTo>
                <a:lnTo>
                  <a:pt x="778382" y="766777"/>
                </a:lnTo>
                <a:lnTo>
                  <a:pt x="773901" y="768087"/>
                </a:lnTo>
                <a:lnTo>
                  <a:pt x="767951" y="771671"/>
                </a:lnTo>
                <a:lnTo>
                  <a:pt x="760847" y="776972"/>
                </a:lnTo>
                <a:lnTo>
                  <a:pt x="752901" y="783428"/>
                </a:lnTo>
                <a:lnTo>
                  <a:pt x="744427" y="790479"/>
                </a:lnTo>
                <a:lnTo>
                  <a:pt x="735738" y="797567"/>
                </a:lnTo>
                <a:lnTo>
                  <a:pt x="727149" y="804132"/>
                </a:lnTo>
                <a:lnTo>
                  <a:pt x="718972" y="809613"/>
                </a:lnTo>
                <a:lnTo>
                  <a:pt x="711520" y="813451"/>
                </a:lnTo>
                <a:lnTo>
                  <a:pt x="705109" y="815086"/>
                </a:lnTo>
                <a:lnTo>
                  <a:pt x="700050" y="813959"/>
                </a:lnTo>
                <a:lnTo>
                  <a:pt x="687257" y="769740"/>
                </a:lnTo>
                <a:lnTo>
                  <a:pt x="680437" y="725332"/>
                </a:lnTo>
                <a:lnTo>
                  <a:pt x="674791" y="677114"/>
                </a:lnTo>
                <a:lnTo>
                  <a:pt x="672983" y="661100"/>
                </a:lnTo>
                <a:lnTo>
                  <a:pt x="667217" y="615959"/>
                </a:lnTo>
                <a:lnTo>
                  <a:pt x="657234" y="569786"/>
                </a:lnTo>
                <a:lnTo>
                  <a:pt x="643447" y="547114"/>
                </a:lnTo>
                <a:lnTo>
                  <a:pt x="638438" y="537810"/>
                </a:lnTo>
                <a:lnTo>
                  <a:pt x="635324" y="528303"/>
                </a:lnTo>
                <a:lnTo>
                  <a:pt x="633922" y="518609"/>
                </a:lnTo>
                <a:lnTo>
                  <a:pt x="634046" y="508742"/>
                </a:lnTo>
                <a:lnTo>
                  <a:pt x="646114" y="467847"/>
                </a:lnTo>
                <a:lnTo>
                  <a:pt x="667833" y="425381"/>
                </a:lnTo>
                <a:lnTo>
                  <a:pt x="673386" y="414631"/>
                </a:lnTo>
                <a:lnTo>
                  <a:pt x="678618" y="403856"/>
                </a:lnTo>
                <a:lnTo>
                  <a:pt x="683346" y="393072"/>
                </a:lnTo>
                <a:lnTo>
                  <a:pt x="695940" y="395732"/>
                </a:lnTo>
                <a:lnTo>
                  <a:pt x="722125" y="361663"/>
                </a:lnTo>
                <a:lnTo>
                  <a:pt x="722230" y="345848"/>
                </a:lnTo>
                <a:lnTo>
                  <a:pt x="722576" y="339842"/>
                </a:lnTo>
                <a:lnTo>
                  <a:pt x="723684" y="335913"/>
                </a:lnTo>
                <a:lnTo>
                  <a:pt x="725978" y="334671"/>
                </a:lnTo>
                <a:lnTo>
                  <a:pt x="731334" y="340310"/>
                </a:lnTo>
                <a:lnTo>
                  <a:pt x="754082" y="382034"/>
                </a:lnTo>
                <a:lnTo>
                  <a:pt x="759839" y="394086"/>
                </a:lnTo>
                <a:lnTo>
                  <a:pt x="765519" y="405517"/>
                </a:lnTo>
                <a:lnTo>
                  <a:pt x="771071" y="415695"/>
                </a:lnTo>
                <a:lnTo>
                  <a:pt x="776442" y="423984"/>
                </a:lnTo>
                <a:lnTo>
                  <a:pt x="781580" y="429752"/>
                </a:lnTo>
                <a:lnTo>
                  <a:pt x="786433" y="432362"/>
                </a:lnTo>
                <a:lnTo>
                  <a:pt x="790949" y="431182"/>
                </a:lnTo>
                <a:lnTo>
                  <a:pt x="798569" y="419778"/>
                </a:lnTo>
                <a:lnTo>
                  <a:pt x="805143" y="412945"/>
                </a:lnTo>
                <a:lnTo>
                  <a:pt x="810825" y="409985"/>
                </a:lnTo>
                <a:lnTo>
                  <a:pt x="815772" y="410201"/>
                </a:lnTo>
                <a:lnTo>
                  <a:pt x="820138" y="412896"/>
                </a:lnTo>
                <a:lnTo>
                  <a:pt x="824078" y="417371"/>
                </a:lnTo>
                <a:lnTo>
                  <a:pt x="827748" y="422929"/>
                </a:lnTo>
                <a:lnTo>
                  <a:pt x="831302" y="428872"/>
                </a:lnTo>
                <a:lnTo>
                  <a:pt x="834896" y="434503"/>
                </a:lnTo>
                <a:lnTo>
                  <a:pt x="838685" y="439125"/>
                </a:lnTo>
                <a:lnTo>
                  <a:pt x="842823" y="442039"/>
                </a:lnTo>
                <a:lnTo>
                  <a:pt x="847467" y="442548"/>
                </a:lnTo>
                <a:lnTo>
                  <a:pt x="853842" y="438915"/>
                </a:lnTo>
                <a:lnTo>
                  <a:pt x="858047" y="434135"/>
                </a:lnTo>
                <a:lnTo>
                  <a:pt x="860327" y="428305"/>
                </a:lnTo>
                <a:lnTo>
                  <a:pt x="860929" y="421522"/>
                </a:lnTo>
                <a:lnTo>
                  <a:pt x="860098" y="413883"/>
                </a:lnTo>
                <a:lnTo>
                  <a:pt x="847363" y="376709"/>
                </a:lnTo>
                <a:lnTo>
                  <a:pt x="843057" y="366246"/>
                </a:lnTo>
                <a:lnTo>
                  <a:pt x="838793" y="355510"/>
                </a:lnTo>
                <a:lnTo>
                  <a:pt x="827085" y="311771"/>
                </a:lnTo>
                <a:lnTo>
                  <a:pt x="826723" y="301123"/>
                </a:lnTo>
                <a:lnTo>
                  <a:pt x="827880" y="290783"/>
                </a:lnTo>
                <a:lnTo>
                  <a:pt x="830801" y="280850"/>
                </a:lnTo>
                <a:lnTo>
                  <a:pt x="837052" y="267134"/>
                </a:lnTo>
                <a:lnTo>
                  <a:pt x="840076" y="254266"/>
                </a:lnTo>
                <a:lnTo>
                  <a:pt x="840792" y="242268"/>
                </a:lnTo>
                <a:lnTo>
                  <a:pt x="840120" y="231164"/>
                </a:lnTo>
                <a:lnTo>
                  <a:pt x="830303" y="235598"/>
                </a:lnTo>
                <a:lnTo>
                  <a:pt x="818057" y="241476"/>
                </a:lnTo>
                <a:lnTo>
                  <a:pt x="802439" y="237891"/>
                </a:lnTo>
                <a:lnTo>
                  <a:pt x="793061" y="229339"/>
                </a:lnTo>
                <a:lnTo>
                  <a:pt x="783084" y="226742"/>
                </a:lnTo>
                <a:lnTo>
                  <a:pt x="773827" y="229850"/>
                </a:lnTo>
                <a:lnTo>
                  <a:pt x="767084" y="226124"/>
                </a:lnTo>
                <a:lnTo>
                  <a:pt x="762842" y="217262"/>
                </a:lnTo>
                <a:lnTo>
                  <a:pt x="759782" y="205280"/>
                </a:lnTo>
                <a:lnTo>
                  <a:pt x="756583" y="192193"/>
                </a:lnTo>
                <a:lnTo>
                  <a:pt x="751928" y="180017"/>
                </a:lnTo>
                <a:lnTo>
                  <a:pt x="744495" y="170767"/>
                </a:lnTo>
                <a:lnTo>
                  <a:pt x="728909" y="166948"/>
                </a:lnTo>
                <a:lnTo>
                  <a:pt x="714977" y="164276"/>
                </a:lnTo>
                <a:lnTo>
                  <a:pt x="702861" y="161876"/>
                </a:lnTo>
                <a:lnTo>
                  <a:pt x="675238" y="123252"/>
                </a:lnTo>
                <a:lnTo>
                  <a:pt x="624909" y="70478"/>
                </a:lnTo>
                <a:lnTo>
                  <a:pt x="610080" y="69003"/>
                </a:lnTo>
                <a:lnTo>
                  <a:pt x="595826" y="65640"/>
                </a:lnTo>
                <a:lnTo>
                  <a:pt x="585169" y="58703"/>
                </a:lnTo>
                <a:lnTo>
                  <a:pt x="584849" y="43452"/>
                </a:lnTo>
                <a:lnTo>
                  <a:pt x="585948" y="29952"/>
                </a:lnTo>
                <a:lnTo>
                  <a:pt x="586194" y="18715"/>
                </a:lnTo>
                <a:lnTo>
                  <a:pt x="583313" y="10251"/>
                </a:lnTo>
                <a:lnTo>
                  <a:pt x="569928" y="5893"/>
                </a:lnTo>
                <a:lnTo>
                  <a:pt x="555819" y="3571"/>
                </a:lnTo>
                <a:lnTo>
                  <a:pt x="543099" y="2025"/>
                </a:lnTo>
                <a:lnTo>
                  <a:pt x="533882" y="0"/>
                </a:lnTo>
                <a:lnTo>
                  <a:pt x="533013" y="15005"/>
                </a:lnTo>
                <a:lnTo>
                  <a:pt x="528975" y="24105"/>
                </a:lnTo>
                <a:lnTo>
                  <a:pt x="525595" y="26472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394"/>
          <p:cNvSpPr/>
          <p:nvPr/>
        </p:nvSpPr>
        <p:spPr>
          <a:xfrm>
            <a:off x="7923440" y="2654923"/>
            <a:ext cx="143714" cy="82116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395"/>
          <p:cNvSpPr/>
          <p:nvPr/>
        </p:nvSpPr>
        <p:spPr>
          <a:xfrm>
            <a:off x="7923440" y="2654923"/>
            <a:ext cx="144145" cy="82550"/>
          </a:xfrm>
          <a:custGeom>
            <a:avLst/>
            <a:gdLst/>
            <a:ahLst/>
            <a:cxnLst/>
            <a:rect l="l" t="t" r="r" b="b"/>
            <a:pathLst>
              <a:path w="144145" h="82550">
                <a:moveTo>
                  <a:pt x="0" y="82116"/>
                </a:moveTo>
                <a:lnTo>
                  <a:pt x="27770" y="53541"/>
                </a:lnTo>
                <a:lnTo>
                  <a:pt x="70017" y="28982"/>
                </a:lnTo>
                <a:lnTo>
                  <a:pt x="107643" y="17391"/>
                </a:lnTo>
                <a:lnTo>
                  <a:pt x="121624" y="14321"/>
                </a:lnTo>
                <a:lnTo>
                  <a:pt x="134663" y="8052"/>
                </a:lnTo>
                <a:lnTo>
                  <a:pt x="143714" y="0"/>
                </a:lnTo>
                <a:lnTo>
                  <a:pt x="139852" y="1878"/>
                </a:lnTo>
                <a:lnTo>
                  <a:pt x="133070" y="11962"/>
                </a:lnTo>
                <a:lnTo>
                  <a:pt x="123329" y="13143"/>
                </a:lnTo>
                <a:lnTo>
                  <a:pt x="82763" y="23340"/>
                </a:lnTo>
                <a:lnTo>
                  <a:pt x="38749" y="44697"/>
                </a:lnTo>
                <a:lnTo>
                  <a:pt x="1146" y="80671"/>
                </a:lnTo>
                <a:lnTo>
                  <a:pt x="0" y="82116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396"/>
          <p:cNvSpPr/>
          <p:nvPr/>
        </p:nvSpPr>
        <p:spPr>
          <a:xfrm>
            <a:off x="7805699" y="2863135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2082" y="0"/>
                </a:moveTo>
                <a:lnTo>
                  <a:pt x="34" y="12463"/>
                </a:lnTo>
                <a:lnTo>
                  <a:pt x="0" y="24586"/>
                </a:lnTo>
                <a:lnTo>
                  <a:pt x="146" y="24978"/>
                </a:lnTo>
                <a:lnTo>
                  <a:pt x="3169" y="25194"/>
                </a:lnTo>
                <a:lnTo>
                  <a:pt x="1624" y="12463"/>
                </a:lnTo>
                <a:lnTo>
                  <a:pt x="2082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397"/>
          <p:cNvSpPr/>
          <p:nvPr/>
        </p:nvSpPr>
        <p:spPr>
          <a:xfrm>
            <a:off x="7805699" y="2863135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146" y="24978"/>
                </a:moveTo>
                <a:lnTo>
                  <a:pt x="3169" y="25194"/>
                </a:lnTo>
                <a:lnTo>
                  <a:pt x="1622" y="12520"/>
                </a:lnTo>
                <a:lnTo>
                  <a:pt x="2082" y="0"/>
                </a:lnTo>
                <a:lnTo>
                  <a:pt x="34" y="12463"/>
                </a:lnTo>
                <a:lnTo>
                  <a:pt x="0" y="24586"/>
                </a:lnTo>
                <a:lnTo>
                  <a:pt x="146" y="2497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398"/>
          <p:cNvSpPr/>
          <p:nvPr/>
        </p:nvSpPr>
        <p:spPr>
          <a:xfrm>
            <a:off x="8072452" y="2643680"/>
            <a:ext cx="18440" cy="6451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399"/>
          <p:cNvSpPr/>
          <p:nvPr/>
        </p:nvSpPr>
        <p:spPr>
          <a:xfrm>
            <a:off x="8072452" y="2643680"/>
            <a:ext cx="19050" cy="6985"/>
          </a:xfrm>
          <a:custGeom>
            <a:avLst/>
            <a:gdLst/>
            <a:ahLst/>
            <a:cxnLst/>
            <a:rect l="l" t="t" r="r" b="b"/>
            <a:pathLst>
              <a:path w="19050" h="6985">
                <a:moveTo>
                  <a:pt x="18440" y="635"/>
                </a:moveTo>
                <a:lnTo>
                  <a:pt x="10401" y="0"/>
                </a:lnTo>
                <a:lnTo>
                  <a:pt x="4762" y="2667"/>
                </a:lnTo>
                <a:lnTo>
                  <a:pt x="0" y="6451"/>
                </a:lnTo>
                <a:lnTo>
                  <a:pt x="5092" y="2743"/>
                </a:lnTo>
                <a:lnTo>
                  <a:pt x="10909" y="50"/>
                </a:lnTo>
                <a:lnTo>
                  <a:pt x="18440" y="635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400"/>
          <p:cNvSpPr/>
          <p:nvPr/>
        </p:nvSpPr>
        <p:spPr>
          <a:xfrm>
            <a:off x="7287747" y="1521446"/>
            <a:ext cx="1184517" cy="146050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401"/>
          <p:cNvSpPr/>
          <p:nvPr/>
        </p:nvSpPr>
        <p:spPr>
          <a:xfrm>
            <a:off x="7286644" y="1500174"/>
            <a:ext cx="1184910" cy="1468755"/>
          </a:xfrm>
          <a:custGeom>
            <a:avLst/>
            <a:gdLst/>
            <a:ahLst/>
            <a:cxnLst/>
            <a:rect l="l" t="t" r="r" b="b"/>
            <a:pathLst>
              <a:path w="1184909" h="1468755">
                <a:moveTo>
                  <a:pt x="1105458" y="664324"/>
                </a:moveTo>
                <a:lnTo>
                  <a:pt x="1091094" y="665453"/>
                </a:lnTo>
                <a:lnTo>
                  <a:pt x="1077238" y="665791"/>
                </a:lnTo>
                <a:lnTo>
                  <a:pt x="1063869" y="665505"/>
                </a:lnTo>
                <a:lnTo>
                  <a:pt x="1050968" y="664762"/>
                </a:lnTo>
                <a:lnTo>
                  <a:pt x="1038516" y="663727"/>
                </a:lnTo>
                <a:lnTo>
                  <a:pt x="1026493" y="662567"/>
                </a:lnTo>
                <a:lnTo>
                  <a:pt x="1014878" y="661448"/>
                </a:lnTo>
                <a:lnTo>
                  <a:pt x="1003652" y="660536"/>
                </a:lnTo>
                <a:lnTo>
                  <a:pt x="992795" y="659998"/>
                </a:lnTo>
                <a:lnTo>
                  <a:pt x="982287" y="659999"/>
                </a:lnTo>
                <a:lnTo>
                  <a:pt x="943355" y="668728"/>
                </a:lnTo>
                <a:lnTo>
                  <a:pt x="908429" y="699391"/>
                </a:lnTo>
                <a:lnTo>
                  <a:pt x="892073" y="726274"/>
                </a:lnTo>
                <a:lnTo>
                  <a:pt x="882720" y="733984"/>
                </a:lnTo>
                <a:lnTo>
                  <a:pt x="873318" y="738870"/>
                </a:lnTo>
                <a:lnTo>
                  <a:pt x="864130" y="741249"/>
                </a:lnTo>
                <a:lnTo>
                  <a:pt x="855420" y="741439"/>
                </a:lnTo>
                <a:lnTo>
                  <a:pt x="847449" y="739756"/>
                </a:lnTo>
                <a:lnTo>
                  <a:pt x="827889" y="714337"/>
                </a:lnTo>
                <a:lnTo>
                  <a:pt x="829875" y="708069"/>
                </a:lnTo>
                <a:lnTo>
                  <a:pt x="834440" y="702147"/>
                </a:lnTo>
                <a:lnTo>
                  <a:pt x="846327" y="693824"/>
                </a:lnTo>
                <a:lnTo>
                  <a:pt x="858174" y="686772"/>
                </a:lnTo>
                <a:lnTo>
                  <a:pt x="869692" y="680472"/>
                </a:lnTo>
                <a:lnTo>
                  <a:pt x="880588" y="674406"/>
                </a:lnTo>
                <a:lnTo>
                  <a:pt x="912174" y="642123"/>
                </a:lnTo>
                <a:lnTo>
                  <a:pt x="916704" y="613916"/>
                </a:lnTo>
                <a:lnTo>
                  <a:pt x="914981" y="591000"/>
                </a:lnTo>
                <a:lnTo>
                  <a:pt x="901310" y="540775"/>
                </a:lnTo>
                <a:lnTo>
                  <a:pt x="868947" y="506618"/>
                </a:lnTo>
                <a:lnTo>
                  <a:pt x="829386" y="493602"/>
                </a:lnTo>
                <a:lnTo>
                  <a:pt x="819516" y="491562"/>
                </a:lnTo>
                <a:lnTo>
                  <a:pt x="809960" y="489448"/>
                </a:lnTo>
                <a:lnTo>
                  <a:pt x="772222" y="468039"/>
                </a:lnTo>
                <a:lnTo>
                  <a:pt x="767753" y="459638"/>
                </a:lnTo>
                <a:lnTo>
                  <a:pt x="768702" y="450029"/>
                </a:lnTo>
                <a:lnTo>
                  <a:pt x="797127" y="431477"/>
                </a:lnTo>
                <a:lnTo>
                  <a:pt x="805963" y="431590"/>
                </a:lnTo>
                <a:lnTo>
                  <a:pt x="815322" y="432286"/>
                </a:lnTo>
                <a:lnTo>
                  <a:pt x="824976" y="433267"/>
                </a:lnTo>
                <a:lnTo>
                  <a:pt x="834699" y="434238"/>
                </a:lnTo>
                <a:lnTo>
                  <a:pt x="844265" y="434902"/>
                </a:lnTo>
                <a:lnTo>
                  <a:pt x="853448" y="434962"/>
                </a:lnTo>
                <a:lnTo>
                  <a:pt x="862021" y="434122"/>
                </a:lnTo>
                <a:lnTo>
                  <a:pt x="887815" y="406041"/>
                </a:lnTo>
                <a:lnTo>
                  <a:pt x="887974" y="393573"/>
                </a:lnTo>
                <a:lnTo>
                  <a:pt x="885939" y="378129"/>
                </a:lnTo>
                <a:lnTo>
                  <a:pt x="886069" y="356972"/>
                </a:lnTo>
                <a:lnTo>
                  <a:pt x="888941" y="342205"/>
                </a:lnTo>
                <a:lnTo>
                  <a:pt x="894025" y="332803"/>
                </a:lnTo>
                <a:lnTo>
                  <a:pt x="900791" y="327740"/>
                </a:lnTo>
                <a:lnTo>
                  <a:pt x="908710" y="325991"/>
                </a:lnTo>
                <a:lnTo>
                  <a:pt x="917251" y="326531"/>
                </a:lnTo>
                <a:lnTo>
                  <a:pt x="925884" y="328333"/>
                </a:lnTo>
                <a:lnTo>
                  <a:pt x="934080" y="330373"/>
                </a:lnTo>
                <a:lnTo>
                  <a:pt x="950850" y="333565"/>
                </a:lnTo>
                <a:lnTo>
                  <a:pt x="964722" y="334634"/>
                </a:lnTo>
                <a:lnTo>
                  <a:pt x="976020" y="333845"/>
                </a:lnTo>
                <a:lnTo>
                  <a:pt x="985064" y="331462"/>
                </a:lnTo>
                <a:lnTo>
                  <a:pt x="1010102" y="298469"/>
                </a:lnTo>
                <a:lnTo>
                  <a:pt x="1012415" y="292318"/>
                </a:lnTo>
                <a:lnTo>
                  <a:pt x="1044084" y="272761"/>
                </a:lnTo>
                <a:lnTo>
                  <a:pt x="1058281" y="267383"/>
                </a:lnTo>
                <a:lnTo>
                  <a:pt x="1090356" y="240426"/>
                </a:lnTo>
                <a:lnTo>
                  <a:pt x="1107437" y="197247"/>
                </a:lnTo>
                <a:lnTo>
                  <a:pt x="1106915" y="188377"/>
                </a:lnTo>
                <a:lnTo>
                  <a:pt x="1104414" y="181242"/>
                </a:lnTo>
                <a:lnTo>
                  <a:pt x="1090783" y="185718"/>
                </a:lnTo>
                <a:lnTo>
                  <a:pt x="1078915" y="188181"/>
                </a:lnTo>
                <a:lnTo>
                  <a:pt x="1039452" y="178255"/>
                </a:lnTo>
                <a:lnTo>
                  <a:pt x="1020426" y="157274"/>
                </a:lnTo>
                <a:lnTo>
                  <a:pt x="1015842" y="152113"/>
                </a:lnTo>
                <a:lnTo>
                  <a:pt x="984540" y="138187"/>
                </a:lnTo>
                <a:lnTo>
                  <a:pt x="975285" y="139370"/>
                </a:lnTo>
                <a:lnTo>
                  <a:pt x="964591" y="142406"/>
                </a:lnTo>
                <a:lnTo>
                  <a:pt x="952271" y="147523"/>
                </a:lnTo>
                <a:lnTo>
                  <a:pt x="946519" y="149746"/>
                </a:lnTo>
                <a:lnTo>
                  <a:pt x="943123" y="150332"/>
                </a:lnTo>
                <a:lnTo>
                  <a:pt x="941763" y="149386"/>
                </a:lnTo>
                <a:lnTo>
                  <a:pt x="942121" y="147012"/>
                </a:lnTo>
                <a:lnTo>
                  <a:pt x="943878" y="143314"/>
                </a:lnTo>
                <a:lnTo>
                  <a:pt x="946716" y="138397"/>
                </a:lnTo>
                <a:lnTo>
                  <a:pt x="950316" y="132364"/>
                </a:lnTo>
                <a:lnTo>
                  <a:pt x="954359" y="125322"/>
                </a:lnTo>
                <a:lnTo>
                  <a:pt x="968593" y="89135"/>
                </a:lnTo>
                <a:lnTo>
                  <a:pt x="970086" y="67693"/>
                </a:lnTo>
                <a:lnTo>
                  <a:pt x="968312" y="56501"/>
                </a:lnTo>
                <a:lnTo>
                  <a:pt x="949082" y="22290"/>
                </a:lnTo>
                <a:lnTo>
                  <a:pt x="921486" y="0"/>
                </a:lnTo>
                <a:lnTo>
                  <a:pt x="908683" y="6165"/>
                </a:lnTo>
                <a:lnTo>
                  <a:pt x="896031" y="11933"/>
                </a:lnTo>
                <a:lnTo>
                  <a:pt x="883584" y="17438"/>
                </a:lnTo>
                <a:lnTo>
                  <a:pt x="871396" y="22813"/>
                </a:lnTo>
                <a:lnTo>
                  <a:pt x="859520" y="28190"/>
                </a:lnTo>
                <a:lnTo>
                  <a:pt x="816225" y="52388"/>
                </a:lnTo>
                <a:lnTo>
                  <a:pt x="782258" y="87283"/>
                </a:lnTo>
                <a:lnTo>
                  <a:pt x="764984" y="125600"/>
                </a:lnTo>
                <a:lnTo>
                  <a:pt x="758185" y="158926"/>
                </a:lnTo>
                <a:lnTo>
                  <a:pt x="776935" y="157406"/>
                </a:lnTo>
                <a:lnTo>
                  <a:pt x="791079" y="156763"/>
                </a:lnTo>
                <a:lnTo>
                  <a:pt x="829385" y="170244"/>
                </a:lnTo>
                <a:lnTo>
                  <a:pt x="841341" y="179450"/>
                </a:lnTo>
                <a:lnTo>
                  <a:pt x="839697" y="198547"/>
                </a:lnTo>
                <a:lnTo>
                  <a:pt x="837588" y="212505"/>
                </a:lnTo>
                <a:lnTo>
                  <a:pt x="833532" y="221927"/>
                </a:lnTo>
                <a:lnTo>
                  <a:pt x="826048" y="227413"/>
                </a:lnTo>
                <a:lnTo>
                  <a:pt x="813653" y="229565"/>
                </a:lnTo>
                <a:lnTo>
                  <a:pt x="794864" y="228985"/>
                </a:lnTo>
                <a:lnTo>
                  <a:pt x="788193" y="227612"/>
                </a:lnTo>
                <a:lnTo>
                  <a:pt x="781460" y="224807"/>
                </a:lnTo>
                <a:lnTo>
                  <a:pt x="774452" y="220966"/>
                </a:lnTo>
                <a:lnTo>
                  <a:pt x="766955" y="216489"/>
                </a:lnTo>
                <a:lnTo>
                  <a:pt x="758755" y="211771"/>
                </a:lnTo>
                <a:lnTo>
                  <a:pt x="749640" y="207210"/>
                </a:lnTo>
                <a:lnTo>
                  <a:pt x="739394" y="203204"/>
                </a:lnTo>
                <a:lnTo>
                  <a:pt x="727805" y="200150"/>
                </a:lnTo>
                <a:lnTo>
                  <a:pt x="714659" y="198446"/>
                </a:lnTo>
                <a:lnTo>
                  <a:pt x="699743" y="198488"/>
                </a:lnTo>
                <a:lnTo>
                  <a:pt x="682842" y="200675"/>
                </a:lnTo>
                <a:lnTo>
                  <a:pt x="663743" y="205404"/>
                </a:lnTo>
                <a:lnTo>
                  <a:pt x="646395" y="220485"/>
                </a:lnTo>
                <a:lnTo>
                  <a:pt x="628612" y="234543"/>
                </a:lnTo>
                <a:lnTo>
                  <a:pt x="591991" y="260088"/>
                </a:lnTo>
                <a:lnTo>
                  <a:pt x="554382" y="283028"/>
                </a:lnTo>
                <a:lnTo>
                  <a:pt x="516287" y="304354"/>
                </a:lnTo>
                <a:lnTo>
                  <a:pt x="497214" y="314721"/>
                </a:lnTo>
                <a:lnTo>
                  <a:pt x="478209" y="325055"/>
                </a:lnTo>
                <a:lnTo>
                  <a:pt x="440650" y="346122"/>
                </a:lnTo>
                <a:lnTo>
                  <a:pt x="404112" y="368545"/>
                </a:lnTo>
                <a:lnTo>
                  <a:pt x="369098" y="393313"/>
                </a:lnTo>
                <a:lnTo>
                  <a:pt x="336110" y="421417"/>
                </a:lnTo>
                <a:lnTo>
                  <a:pt x="305650" y="453847"/>
                </a:lnTo>
                <a:lnTo>
                  <a:pt x="279655" y="493399"/>
                </a:lnTo>
                <a:lnTo>
                  <a:pt x="259910" y="527854"/>
                </a:lnTo>
                <a:lnTo>
                  <a:pt x="253185" y="539516"/>
                </a:lnTo>
                <a:lnTo>
                  <a:pt x="232331" y="573110"/>
                </a:lnTo>
                <a:lnTo>
                  <a:pt x="202366" y="612759"/>
                </a:lnTo>
                <a:lnTo>
                  <a:pt x="181852" y="638452"/>
                </a:lnTo>
                <a:lnTo>
                  <a:pt x="172790" y="649882"/>
                </a:lnTo>
                <a:lnTo>
                  <a:pt x="147909" y="685824"/>
                </a:lnTo>
                <a:lnTo>
                  <a:pt x="144335" y="697726"/>
                </a:lnTo>
                <a:lnTo>
                  <a:pt x="145275" y="702110"/>
                </a:lnTo>
                <a:lnTo>
                  <a:pt x="179966" y="727265"/>
                </a:lnTo>
                <a:lnTo>
                  <a:pt x="212866" y="732511"/>
                </a:lnTo>
                <a:lnTo>
                  <a:pt x="223337" y="733338"/>
                </a:lnTo>
                <a:lnTo>
                  <a:pt x="236098" y="735343"/>
                </a:lnTo>
                <a:lnTo>
                  <a:pt x="251194" y="732465"/>
                </a:lnTo>
                <a:lnTo>
                  <a:pt x="262349" y="736468"/>
                </a:lnTo>
                <a:lnTo>
                  <a:pt x="279475" y="777837"/>
                </a:lnTo>
                <a:lnTo>
                  <a:pt x="279862" y="783659"/>
                </a:lnTo>
                <a:lnTo>
                  <a:pt x="275355" y="788351"/>
                </a:lnTo>
                <a:lnTo>
                  <a:pt x="272408" y="793861"/>
                </a:lnTo>
                <a:lnTo>
                  <a:pt x="270358" y="799712"/>
                </a:lnTo>
                <a:lnTo>
                  <a:pt x="268544" y="805427"/>
                </a:lnTo>
                <a:lnTo>
                  <a:pt x="266300" y="810529"/>
                </a:lnTo>
                <a:lnTo>
                  <a:pt x="262965" y="814540"/>
                </a:lnTo>
                <a:lnTo>
                  <a:pt x="257876" y="816984"/>
                </a:lnTo>
                <a:lnTo>
                  <a:pt x="250369" y="817381"/>
                </a:lnTo>
                <a:lnTo>
                  <a:pt x="239781" y="815257"/>
                </a:lnTo>
                <a:lnTo>
                  <a:pt x="225450" y="810132"/>
                </a:lnTo>
                <a:lnTo>
                  <a:pt x="214502" y="819360"/>
                </a:lnTo>
                <a:lnTo>
                  <a:pt x="203711" y="825790"/>
                </a:lnTo>
                <a:lnTo>
                  <a:pt x="193067" y="829657"/>
                </a:lnTo>
                <a:lnTo>
                  <a:pt x="182556" y="831197"/>
                </a:lnTo>
                <a:lnTo>
                  <a:pt x="172168" y="830645"/>
                </a:lnTo>
                <a:lnTo>
                  <a:pt x="161889" y="828237"/>
                </a:lnTo>
                <a:lnTo>
                  <a:pt x="151709" y="824209"/>
                </a:lnTo>
                <a:lnTo>
                  <a:pt x="141616" y="818795"/>
                </a:lnTo>
                <a:lnTo>
                  <a:pt x="131596" y="812232"/>
                </a:lnTo>
                <a:lnTo>
                  <a:pt x="125049" y="808812"/>
                </a:lnTo>
                <a:lnTo>
                  <a:pt x="115027" y="832797"/>
                </a:lnTo>
                <a:lnTo>
                  <a:pt x="115143" y="843266"/>
                </a:lnTo>
                <a:lnTo>
                  <a:pt x="115159" y="854778"/>
                </a:lnTo>
                <a:lnTo>
                  <a:pt x="105416" y="904366"/>
                </a:lnTo>
                <a:lnTo>
                  <a:pt x="80343" y="934044"/>
                </a:lnTo>
                <a:lnTo>
                  <a:pt x="49622" y="957887"/>
                </a:lnTo>
                <a:lnTo>
                  <a:pt x="39502" y="965782"/>
                </a:lnTo>
                <a:lnTo>
                  <a:pt x="7481" y="1004200"/>
                </a:lnTo>
                <a:lnTo>
                  <a:pt x="431" y="1034719"/>
                </a:lnTo>
                <a:lnTo>
                  <a:pt x="0" y="1040714"/>
                </a:lnTo>
                <a:lnTo>
                  <a:pt x="2463" y="1046962"/>
                </a:lnTo>
                <a:lnTo>
                  <a:pt x="17729" y="1045121"/>
                </a:lnTo>
                <a:lnTo>
                  <a:pt x="20256" y="1051382"/>
                </a:lnTo>
                <a:lnTo>
                  <a:pt x="60706" y="1063102"/>
                </a:lnTo>
                <a:lnTo>
                  <a:pt x="97758" y="1087773"/>
                </a:lnTo>
                <a:lnTo>
                  <a:pt x="122513" y="1118872"/>
                </a:lnTo>
                <a:lnTo>
                  <a:pt x="125457" y="1129459"/>
                </a:lnTo>
                <a:lnTo>
                  <a:pt x="121999" y="1148319"/>
                </a:lnTo>
                <a:lnTo>
                  <a:pt x="115821" y="1159724"/>
                </a:lnTo>
                <a:lnTo>
                  <a:pt x="108850" y="1167149"/>
                </a:lnTo>
                <a:lnTo>
                  <a:pt x="103013" y="1174066"/>
                </a:lnTo>
                <a:lnTo>
                  <a:pt x="98860" y="1186812"/>
                </a:lnTo>
                <a:lnTo>
                  <a:pt x="99176" y="1197540"/>
                </a:lnTo>
                <a:lnTo>
                  <a:pt x="99435" y="1207557"/>
                </a:lnTo>
                <a:lnTo>
                  <a:pt x="93313" y="1220060"/>
                </a:lnTo>
                <a:lnTo>
                  <a:pt x="86001" y="1231153"/>
                </a:lnTo>
                <a:lnTo>
                  <a:pt x="77989" y="1241282"/>
                </a:lnTo>
                <a:lnTo>
                  <a:pt x="69769" y="1250896"/>
                </a:lnTo>
                <a:lnTo>
                  <a:pt x="61831" y="1260441"/>
                </a:lnTo>
                <a:lnTo>
                  <a:pt x="54668" y="1270364"/>
                </a:lnTo>
                <a:lnTo>
                  <a:pt x="48769" y="1281112"/>
                </a:lnTo>
                <a:lnTo>
                  <a:pt x="44627" y="1293133"/>
                </a:lnTo>
                <a:lnTo>
                  <a:pt x="44540" y="1312839"/>
                </a:lnTo>
                <a:lnTo>
                  <a:pt x="49024" y="1324393"/>
                </a:lnTo>
                <a:lnTo>
                  <a:pt x="57632" y="1329745"/>
                </a:lnTo>
                <a:lnTo>
                  <a:pt x="69915" y="1330841"/>
                </a:lnTo>
                <a:lnTo>
                  <a:pt x="75751" y="1343675"/>
                </a:lnTo>
                <a:lnTo>
                  <a:pt x="96353" y="1382482"/>
                </a:lnTo>
                <a:lnTo>
                  <a:pt x="125689" y="1387493"/>
                </a:lnTo>
                <a:lnTo>
                  <a:pt x="138212" y="1385530"/>
                </a:lnTo>
                <a:lnTo>
                  <a:pt x="149393" y="1383352"/>
                </a:lnTo>
                <a:lnTo>
                  <a:pt x="160317" y="1382732"/>
                </a:lnTo>
                <a:lnTo>
                  <a:pt x="192213" y="1404892"/>
                </a:lnTo>
                <a:lnTo>
                  <a:pt x="197238" y="1421662"/>
                </a:lnTo>
                <a:lnTo>
                  <a:pt x="200171" y="1429322"/>
                </a:lnTo>
                <a:lnTo>
                  <a:pt x="204584" y="1435680"/>
                </a:lnTo>
                <a:lnTo>
                  <a:pt x="211379" y="1440122"/>
                </a:lnTo>
                <a:lnTo>
                  <a:pt x="227185" y="1437809"/>
                </a:lnTo>
                <a:lnTo>
                  <a:pt x="236421" y="1432987"/>
                </a:lnTo>
                <a:lnTo>
                  <a:pt x="247836" y="1439475"/>
                </a:lnTo>
                <a:lnTo>
                  <a:pt x="257359" y="1447816"/>
                </a:lnTo>
                <a:lnTo>
                  <a:pt x="266440" y="1456431"/>
                </a:lnTo>
                <a:lnTo>
                  <a:pt x="276523" y="1463742"/>
                </a:lnTo>
                <a:lnTo>
                  <a:pt x="289056" y="1468170"/>
                </a:lnTo>
                <a:lnTo>
                  <a:pt x="306452" y="1467958"/>
                </a:lnTo>
                <a:lnTo>
                  <a:pt x="319116" y="1464688"/>
                </a:lnTo>
                <a:lnTo>
                  <a:pt x="328894" y="1459517"/>
                </a:lnTo>
                <a:lnTo>
                  <a:pt x="337632" y="1453603"/>
                </a:lnTo>
                <a:lnTo>
                  <a:pt x="347176" y="1448106"/>
                </a:lnTo>
                <a:lnTo>
                  <a:pt x="360620" y="1446783"/>
                </a:lnTo>
                <a:lnTo>
                  <a:pt x="371852" y="1448132"/>
                </a:lnTo>
                <a:lnTo>
                  <a:pt x="383289" y="1449185"/>
                </a:lnTo>
                <a:lnTo>
                  <a:pt x="396323" y="1446240"/>
                </a:lnTo>
                <a:lnTo>
                  <a:pt x="409481" y="1438892"/>
                </a:lnTo>
                <a:lnTo>
                  <a:pt x="420909" y="1430709"/>
                </a:lnTo>
                <a:lnTo>
                  <a:pt x="428755" y="1425260"/>
                </a:lnTo>
                <a:lnTo>
                  <a:pt x="440617" y="1419559"/>
                </a:lnTo>
                <a:lnTo>
                  <a:pt x="451511" y="1416414"/>
                </a:lnTo>
                <a:lnTo>
                  <a:pt x="461709" y="1414903"/>
                </a:lnTo>
                <a:lnTo>
                  <a:pt x="471482" y="1414103"/>
                </a:lnTo>
                <a:lnTo>
                  <a:pt x="481104" y="1413091"/>
                </a:lnTo>
                <a:lnTo>
                  <a:pt x="517166" y="1387581"/>
                </a:lnTo>
                <a:lnTo>
                  <a:pt x="518001" y="1375682"/>
                </a:lnTo>
                <a:lnTo>
                  <a:pt x="517663" y="1363991"/>
                </a:lnTo>
                <a:lnTo>
                  <a:pt x="519775" y="1350979"/>
                </a:lnTo>
                <a:lnTo>
                  <a:pt x="535707" y="1313210"/>
                </a:lnTo>
                <a:lnTo>
                  <a:pt x="550997" y="1308164"/>
                </a:lnTo>
                <a:lnTo>
                  <a:pt x="560570" y="1303710"/>
                </a:lnTo>
                <a:lnTo>
                  <a:pt x="567017" y="1295293"/>
                </a:lnTo>
                <a:lnTo>
                  <a:pt x="568146" y="1284594"/>
                </a:lnTo>
                <a:lnTo>
                  <a:pt x="570162" y="1274510"/>
                </a:lnTo>
                <a:lnTo>
                  <a:pt x="582130" y="1265733"/>
                </a:lnTo>
                <a:lnTo>
                  <a:pt x="593384" y="1258244"/>
                </a:lnTo>
                <a:lnTo>
                  <a:pt x="603927" y="1251419"/>
                </a:lnTo>
                <a:lnTo>
                  <a:pt x="613764" y="1244637"/>
                </a:lnTo>
                <a:lnTo>
                  <a:pt x="622900" y="1237275"/>
                </a:lnTo>
                <a:lnTo>
                  <a:pt x="631339" y="1228711"/>
                </a:lnTo>
                <a:lnTo>
                  <a:pt x="641061" y="1217007"/>
                </a:lnTo>
                <a:lnTo>
                  <a:pt x="650720" y="1206643"/>
                </a:lnTo>
                <a:lnTo>
                  <a:pt x="680248" y="1182527"/>
                </a:lnTo>
                <a:lnTo>
                  <a:pt x="724366" y="1162676"/>
                </a:lnTo>
                <a:lnTo>
                  <a:pt x="750128" y="1156108"/>
                </a:lnTo>
                <a:lnTo>
                  <a:pt x="764800" y="1151417"/>
                </a:lnTo>
                <a:lnTo>
                  <a:pt x="775014" y="1144447"/>
                </a:lnTo>
                <a:lnTo>
                  <a:pt x="783531" y="1137241"/>
                </a:lnTo>
                <a:lnTo>
                  <a:pt x="789470" y="1132573"/>
                </a:lnTo>
                <a:lnTo>
                  <a:pt x="795096" y="1129906"/>
                </a:lnTo>
                <a:lnTo>
                  <a:pt x="803147" y="1130541"/>
                </a:lnTo>
                <a:lnTo>
                  <a:pt x="810344" y="1133332"/>
                </a:lnTo>
                <a:lnTo>
                  <a:pt x="815183" y="1139813"/>
                </a:lnTo>
                <a:lnTo>
                  <a:pt x="818299" y="1149122"/>
                </a:lnTo>
                <a:lnTo>
                  <a:pt x="820323" y="1160395"/>
                </a:lnTo>
                <a:lnTo>
                  <a:pt x="821891" y="1172768"/>
                </a:lnTo>
                <a:lnTo>
                  <a:pt x="823635" y="1185377"/>
                </a:lnTo>
                <a:lnTo>
                  <a:pt x="826188" y="1197359"/>
                </a:lnTo>
                <a:lnTo>
                  <a:pt x="830184" y="1207851"/>
                </a:lnTo>
                <a:lnTo>
                  <a:pt x="836257" y="1215989"/>
                </a:lnTo>
                <a:lnTo>
                  <a:pt x="845040" y="1220909"/>
                </a:lnTo>
                <a:lnTo>
                  <a:pt x="858382" y="1219657"/>
                </a:lnTo>
                <a:lnTo>
                  <a:pt x="871436" y="1214557"/>
                </a:lnTo>
                <a:lnTo>
                  <a:pt x="883268" y="1207731"/>
                </a:lnTo>
                <a:lnTo>
                  <a:pt x="892943" y="1201302"/>
                </a:lnTo>
                <a:lnTo>
                  <a:pt x="903428" y="1197529"/>
                </a:lnTo>
                <a:lnTo>
                  <a:pt x="914895" y="1195223"/>
                </a:lnTo>
                <a:lnTo>
                  <a:pt x="926995" y="1193934"/>
                </a:lnTo>
                <a:lnTo>
                  <a:pt x="939380" y="1193212"/>
                </a:lnTo>
                <a:lnTo>
                  <a:pt x="951700" y="1192609"/>
                </a:lnTo>
                <a:lnTo>
                  <a:pt x="963608" y="1191674"/>
                </a:lnTo>
                <a:lnTo>
                  <a:pt x="1000147" y="1175632"/>
                </a:lnTo>
                <a:lnTo>
                  <a:pt x="1008241" y="1135708"/>
                </a:lnTo>
                <a:lnTo>
                  <a:pt x="1008961" y="1127351"/>
                </a:lnTo>
                <a:lnTo>
                  <a:pt x="1010997" y="1112876"/>
                </a:lnTo>
                <a:lnTo>
                  <a:pt x="1014461" y="1099949"/>
                </a:lnTo>
                <a:lnTo>
                  <a:pt x="1018985" y="1088160"/>
                </a:lnTo>
                <a:lnTo>
                  <a:pt x="1024200" y="1077098"/>
                </a:lnTo>
                <a:lnTo>
                  <a:pt x="1029739" y="1066354"/>
                </a:lnTo>
                <a:lnTo>
                  <a:pt x="1035233" y="1055519"/>
                </a:lnTo>
                <a:lnTo>
                  <a:pt x="1039984" y="1040401"/>
                </a:lnTo>
                <a:lnTo>
                  <a:pt x="1043094" y="1026908"/>
                </a:lnTo>
                <a:lnTo>
                  <a:pt x="1045508" y="1014867"/>
                </a:lnTo>
                <a:lnTo>
                  <a:pt x="1048167" y="1004102"/>
                </a:lnTo>
                <a:lnTo>
                  <a:pt x="1052017" y="994440"/>
                </a:lnTo>
                <a:lnTo>
                  <a:pt x="1058001" y="985705"/>
                </a:lnTo>
                <a:lnTo>
                  <a:pt x="1068721" y="992945"/>
                </a:lnTo>
                <a:lnTo>
                  <a:pt x="1079952" y="997776"/>
                </a:lnTo>
                <a:lnTo>
                  <a:pt x="1093052" y="996604"/>
                </a:lnTo>
                <a:lnTo>
                  <a:pt x="1103727" y="992434"/>
                </a:lnTo>
                <a:lnTo>
                  <a:pt x="1114355" y="988106"/>
                </a:lnTo>
                <a:lnTo>
                  <a:pt x="1127318" y="986460"/>
                </a:lnTo>
                <a:lnTo>
                  <a:pt x="1121542" y="939264"/>
                </a:lnTo>
                <a:lnTo>
                  <a:pt x="1117490" y="901474"/>
                </a:lnTo>
                <a:lnTo>
                  <a:pt x="1116118" y="888547"/>
                </a:lnTo>
                <a:lnTo>
                  <a:pt x="1111746" y="849099"/>
                </a:lnTo>
                <a:lnTo>
                  <a:pt x="1108479" y="822481"/>
                </a:lnTo>
                <a:lnTo>
                  <a:pt x="1108704" y="814440"/>
                </a:lnTo>
                <a:lnTo>
                  <a:pt x="1112837" y="806514"/>
                </a:lnTo>
                <a:lnTo>
                  <a:pt x="1120026" y="798571"/>
                </a:lnTo>
                <a:lnTo>
                  <a:pt x="1129420" y="790478"/>
                </a:lnTo>
                <a:lnTo>
                  <a:pt x="1140168" y="782102"/>
                </a:lnTo>
                <a:lnTo>
                  <a:pt x="1151417" y="773309"/>
                </a:lnTo>
                <a:lnTo>
                  <a:pt x="1179665" y="743105"/>
                </a:lnTo>
                <a:lnTo>
                  <a:pt x="1184517" y="720041"/>
                </a:lnTo>
                <a:lnTo>
                  <a:pt x="1182688" y="708816"/>
                </a:lnTo>
                <a:lnTo>
                  <a:pt x="1153425" y="672212"/>
                </a:lnTo>
                <a:lnTo>
                  <a:pt x="1123824" y="664338"/>
                </a:lnTo>
                <a:lnTo>
                  <a:pt x="1105458" y="664324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402"/>
          <p:cNvSpPr/>
          <p:nvPr/>
        </p:nvSpPr>
        <p:spPr>
          <a:xfrm>
            <a:off x="7805213" y="2501687"/>
            <a:ext cx="732448" cy="143510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403"/>
          <p:cNvSpPr/>
          <p:nvPr/>
        </p:nvSpPr>
        <p:spPr>
          <a:xfrm>
            <a:off x="7805213" y="2499965"/>
            <a:ext cx="732790" cy="1437005"/>
          </a:xfrm>
          <a:custGeom>
            <a:avLst/>
            <a:gdLst/>
            <a:ahLst/>
            <a:cxnLst/>
            <a:rect l="l" t="t" r="r" b="b"/>
            <a:pathLst>
              <a:path w="732790" h="1437004">
                <a:moveTo>
                  <a:pt x="596736" y="1429177"/>
                </a:moveTo>
                <a:lnTo>
                  <a:pt x="634977" y="1395996"/>
                </a:lnTo>
                <a:lnTo>
                  <a:pt x="660311" y="1362498"/>
                </a:lnTo>
                <a:lnTo>
                  <a:pt x="665994" y="1334263"/>
                </a:lnTo>
                <a:lnTo>
                  <a:pt x="665424" y="1319330"/>
                </a:lnTo>
                <a:lnTo>
                  <a:pt x="663719" y="1305881"/>
                </a:lnTo>
                <a:lnTo>
                  <a:pt x="661188" y="1293625"/>
                </a:lnTo>
                <a:lnTo>
                  <a:pt x="658146" y="1282271"/>
                </a:lnTo>
                <a:lnTo>
                  <a:pt x="654902" y="1271524"/>
                </a:lnTo>
                <a:lnTo>
                  <a:pt x="651770" y="1261094"/>
                </a:lnTo>
                <a:lnTo>
                  <a:pt x="649061" y="1250689"/>
                </a:lnTo>
                <a:lnTo>
                  <a:pt x="647087" y="1240015"/>
                </a:lnTo>
                <a:lnTo>
                  <a:pt x="646161" y="1228782"/>
                </a:lnTo>
                <a:lnTo>
                  <a:pt x="648336" y="1213672"/>
                </a:lnTo>
                <a:lnTo>
                  <a:pt x="652234" y="1200923"/>
                </a:lnTo>
                <a:lnTo>
                  <a:pt x="656916" y="1189624"/>
                </a:lnTo>
                <a:lnTo>
                  <a:pt x="661448" y="1178861"/>
                </a:lnTo>
                <a:lnTo>
                  <a:pt x="664891" y="1167722"/>
                </a:lnTo>
                <a:lnTo>
                  <a:pt x="654701" y="1120330"/>
                </a:lnTo>
                <a:lnTo>
                  <a:pt x="644029" y="1097469"/>
                </a:lnTo>
                <a:lnTo>
                  <a:pt x="638900" y="1085967"/>
                </a:lnTo>
                <a:lnTo>
                  <a:pt x="634518" y="1074310"/>
                </a:lnTo>
                <a:lnTo>
                  <a:pt x="631342" y="1062417"/>
                </a:lnTo>
                <a:lnTo>
                  <a:pt x="629828" y="1050209"/>
                </a:lnTo>
                <a:lnTo>
                  <a:pt x="633274" y="1035429"/>
                </a:lnTo>
                <a:lnTo>
                  <a:pt x="640662" y="1024173"/>
                </a:lnTo>
                <a:lnTo>
                  <a:pt x="650760" y="1015567"/>
                </a:lnTo>
                <a:lnTo>
                  <a:pt x="662335" y="1008743"/>
                </a:lnTo>
                <a:lnTo>
                  <a:pt x="674152" y="1002829"/>
                </a:lnTo>
                <a:lnTo>
                  <a:pt x="684979" y="996954"/>
                </a:lnTo>
                <a:lnTo>
                  <a:pt x="716541" y="957400"/>
                </a:lnTo>
                <a:lnTo>
                  <a:pt x="726580" y="933189"/>
                </a:lnTo>
                <a:lnTo>
                  <a:pt x="732448" y="928860"/>
                </a:lnTo>
                <a:lnTo>
                  <a:pt x="729692" y="925609"/>
                </a:lnTo>
                <a:lnTo>
                  <a:pt x="725824" y="917287"/>
                </a:lnTo>
                <a:lnTo>
                  <a:pt x="722459" y="906404"/>
                </a:lnTo>
                <a:lnTo>
                  <a:pt x="719886" y="892712"/>
                </a:lnTo>
                <a:lnTo>
                  <a:pt x="713247" y="877117"/>
                </a:lnTo>
                <a:lnTo>
                  <a:pt x="707914" y="865852"/>
                </a:lnTo>
                <a:lnTo>
                  <a:pt x="703350" y="858864"/>
                </a:lnTo>
                <a:lnTo>
                  <a:pt x="699018" y="856097"/>
                </a:lnTo>
                <a:lnTo>
                  <a:pt x="694380" y="857497"/>
                </a:lnTo>
                <a:lnTo>
                  <a:pt x="670340" y="892179"/>
                </a:lnTo>
                <a:lnTo>
                  <a:pt x="670035" y="899760"/>
                </a:lnTo>
                <a:lnTo>
                  <a:pt x="671391" y="908249"/>
                </a:lnTo>
                <a:lnTo>
                  <a:pt x="673456" y="916997"/>
                </a:lnTo>
                <a:lnTo>
                  <a:pt x="675272" y="925356"/>
                </a:lnTo>
                <a:lnTo>
                  <a:pt x="675884" y="932679"/>
                </a:lnTo>
                <a:lnTo>
                  <a:pt x="674338" y="938317"/>
                </a:lnTo>
                <a:lnTo>
                  <a:pt x="669677" y="941623"/>
                </a:lnTo>
                <a:lnTo>
                  <a:pt x="660947" y="941948"/>
                </a:lnTo>
                <a:lnTo>
                  <a:pt x="654372" y="938510"/>
                </a:lnTo>
                <a:lnTo>
                  <a:pt x="626298" y="906963"/>
                </a:lnTo>
                <a:lnTo>
                  <a:pt x="603830" y="869654"/>
                </a:lnTo>
                <a:lnTo>
                  <a:pt x="580632" y="826048"/>
                </a:lnTo>
                <a:lnTo>
                  <a:pt x="572812" y="810953"/>
                </a:lnTo>
                <a:lnTo>
                  <a:pt x="564975" y="795878"/>
                </a:lnTo>
                <a:lnTo>
                  <a:pt x="541522" y="752574"/>
                </a:lnTo>
                <a:lnTo>
                  <a:pt x="518493" y="715932"/>
                </a:lnTo>
                <a:lnTo>
                  <a:pt x="510985" y="706039"/>
                </a:lnTo>
                <a:lnTo>
                  <a:pt x="503310" y="694249"/>
                </a:lnTo>
                <a:lnTo>
                  <a:pt x="499534" y="683813"/>
                </a:lnTo>
                <a:lnTo>
                  <a:pt x="499253" y="674700"/>
                </a:lnTo>
                <a:lnTo>
                  <a:pt x="502062" y="666879"/>
                </a:lnTo>
                <a:lnTo>
                  <a:pt x="536092" y="647873"/>
                </a:lnTo>
                <a:lnTo>
                  <a:pt x="548272" y="646035"/>
                </a:lnTo>
                <a:lnTo>
                  <a:pt x="553040" y="635831"/>
                </a:lnTo>
                <a:lnTo>
                  <a:pt x="553529" y="626792"/>
                </a:lnTo>
                <a:lnTo>
                  <a:pt x="549694" y="617905"/>
                </a:lnTo>
                <a:lnTo>
                  <a:pt x="541488" y="608161"/>
                </a:lnTo>
                <a:lnTo>
                  <a:pt x="536805" y="529699"/>
                </a:lnTo>
                <a:lnTo>
                  <a:pt x="541902" y="524411"/>
                </a:lnTo>
                <a:lnTo>
                  <a:pt x="547797" y="524844"/>
                </a:lnTo>
                <a:lnTo>
                  <a:pt x="554304" y="529671"/>
                </a:lnTo>
                <a:lnTo>
                  <a:pt x="561240" y="537565"/>
                </a:lnTo>
                <a:lnTo>
                  <a:pt x="568421" y="547198"/>
                </a:lnTo>
                <a:lnTo>
                  <a:pt x="575663" y="557243"/>
                </a:lnTo>
                <a:lnTo>
                  <a:pt x="582782" y="566373"/>
                </a:lnTo>
                <a:lnTo>
                  <a:pt x="589594" y="573260"/>
                </a:lnTo>
                <a:lnTo>
                  <a:pt x="595916" y="576578"/>
                </a:lnTo>
                <a:lnTo>
                  <a:pt x="603140" y="573861"/>
                </a:lnTo>
                <a:lnTo>
                  <a:pt x="606502" y="568977"/>
                </a:lnTo>
                <a:lnTo>
                  <a:pt x="606627" y="562247"/>
                </a:lnTo>
                <a:lnTo>
                  <a:pt x="604144" y="553992"/>
                </a:lnTo>
                <a:lnTo>
                  <a:pt x="599677" y="544533"/>
                </a:lnTo>
                <a:lnTo>
                  <a:pt x="593854" y="534189"/>
                </a:lnTo>
                <a:lnTo>
                  <a:pt x="587301" y="523283"/>
                </a:lnTo>
                <a:lnTo>
                  <a:pt x="580644" y="512135"/>
                </a:lnTo>
                <a:lnTo>
                  <a:pt x="574510" y="501066"/>
                </a:lnTo>
                <a:lnTo>
                  <a:pt x="569526" y="490396"/>
                </a:lnTo>
                <a:lnTo>
                  <a:pt x="566317" y="480447"/>
                </a:lnTo>
                <a:lnTo>
                  <a:pt x="565511" y="471540"/>
                </a:lnTo>
                <a:lnTo>
                  <a:pt x="568874" y="447649"/>
                </a:lnTo>
                <a:lnTo>
                  <a:pt x="580433" y="409780"/>
                </a:lnTo>
                <a:lnTo>
                  <a:pt x="606683" y="373972"/>
                </a:lnTo>
                <a:lnTo>
                  <a:pt x="649426" y="354818"/>
                </a:lnTo>
                <a:lnTo>
                  <a:pt x="670305" y="352949"/>
                </a:lnTo>
                <a:lnTo>
                  <a:pt x="679881" y="353059"/>
                </a:lnTo>
                <a:lnTo>
                  <a:pt x="688600" y="353528"/>
                </a:lnTo>
                <a:lnTo>
                  <a:pt x="696248" y="354104"/>
                </a:lnTo>
                <a:lnTo>
                  <a:pt x="702615" y="354535"/>
                </a:lnTo>
                <a:lnTo>
                  <a:pt x="707489" y="354567"/>
                </a:lnTo>
                <a:lnTo>
                  <a:pt x="710658" y="353949"/>
                </a:lnTo>
                <a:lnTo>
                  <a:pt x="711911" y="352429"/>
                </a:lnTo>
                <a:lnTo>
                  <a:pt x="711036" y="349753"/>
                </a:lnTo>
                <a:lnTo>
                  <a:pt x="706522" y="342488"/>
                </a:lnTo>
                <a:lnTo>
                  <a:pt x="701925" y="334092"/>
                </a:lnTo>
                <a:lnTo>
                  <a:pt x="682865" y="289395"/>
                </a:lnTo>
                <a:lnTo>
                  <a:pt x="668095" y="244471"/>
                </a:lnTo>
                <a:lnTo>
                  <a:pt x="653165" y="190066"/>
                </a:lnTo>
                <a:lnTo>
                  <a:pt x="643233" y="148658"/>
                </a:lnTo>
                <a:lnTo>
                  <a:pt x="633395" y="103228"/>
                </a:lnTo>
                <a:lnTo>
                  <a:pt x="623716" y="53856"/>
                </a:lnTo>
                <a:lnTo>
                  <a:pt x="614262" y="617"/>
                </a:lnTo>
                <a:lnTo>
                  <a:pt x="600568" y="1799"/>
                </a:lnTo>
                <a:lnTo>
                  <a:pt x="589129" y="5921"/>
                </a:lnTo>
                <a:lnTo>
                  <a:pt x="578317" y="10231"/>
                </a:lnTo>
                <a:lnTo>
                  <a:pt x="566500" y="11976"/>
                </a:lnTo>
                <a:lnTo>
                  <a:pt x="553414" y="7861"/>
                </a:lnTo>
                <a:lnTo>
                  <a:pt x="544377" y="0"/>
                </a:lnTo>
                <a:lnTo>
                  <a:pt x="535976" y="9065"/>
                </a:lnTo>
                <a:lnTo>
                  <a:pt x="531082" y="19356"/>
                </a:lnTo>
                <a:lnTo>
                  <a:pt x="528283" y="30692"/>
                </a:lnTo>
                <a:lnTo>
                  <a:pt x="526163" y="42892"/>
                </a:lnTo>
                <a:lnTo>
                  <a:pt x="523309" y="55774"/>
                </a:lnTo>
                <a:lnTo>
                  <a:pt x="517815" y="68230"/>
                </a:lnTo>
                <a:lnTo>
                  <a:pt x="512114" y="79799"/>
                </a:lnTo>
                <a:lnTo>
                  <a:pt x="506526" y="90895"/>
                </a:lnTo>
                <a:lnTo>
                  <a:pt x="501369" y="101932"/>
                </a:lnTo>
                <a:lnTo>
                  <a:pt x="491684" y="138835"/>
                </a:lnTo>
                <a:lnTo>
                  <a:pt x="489849" y="162391"/>
                </a:lnTo>
                <a:lnTo>
                  <a:pt x="487309" y="176024"/>
                </a:lnTo>
                <a:lnTo>
                  <a:pt x="456407" y="202491"/>
                </a:lnTo>
                <a:lnTo>
                  <a:pt x="421714" y="205962"/>
                </a:lnTo>
                <a:lnTo>
                  <a:pt x="409911" y="206492"/>
                </a:lnTo>
                <a:lnTo>
                  <a:pt x="398599" y="207488"/>
                </a:lnTo>
                <a:lnTo>
                  <a:pt x="388145" y="209418"/>
                </a:lnTo>
                <a:lnTo>
                  <a:pt x="376913" y="215515"/>
                </a:lnTo>
                <a:lnTo>
                  <a:pt x="365013" y="222811"/>
                </a:lnTo>
                <a:lnTo>
                  <a:pt x="353118" y="229674"/>
                </a:lnTo>
                <a:lnTo>
                  <a:pt x="341898" y="234472"/>
                </a:lnTo>
                <a:lnTo>
                  <a:pt x="329717" y="231933"/>
                </a:lnTo>
                <a:lnTo>
                  <a:pt x="320735" y="225967"/>
                </a:lnTo>
                <a:lnTo>
                  <a:pt x="304838" y="183138"/>
                </a:lnTo>
                <a:lnTo>
                  <a:pt x="302882" y="171515"/>
                </a:lnTo>
                <a:lnTo>
                  <a:pt x="300538" y="161056"/>
                </a:lnTo>
                <a:lnTo>
                  <a:pt x="297207" y="152525"/>
                </a:lnTo>
                <a:lnTo>
                  <a:pt x="292293" y="146690"/>
                </a:lnTo>
                <a:lnTo>
                  <a:pt x="276683" y="147312"/>
                </a:lnTo>
                <a:lnTo>
                  <a:pt x="265781" y="152706"/>
                </a:lnTo>
                <a:lnTo>
                  <a:pt x="257243" y="160055"/>
                </a:lnTo>
                <a:lnTo>
                  <a:pt x="248726" y="166540"/>
                </a:lnTo>
                <a:lnTo>
                  <a:pt x="206956" y="177197"/>
                </a:lnTo>
                <a:lnTo>
                  <a:pt x="161631" y="197383"/>
                </a:lnTo>
                <a:lnTo>
                  <a:pt x="124141" y="229889"/>
                </a:lnTo>
                <a:lnTo>
                  <a:pt x="114574" y="241328"/>
                </a:lnTo>
                <a:lnTo>
                  <a:pt x="105042" y="250645"/>
                </a:lnTo>
                <a:lnTo>
                  <a:pt x="95462" y="258419"/>
                </a:lnTo>
                <a:lnTo>
                  <a:pt x="85751" y="265228"/>
                </a:lnTo>
                <a:lnTo>
                  <a:pt x="75825" y="271650"/>
                </a:lnTo>
                <a:lnTo>
                  <a:pt x="65603" y="278263"/>
                </a:lnTo>
                <a:lnTo>
                  <a:pt x="55001" y="285644"/>
                </a:lnTo>
                <a:lnTo>
                  <a:pt x="51238" y="296079"/>
                </a:lnTo>
                <a:lnTo>
                  <a:pt x="50614" y="307114"/>
                </a:lnTo>
                <a:lnTo>
                  <a:pt x="46531" y="315419"/>
                </a:lnTo>
                <a:lnTo>
                  <a:pt x="36039" y="320844"/>
                </a:lnTo>
                <a:lnTo>
                  <a:pt x="27028" y="323901"/>
                </a:lnTo>
                <a:lnTo>
                  <a:pt x="19458" y="326206"/>
                </a:lnTo>
                <a:lnTo>
                  <a:pt x="13288" y="329376"/>
                </a:lnTo>
                <a:lnTo>
                  <a:pt x="8480" y="335029"/>
                </a:lnTo>
                <a:lnTo>
                  <a:pt x="4992" y="344780"/>
                </a:lnTo>
                <a:lnTo>
                  <a:pt x="2786" y="360247"/>
                </a:lnTo>
                <a:lnTo>
                  <a:pt x="791" y="373776"/>
                </a:lnTo>
                <a:lnTo>
                  <a:pt x="0" y="385705"/>
                </a:lnTo>
                <a:lnTo>
                  <a:pt x="10392" y="389334"/>
                </a:lnTo>
                <a:lnTo>
                  <a:pt x="24054" y="391237"/>
                </a:lnTo>
                <a:lnTo>
                  <a:pt x="37742" y="392892"/>
                </a:lnTo>
                <a:lnTo>
                  <a:pt x="48318" y="400563"/>
                </a:lnTo>
                <a:lnTo>
                  <a:pt x="51683" y="410588"/>
                </a:lnTo>
                <a:lnTo>
                  <a:pt x="50821" y="421788"/>
                </a:lnTo>
                <a:lnTo>
                  <a:pt x="48716" y="432985"/>
                </a:lnTo>
                <a:lnTo>
                  <a:pt x="53475" y="446392"/>
                </a:lnTo>
                <a:lnTo>
                  <a:pt x="64221" y="453860"/>
                </a:lnTo>
                <a:lnTo>
                  <a:pt x="78154" y="457336"/>
                </a:lnTo>
                <a:lnTo>
                  <a:pt x="142431" y="508033"/>
                </a:lnTo>
                <a:lnTo>
                  <a:pt x="160083" y="547169"/>
                </a:lnTo>
                <a:lnTo>
                  <a:pt x="182426" y="551411"/>
                </a:lnTo>
                <a:lnTo>
                  <a:pt x="195759" y="553573"/>
                </a:lnTo>
                <a:lnTo>
                  <a:pt x="222299" y="581242"/>
                </a:lnTo>
                <a:lnTo>
                  <a:pt x="228250" y="605719"/>
                </a:lnTo>
                <a:lnTo>
                  <a:pt x="231429" y="614344"/>
                </a:lnTo>
                <a:lnTo>
                  <a:pt x="236400" y="618151"/>
                </a:lnTo>
                <a:lnTo>
                  <a:pt x="248705" y="619082"/>
                </a:lnTo>
                <a:lnTo>
                  <a:pt x="249454" y="610077"/>
                </a:lnTo>
                <a:lnTo>
                  <a:pt x="258421" y="610776"/>
                </a:lnTo>
                <a:lnTo>
                  <a:pt x="263253" y="622370"/>
                </a:lnTo>
                <a:lnTo>
                  <a:pt x="274748" y="629818"/>
                </a:lnTo>
                <a:lnTo>
                  <a:pt x="288772" y="627606"/>
                </a:lnTo>
                <a:lnTo>
                  <a:pt x="299455" y="620780"/>
                </a:lnTo>
                <a:lnTo>
                  <a:pt x="295357" y="603282"/>
                </a:lnTo>
                <a:lnTo>
                  <a:pt x="267528" y="561210"/>
                </a:lnTo>
                <a:lnTo>
                  <a:pt x="235319" y="535277"/>
                </a:lnTo>
                <a:lnTo>
                  <a:pt x="227815" y="530333"/>
                </a:lnTo>
                <a:lnTo>
                  <a:pt x="223429" y="527278"/>
                </a:lnTo>
                <a:lnTo>
                  <a:pt x="237930" y="484826"/>
                </a:lnTo>
                <a:lnTo>
                  <a:pt x="261940" y="449024"/>
                </a:lnTo>
                <a:lnTo>
                  <a:pt x="291898" y="429528"/>
                </a:lnTo>
                <a:lnTo>
                  <a:pt x="302379" y="429718"/>
                </a:lnTo>
                <a:lnTo>
                  <a:pt x="293049" y="447657"/>
                </a:lnTo>
                <a:lnTo>
                  <a:pt x="286741" y="464213"/>
                </a:lnTo>
                <a:lnTo>
                  <a:pt x="283193" y="479473"/>
                </a:lnTo>
                <a:lnTo>
                  <a:pt x="282142" y="493523"/>
                </a:lnTo>
                <a:lnTo>
                  <a:pt x="283324" y="506449"/>
                </a:lnTo>
                <a:lnTo>
                  <a:pt x="305137" y="548638"/>
                </a:lnTo>
                <a:lnTo>
                  <a:pt x="341659" y="579743"/>
                </a:lnTo>
                <a:lnTo>
                  <a:pt x="351117" y="586434"/>
                </a:lnTo>
                <a:lnTo>
                  <a:pt x="360179" y="592863"/>
                </a:lnTo>
                <a:lnTo>
                  <a:pt x="390361" y="624098"/>
                </a:lnTo>
                <a:lnTo>
                  <a:pt x="399952" y="663327"/>
                </a:lnTo>
                <a:lnTo>
                  <a:pt x="402461" y="696978"/>
                </a:lnTo>
                <a:lnTo>
                  <a:pt x="402349" y="707618"/>
                </a:lnTo>
                <a:lnTo>
                  <a:pt x="401986" y="718207"/>
                </a:lnTo>
                <a:lnTo>
                  <a:pt x="401507" y="728886"/>
                </a:lnTo>
                <a:lnTo>
                  <a:pt x="401045" y="739798"/>
                </a:lnTo>
                <a:lnTo>
                  <a:pt x="400734" y="751085"/>
                </a:lnTo>
                <a:lnTo>
                  <a:pt x="400709" y="762888"/>
                </a:lnTo>
                <a:lnTo>
                  <a:pt x="401104" y="775351"/>
                </a:lnTo>
                <a:lnTo>
                  <a:pt x="406145" y="818112"/>
                </a:lnTo>
                <a:lnTo>
                  <a:pt x="419788" y="871917"/>
                </a:lnTo>
                <a:lnTo>
                  <a:pt x="430285" y="901764"/>
                </a:lnTo>
                <a:lnTo>
                  <a:pt x="433780" y="911539"/>
                </a:lnTo>
                <a:lnTo>
                  <a:pt x="448053" y="958225"/>
                </a:lnTo>
                <a:lnTo>
                  <a:pt x="458290" y="998105"/>
                </a:lnTo>
                <a:lnTo>
                  <a:pt x="467299" y="1038834"/>
                </a:lnTo>
                <a:lnTo>
                  <a:pt x="476341" y="1091279"/>
                </a:lnTo>
                <a:lnTo>
                  <a:pt x="477294" y="1107679"/>
                </a:lnTo>
                <a:lnTo>
                  <a:pt x="477034" y="1122190"/>
                </a:lnTo>
                <a:lnTo>
                  <a:pt x="468326" y="1164963"/>
                </a:lnTo>
                <a:lnTo>
                  <a:pt x="462498" y="1179732"/>
                </a:lnTo>
                <a:lnTo>
                  <a:pt x="459999" y="1186098"/>
                </a:lnTo>
                <a:lnTo>
                  <a:pt x="458072" y="1192027"/>
                </a:lnTo>
                <a:lnTo>
                  <a:pt x="456943" y="1197700"/>
                </a:lnTo>
                <a:lnTo>
                  <a:pt x="456834" y="1203300"/>
                </a:lnTo>
                <a:lnTo>
                  <a:pt x="457969" y="1209008"/>
                </a:lnTo>
                <a:lnTo>
                  <a:pt x="490119" y="1245522"/>
                </a:lnTo>
                <a:lnTo>
                  <a:pt x="496181" y="1251105"/>
                </a:lnTo>
                <a:lnTo>
                  <a:pt x="510408" y="1289281"/>
                </a:lnTo>
                <a:lnTo>
                  <a:pt x="511584" y="1304876"/>
                </a:lnTo>
                <a:lnTo>
                  <a:pt x="512416" y="1313416"/>
                </a:lnTo>
                <a:lnTo>
                  <a:pt x="522106" y="1353579"/>
                </a:lnTo>
                <a:lnTo>
                  <a:pt x="541733" y="1391275"/>
                </a:lnTo>
                <a:lnTo>
                  <a:pt x="578041" y="1436822"/>
                </a:lnTo>
                <a:lnTo>
                  <a:pt x="596736" y="1429177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404"/>
          <p:cNvSpPr/>
          <p:nvPr/>
        </p:nvSpPr>
        <p:spPr>
          <a:xfrm>
            <a:off x="7483127" y="5649670"/>
            <a:ext cx="316096" cy="256651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405"/>
          <p:cNvSpPr/>
          <p:nvPr/>
        </p:nvSpPr>
        <p:spPr>
          <a:xfrm>
            <a:off x="7483127" y="5649670"/>
            <a:ext cx="316230" cy="257175"/>
          </a:xfrm>
          <a:custGeom>
            <a:avLst/>
            <a:gdLst/>
            <a:ahLst/>
            <a:cxnLst/>
            <a:rect l="l" t="t" r="r" b="b"/>
            <a:pathLst>
              <a:path w="316229" h="257175">
                <a:moveTo>
                  <a:pt x="310063" y="39911"/>
                </a:moveTo>
                <a:lnTo>
                  <a:pt x="307574" y="33637"/>
                </a:lnTo>
                <a:lnTo>
                  <a:pt x="301935" y="27186"/>
                </a:lnTo>
                <a:lnTo>
                  <a:pt x="292944" y="26475"/>
                </a:lnTo>
                <a:lnTo>
                  <a:pt x="284735" y="33081"/>
                </a:lnTo>
                <a:lnTo>
                  <a:pt x="256196" y="70735"/>
                </a:lnTo>
                <a:lnTo>
                  <a:pt x="237012" y="106079"/>
                </a:lnTo>
                <a:lnTo>
                  <a:pt x="230604" y="118322"/>
                </a:lnTo>
                <a:lnTo>
                  <a:pt x="224054" y="130517"/>
                </a:lnTo>
                <a:lnTo>
                  <a:pt x="202182" y="165932"/>
                </a:lnTo>
                <a:lnTo>
                  <a:pt x="175476" y="198659"/>
                </a:lnTo>
                <a:lnTo>
                  <a:pt x="146459" y="225753"/>
                </a:lnTo>
                <a:lnTo>
                  <a:pt x="107897" y="249911"/>
                </a:lnTo>
                <a:lnTo>
                  <a:pt x="81865" y="256651"/>
                </a:lnTo>
                <a:lnTo>
                  <a:pt x="74163" y="256364"/>
                </a:lnTo>
                <a:lnTo>
                  <a:pt x="41822" y="220953"/>
                </a:lnTo>
                <a:lnTo>
                  <a:pt x="27089" y="180464"/>
                </a:lnTo>
                <a:lnTo>
                  <a:pt x="23650" y="171978"/>
                </a:lnTo>
                <a:lnTo>
                  <a:pt x="19868" y="165370"/>
                </a:lnTo>
                <a:lnTo>
                  <a:pt x="15098" y="160262"/>
                </a:lnTo>
                <a:lnTo>
                  <a:pt x="8690" y="156278"/>
                </a:lnTo>
                <a:lnTo>
                  <a:pt x="0" y="153040"/>
                </a:lnTo>
                <a:lnTo>
                  <a:pt x="4756" y="140728"/>
                </a:lnTo>
                <a:lnTo>
                  <a:pt x="8296" y="129600"/>
                </a:lnTo>
                <a:lnTo>
                  <a:pt x="10664" y="117324"/>
                </a:lnTo>
                <a:lnTo>
                  <a:pt x="11791" y="104407"/>
                </a:lnTo>
                <a:lnTo>
                  <a:pt x="12364" y="97588"/>
                </a:lnTo>
                <a:lnTo>
                  <a:pt x="15338" y="85666"/>
                </a:lnTo>
                <a:lnTo>
                  <a:pt x="20701" y="79128"/>
                </a:lnTo>
                <a:lnTo>
                  <a:pt x="26808" y="73743"/>
                </a:lnTo>
                <a:lnTo>
                  <a:pt x="32017" y="65286"/>
                </a:lnTo>
                <a:lnTo>
                  <a:pt x="42131" y="64422"/>
                </a:lnTo>
                <a:lnTo>
                  <a:pt x="51148" y="65095"/>
                </a:lnTo>
                <a:lnTo>
                  <a:pt x="57638" y="59545"/>
                </a:lnTo>
                <a:lnTo>
                  <a:pt x="63874" y="56955"/>
                </a:lnTo>
                <a:lnTo>
                  <a:pt x="64788" y="44953"/>
                </a:lnTo>
                <a:lnTo>
                  <a:pt x="65449" y="35949"/>
                </a:lnTo>
                <a:lnTo>
                  <a:pt x="65728" y="32990"/>
                </a:lnTo>
                <a:lnTo>
                  <a:pt x="68370" y="22942"/>
                </a:lnTo>
                <a:lnTo>
                  <a:pt x="73888" y="19569"/>
                </a:lnTo>
                <a:lnTo>
                  <a:pt x="81983" y="20426"/>
                </a:lnTo>
                <a:lnTo>
                  <a:pt x="92357" y="23067"/>
                </a:lnTo>
                <a:lnTo>
                  <a:pt x="104713" y="25047"/>
                </a:lnTo>
                <a:lnTo>
                  <a:pt x="120085" y="20320"/>
                </a:lnTo>
                <a:lnTo>
                  <a:pt x="128632" y="14124"/>
                </a:lnTo>
                <a:lnTo>
                  <a:pt x="142193" y="15789"/>
                </a:lnTo>
                <a:lnTo>
                  <a:pt x="154880" y="18668"/>
                </a:lnTo>
                <a:lnTo>
                  <a:pt x="166950" y="22367"/>
                </a:lnTo>
                <a:lnTo>
                  <a:pt x="178657" y="26495"/>
                </a:lnTo>
                <a:lnTo>
                  <a:pt x="190257" y="30657"/>
                </a:lnTo>
                <a:lnTo>
                  <a:pt x="202007" y="34463"/>
                </a:lnTo>
                <a:lnTo>
                  <a:pt x="214162" y="37517"/>
                </a:lnTo>
                <a:lnTo>
                  <a:pt x="226978" y="39429"/>
                </a:lnTo>
                <a:lnTo>
                  <a:pt x="241737" y="38382"/>
                </a:lnTo>
                <a:lnTo>
                  <a:pt x="249436" y="32755"/>
                </a:lnTo>
                <a:lnTo>
                  <a:pt x="253265" y="23429"/>
                </a:lnTo>
                <a:lnTo>
                  <a:pt x="256415" y="11282"/>
                </a:lnTo>
                <a:lnTo>
                  <a:pt x="263409" y="2865"/>
                </a:lnTo>
                <a:lnTo>
                  <a:pt x="274665" y="0"/>
                </a:lnTo>
                <a:lnTo>
                  <a:pt x="287804" y="60"/>
                </a:lnTo>
                <a:lnTo>
                  <a:pt x="300450" y="420"/>
                </a:lnTo>
                <a:lnTo>
                  <a:pt x="316096" y="1087"/>
                </a:lnTo>
                <a:lnTo>
                  <a:pt x="314217" y="17263"/>
                </a:lnTo>
                <a:lnTo>
                  <a:pt x="312649" y="28382"/>
                </a:lnTo>
                <a:lnTo>
                  <a:pt x="312855" y="38680"/>
                </a:lnTo>
                <a:lnTo>
                  <a:pt x="310063" y="39911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406"/>
          <p:cNvSpPr/>
          <p:nvPr/>
        </p:nvSpPr>
        <p:spPr>
          <a:xfrm>
            <a:off x="5408779" y="5549652"/>
            <a:ext cx="370513" cy="58561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407"/>
          <p:cNvSpPr/>
          <p:nvPr/>
        </p:nvSpPr>
        <p:spPr>
          <a:xfrm>
            <a:off x="5408779" y="5549652"/>
            <a:ext cx="370840" cy="586105"/>
          </a:xfrm>
          <a:custGeom>
            <a:avLst/>
            <a:gdLst/>
            <a:ahLst/>
            <a:cxnLst/>
            <a:rect l="l" t="t" r="r" b="b"/>
            <a:pathLst>
              <a:path w="370840" h="586104">
                <a:moveTo>
                  <a:pt x="353410" y="132840"/>
                </a:moveTo>
                <a:lnTo>
                  <a:pt x="366834" y="76452"/>
                </a:lnTo>
                <a:lnTo>
                  <a:pt x="366162" y="69451"/>
                </a:lnTo>
                <a:lnTo>
                  <a:pt x="363883" y="56081"/>
                </a:lnTo>
                <a:lnTo>
                  <a:pt x="360313" y="39396"/>
                </a:lnTo>
                <a:lnTo>
                  <a:pt x="355768" y="22451"/>
                </a:lnTo>
                <a:lnTo>
                  <a:pt x="350564" y="8301"/>
                </a:lnTo>
                <a:lnTo>
                  <a:pt x="345017" y="0"/>
                </a:lnTo>
                <a:lnTo>
                  <a:pt x="330654" y="1420"/>
                </a:lnTo>
                <a:lnTo>
                  <a:pt x="319457" y="8109"/>
                </a:lnTo>
                <a:lnTo>
                  <a:pt x="311604" y="18341"/>
                </a:lnTo>
                <a:lnTo>
                  <a:pt x="307269" y="30392"/>
                </a:lnTo>
                <a:lnTo>
                  <a:pt x="308263" y="44963"/>
                </a:lnTo>
                <a:lnTo>
                  <a:pt x="312393" y="56136"/>
                </a:lnTo>
                <a:lnTo>
                  <a:pt x="316740" y="66313"/>
                </a:lnTo>
                <a:lnTo>
                  <a:pt x="318387" y="77893"/>
                </a:lnTo>
                <a:lnTo>
                  <a:pt x="302086" y="129154"/>
                </a:lnTo>
                <a:lnTo>
                  <a:pt x="292233" y="151118"/>
                </a:lnTo>
                <a:lnTo>
                  <a:pt x="285579" y="227341"/>
                </a:lnTo>
                <a:lnTo>
                  <a:pt x="277038" y="239534"/>
                </a:lnTo>
                <a:lnTo>
                  <a:pt x="269006" y="249812"/>
                </a:lnTo>
                <a:lnTo>
                  <a:pt x="261238" y="258901"/>
                </a:lnTo>
                <a:lnTo>
                  <a:pt x="253485" y="267531"/>
                </a:lnTo>
                <a:lnTo>
                  <a:pt x="245501" y="276428"/>
                </a:lnTo>
                <a:lnTo>
                  <a:pt x="237477" y="289603"/>
                </a:lnTo>
                <a:lnTo>
                  <a:pt x="234323" y="300216"/>
                </a:lnTo>
                <a:lnTo>
                  <a:pt x="233266" y="309441"/>
                </a:lnTo>
                <a:lnTo>
                  <a:pt x="231534" y="318454"/>
                </a:lnTo>
                <a:lnTo>
                  <a:pt x="224575" y="329614"/>
                </a:lnTo>
                <a:lnTo>
                  <a:pt x="215955" y="336747"/>
                </a:lnTo>
                <a:lnTo>
                  <a:pt x="207796" y="346001"/>
                </a:lnTo>
                <a:lnTo>
                  <a:pt x="199830" y="359024"/>
                </a:lnTo>
                <a:lnTo>
                  <a:pt x="193211" y="370884"/>
                </a:lnTo>
                <a:lnTo>
                  <a:pt x="187413" y="381842"/>
                </a:lnTo>
                <a:lnTo>
                  <a:pt x="181912" y="392156"/>
                </a:lnTo>
                <a:lnTo>
                  <a:pt x="176180" y="402086"/>
                </a:lnTo>
                <a:lnTo>
                  <a:pt x="169693" y="411892"/>
                </a:lnTo>
                <a:lnTo>
                  <a:pt x="161925" y="421833"/>
                </a:lnTo>
                <a:lnTo>
                  <a:pt x="152779" y="433097"/>
                </a:lnTo>
                <a:lnTo>
                  <a:pt x="144634" y="444117"/>
                </a:lnTo>
                <a:lnTo>
                  <a:pt x="137199" y="454860"/>
                </a:lnTo>
                <a:lnTo>
                  <a:pt x="130182" y="465292"/>
                </a:lnTo>
                <a:lnTo>
                  <a:pt x="123291" y="475380"/>
                </a:lnTo>
                <a:lnTo>
                  <a:pt x="91158" y="511628"/>
                </a:lnTo>
                <a:lnTo>
                  <a:pt x="59361" y="528296"/>
                </a:lnTo>
                <a:lnTo>
                  <a:pt x="44386" y="536160"/>
                </a:lnTo>
                <a:lnTo>
                  <a:pt x="29559" y="544321"/>
                </a:lnTo>
                <a:lnTo>
                  <a:pt x="16284" y="552264"/>
                </a:lnTo>
                <a:lnTo>
                  <a:pt x="5964" y="559475"/>
                </a:lnTo>
                <a:lnTo>
                  <a:pt x="0" y="565440"/>
                </a:lnTo>
                <a:lnTo>
                  <a:pt x="3523" y="576599"/>
                </a:lnTo>
                <a:lnTo>
                  <a:pt x="14578" y="582535"/>
                </a:lnTo>
                <a:lnTo>
                  <a:pt x="28688" y="585118"/>
                </a:lnTo>
                <a:lnTo>
                  <a:pt x="41906" y="585610"/>
                </a:lnTo>
                <a:lnTo>
                  <a:pt x="55736" y="585050"/>
                </a:lnTo>
                <a:lnTo>
                  <a:pt x="98429" y="577210"/>
                </a:lnTo>
                <a:lnTo>
                  <a:pt x="137741" y="560444"/>
                </a:lnTo>
                <a:lnTo>
                  <a:pt x="167002" y="535154"/>
                </a:lnTo>
                <a:lnTo>
                  <a:pt x="179813" y="493977"/>
                </a:lnTo>
                <a:lnTo>
                  <a:pt x="181762" y="473601"/>
                </a:lnTo>
                <a:lnTo>
                  <a:pt x="184296" y="461015"/>
                </a:lnTo>
                <a:lnTo>
                  <a:pt x="189218" y="455860"/>
                </a:lnTo>
                <a:lnTo>
                  <a:pt x="196642" y="453391"/>
                </a:lnTo>
                <a:lnTo>
                  <a:pt x="206682" y="448861"/>
                </a:lnTo>
                <a:lnTo>
                  <a:pt x="217131" y="439086"/>
                </a:lnTo>
                <a:lnTo>
                  <a:pt x="225241" y="427360"/>
                </a:lnTo>
                <a:lnTo>
                  <a:pt x="231739" y="417304"/>
                </a:lnTo>
                <a:lnTo>
                  <a:pt x="243457" y="408344"/>
                </a:lnTo>
                <a:lnTo>
                  <a:pt x="255326" y="401710"/>
                </a:lnTo>
                <a:lnTo>
                  <a:pt x="266966" y="396610"/>
                </a:lnTo>
                <a:lnTo>
                  <a:pt x="277996" y="392253"/>
                </a:lnTo>
                <a:lnTo>
                  <a:pt x="288035" y="387847"/>
                </a:lnTo>
                <a:lnTo>
                  <a:pt x="295927" y="378867"/>
                </a:lnTo>
                <a:lnTo>
                  <a:pt x="299342" y="368014"/>
                </a:lnTo>
                <a:lnTo>
                  <a:pt x="301254" y="356827"/>
                </a:lnTo>
                <a:lnTo>
                  <a:pt x="304637" y="346840"/>
                </a:lnTo>
                <a:lnTo>
                  <a:pt x="333761" y="318865"/>
                </a:lnTo>
                <a:lnTo>
                  <a:pt x="353401" y="287747"/>
                </a:lnTo>
                <a:lnTo>
                  <a:pt x="350220" y="276216"/>
                </a:lnTo>
                <a:lnTo>
                  <a:pt x="340901" y="273832"/>
                </a:lnTo>
                <a:lnTo>
                  <a:pt x="329971" y="275249"/>
                </a:lnTo>
                <a:lnTo>
                  <a:pt x="326360" y="261829"/>
                </a:lnTo>
                <a:lnTo>
                  <a:pt x="326168" y="249999"/>
                </a:lnTo>
                <a:lnTo>
                  <a:pt x="334533" y="249457"/>
                </a:lnTo>
                <a:lnTo>
                  <a:pt x="339280" y="246790"/>
                </a:lnTo>
                <a:lnTo>
                  <a:pt x="370201" y="212761"/>
                </a:lnTo>
                <a:lnTo>
                  <a:pt x="370513" y="199868"/>
                </a:lnTo>
                <a:lnTo>
                  <a:pt x="368986" y="184419"/>
                </a:lnTo>
                <a:lnTo>
                  <a:pt x="366149" y="168263"/>
                </a:lnTo>
                <a:lnTo>
                  <a:pt x="362531" y="153251"/>
                </a:lnTo>
                <a:lnTo>
                  <a:pt x="358661" y="141231"/>
                </a:lnTo>
                <a:lnTo>
                  <a:pt x="355068" y="134053"/>
                </a:lnTo>
                <a:lnTo>
                  <a:pt x="353410" y="132840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408"/>
          <p:cNvSpPr/>
          <p:nvPr/>
        </p:nvSpPr>
        <p:spPr>
          <a:xfrm>
            <a:off x="1399287" y="3238193"/>
            <a:ext cx="165961" cy="21242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409"/>
          <p:cNvSpPr/>
          <p:nvPr/>
        </p:nvSpPr>
        <p:spPr>
          <a:xfrm>
            <a:off x="1399287" y="3238193"/>
            <a:ext cx="166370" cy="212725"/>
          </a:xfrm>
          <a:custGeom>
            <a:avLst/>
            <a:gdLst/>
            <a:ahLst/>
            <a:cxnLst/>
            <a:rect l="l" t="t" r="r" b="b"/>
            <a:pathLst>
              <a:path w="166369" h="212725">
                <a:moveTo>
                  <a:pt x="141894" y="8318"/>
                </a:moveTo>
                <a:lnTo>
                  <a:pt x="135925" y="7835"/>
                </a:lnTo>
                <a:lnTo>
                  <a:pt x="132204" y="16649"/>
                </a:lnTo>
                <a:lnTo>
                  <a:pt x="126210" y="16167"/>
                </a:lnTo>
                <a:lnTo>
                  <a:pt x="117142" y="15481"/>
                </a:lnTo>
                <a:lnTo>
                  <a:pt x="114894" y="6197"/>
                </a:lnTo>
                <a:lnTo>
                  <a:pt x="112367" y="0"/>
                </a:lnTo>
                <a:lnTo>
                  <a:pt x="98754" y="3753"/>
                </a:lnTo>
                <a:lnTo>
                  <a:pt x="82363" y="5487"/>
                </a:lnTo>
                <a:lnTo>
                  <a:pt x="72815" y="5950"/>
                </a:lnTo>
                <a:lnTo>
                  <a:pt x="68118" y="17587"/>
                </a:lnTo>
                <a:lnTo>
                  <a:pt x="66479" y="29749"/>
                </a:lnTo>
                <a:lnTo>
                  <a:pt x="65967" y="41751"/>
                </a:lnTo>
                <a:lnTo>
                  <a:pt x="64649" y="52911"/>
                </a:lnTo>
                <a:lnTo>
                  <a:pt x="43063" y="87058"/>
                </a:lnTo>
                <a:lnTo>
                  <a:pt x="27088" y="106877"/>
                </a:lnTo>
                <a:lnTo>
                  <a:pt x="19571" y="116733"/>
                </a:lnTo>
                <a:lnTo>
                  <a:pt x="12788" y="126922"/>
                </a:lnTo>
                <a:lnTo>
                  <a:pt x="7055" y="137722"/>
                </a:lnTo>
                <a:lnTo>
                  <a:pt x="2687" y="149408"/>
                </a:lnTo>
                <a:lnTo>
                  <a:pt x="0" y="162259"/>
                </a:lnTo>
                <a:lnTo>
                  <a:pt x="3664" y="168511"/>
                </a:lnTo>
                <a:lnTo>
                  <a:pt x="13687" y="177031"/>
                </a:lnTo>
                <a:lnTo>
                  <a:pt x="27387" y="186607"/>
                </a:lnTo>
                <a:lnTo>
                  <a:pt x="42082" y="196026"/>
                </a:lnTo>
                <a:lnTo>
                  <a:pt x="55092" y="204075"/>
                </a:lnTo>
                <a:lnTo>
                  <a:pt x="63733" y="209541"/>
                </a:lnTo>
                <a:lnTo>
                  <a:pt x="83716" y="212420"/>
                </a:lnTo>
                <a:lnTo>
                  <a:pt x="88132" y="201530"/>
                </a:lnTo>
                <a:lnTo>
                  <a:pt x="94894" y="197580"/>
                </a:lnTo>
                <a:lnTo>
                  <a:pt x="133419" y="181194"/>
                </a:lnTo>
                <a:lnTo>
                  <a:pt x="152975" y="144791"/>
                </a:lnTo>
                <a:lnTo>
                  <a:pt x="156650" y="116998"/>
                </a:lnTo>
                <a:lnTo>
                  <a:pt x="155802" y="103773"/>
                </a:lnTo>
                <a:lnTo>
                  <a:pt x="154340" y="91614"/>
                </a:lnTo>
                <a:lnTo>
                  <a:pt x="152991" y="80079"/>
                </a:lnTo>
                <a:lnTo>
                  <a:pt x="152480" y="68723"/>
                </a:lnTo>
                <a:lnTo>
                  <a:pt x="155246" y="54121"/>
                </a:lnTo>
                <a:lnTo>
                  <a:pt x="159730" y="42671"/>
                </a:lnTo>
                <a:lnTo>
                  <a:pt x="163664" y="31888"/>
                </a:lnTo>
                <a:lnTo>
                  <a:pt x="165047" y="22237"/>
                </a:lnTo>
                <a:lnTo>
                  <a:pt x="162507" y="15951"/>
                </a:lnTo>
                <a:lnTo>
                  <a:pt x="165961" y="10198"/>
                </a:lnTo>
                <a:lnTo>
                  <a:pt x="153896" y="9258"/>
                </a:lnTo>
                <a:lnTo>
                  <a:pt x="150924" y="9004"/>
                </a:lnTo>
                <a:lnTo>
                  <a:pt x="141894" y="8318"/>
                </a:lnTo>
                <a:close/>
              </a:path>
            </a:pathLst>
          </a:custGeom>
          <a:ln w="6350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410"/>
          <p:cNvSpPr/>
          <p:nvPr/>
        </p:nvSpPr>
        <p:spPr>
          <a:xfrm>
            <a:off x="1651457" y="3337486"/>
            <a:ext cx="168334" cy="219008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411"/>
          <p:cNvSpPr/>
          <p:nvPr/>
        </p:nvSpPr>
        <p:spPr>
          <a:xfrm>
            <a:off x="1651457" y="3337486"/>
            <a:ext cx="168910" cy="219075"/>
          </a:xfrm>
          <a:custGeom>
            <a:avLst/>
            <a:gdLst/>
            <a:ahLst/>
            <a:cxnLst/>
            <a:rect l="l" t="t" r="r" b="b"/>
            <a:pathLst>
              <a:path w="168910" h="219075">
                <a:moveTo>
                  <a:pt x="97785" y="148991"/>
                </a:moveTo>
                <a:lnTo>
                  <a:pt x="104605" y="140098"/>
                </a:lnTo>
                <a:lnTo>
                  <a:pt x="110419" y="123789"/>
                </a:lnTo>
                <a:lnTo>
                  <a:pt x="117267" y="111669"/>
                </a:lnTo>
                <a:lnTo>
                  <a:pt x="126367" y="102006"/>
                </a:lnTo>
                <a:lnTo>
                  <a:pt x="136652" y="93816"/>
                </a:lnTo>
                <a:lnTo>
                  <a:pt x="147057" y="86115"/>
                </a:lnTo>
                <a:lnTo>
                  <a:pt x="156517" y="77919"/>
                </a:lnTo>
                <a:lnTo>
                  <a:pt x="163964" y="68243"/>
                </a:lnTo>
                <a:lnTo>
                  <a:pt x="168334" y="56104"/>
                </a:lnTo>
                <a:lnTo>
                  <a:pt x="168076" y="42692"/>
                </a:lnTo>
                <a:lnTo>
                  <a:pt x="165416" y="27620"/>
                </a:lnTo>
                <a:lnTo>
                  <a:pt x="160607" y="13495"/>
                </a:lnTo>
                <a:lnTo>
                  <a:pt x="153900" y="2922"/>
                </a:lnTo>
                <a:lnTo>
                  <a:pt x="141153" y="4275"/>
                </a:lnTo>
                <a:lnTo>
                  <a:pt x="132327" y="13060"/>
                </a:lnTo>
                <a:lnTo>
                  <a:pt x="131900" y="25584"/>
                </a:lnTo>
                <a:lnTo>
                  <a:pt x="135062" y="36054"/>
                </a:lnTo>
                <a:lnTo>
                  <a:pt x="138115" y="47252"/>
                </a:lnTo>
                <a:lnTo>
                  <a:pt x="136193" y="66342"/>
                </a:lnTo>
                <a:lnTo>
                  <a:pt x="131708" y="78458"/>
                </a:lnTo>
                <a:lnTo>
                  <a:pt x="123424" y="83797"/>
                </a:lnTo>
                <a:lnTo>
                  <a:pt x="108961" y="83332"/>
                </a:lnTo>
                <a:lnTo>
                  <a:pt x="109202" y="80309"/>
                </a:lnTo>
                <a:lnTo>
                  <a:pt x="109888" y="71305"/>
                </a:lnTo>
                <a:lnTo>
                  <a:pt x="97598" y="73222"/>
                </a:lnTo>
                <a:lnTo>
                  <a:pt x="93363" y="73096"/>
                </a:lnTo>
                <a:lnTo>
                  <a:pt x="95611" y="57362"/>
                </a:lnTo>
                <a:lnTo>
                  <a:pt x="100843" y="44726"/>
                </a:lnTo>
                <a:lnTo>
                  <a:pt x="105940" y="36035"/>
                </a:lnTo>
                <a:lnTo>
                  <a:pt x="107653" y="22740"/>
                </a:lnTo>
                <a:lnTo>
                  <a:pt x="95970" y="29274"/>
                </a:lnTo>
                <a:lnTo>
                  <a:pt x="88875" y="38671"/>
                </a:lnTo>
                <a:lnTo>
                  <a:pt x="81383" y="47306"/>
                </a:lnTo>
                <a:lnTo>
                  <a:pt x="76677" y="32430"/>
                </a:lnTo>
                <a:lnTo>
                  <a:pt x="84764" y="24501"/>
                </a:lnTo>
                <a:lnTo>
                  <a:pt x="85693" y="14712"/>
                </a:lnTo>
                <a:lnTo>
                  <a:pt x="82327" y="0"/>
                </a:lnTo>
                <a:lnTo>
                  <a:pt x="77335" y="8773"/>
                </a:lnTo>
                <a:lnTo>
                  <a:pt x="72714" y="20475"/>
                </a:lnTo>
                <a:lnTo>
                  <a:pt x="68635" y="33942"/>
                </a:lnTo>
                <a:lnTo>
                  <a:pt x="65269" y="48013"/>
                </a:lnTo>
                <a:lnTo>
                  <a:pt x="62786" y="61526"/>
                </a:lnTo>
                <a:lnTo>
                  <a:pt x="61356" y="73318"/>
                </a:lnTo>
                <a:lnTo>
                  <a:pt x="52331" y="72854"/>
                </a:lnTo>
                <a:lnTo>
                  <a:pt x="46337" y="72410"/>
                </a:lnTo>
                <a:lnTo>
                  <a:pt x="43784" y="66136"/>
                </a:lnTo>
                <a:lnTo>
                  <a:pt x="40330" y="71902"/>
                </a:lnTo>
                <a:lnTo>
                  <a:pt x="36850" y="77693"/>
                </a:lnTo>
                <a:lnTo>
                  <a:pt x="36393" y="83700"/>
                </a:lnTo>
                <a:lnTo>
                  <a:pt x="35860" y="97664"/>
                </a:lnTo>
                <a:lnTo>
                  <a:pt x="36289" y="109689"/>
                </a:lnTo>
                <a:lnTo>
                  <a:pt x="37097" y="120954"/>
                </a:lnTo>
                <a:lnTo>
                  <a:pt x="37698" y="132632"/>
                </a:lnTo>
                <a:lnTo>
                  <a:pt x="26886" y="173546"/>
                </a:lnTo>
                <a:lnTo>
                  <a:pt x="9966" y="186773"/>
                </a:lnTo>
                <a:lnTo>
                  <a:pt x="3286" y="192900"/>
                </a:lnTo>
                <a:lnTo>
                  <a:pt x="0" y="201328"/>
                </a:lnTo>
                <a:lnTo>
                  <a:pt x="5426" y="209646"/>
                </a:lnTo>
                <a:lnTo>
                  <a:pt x="18922" y="215484"/>
                </a:lnTo>
                <a:lnTo>
                  <a:pt x="34072" y="219008"/>
                </a:lnTo>
                <a:lnTo>
                  <a:pt x="48113" y="218249"/>
                </a:lnTo>
                <a:lnTo>
                  <a:pt x="75895" y="186536"/>
                </a:lnTo>
                <a:lnTo>
                  <a:pt x="81882" y="165909"/>
                </a:lnTo>
                <a:lnTo>
                  <a:pt x="85181" y="157512"/>
                </a:lnTo>
                <a:lnTo>
                  <a:pt x="89551" y="151576"/>
                </a:lnTo>
                <a:lnTo>
                  <a:pt x="95646" y="148991"/>
                </a:lnTo>
                <a:lnTo>
                  <a:pt x="97785" y="148991"/>
                </a:lnTo>
                <a:close/>
              </a:path>
            </a:pathLst>
          </a:custGeom>
          <a:ln w="6349">
            <a:solidFill>
              <a:srgbClr val="47A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412"/>
          <p:cNvSpPr/>
          <p:nvPr/>
        </p:nvSpPr>
        <p:spPr>
          <a:xfrm>
            <a:off x="3175" y="4591997"/>
            <a:ext cx="289852" cy="30987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413"/>
          <p:cNvSpPr/>
          <p:nvPr/>
        </p:nvSpPr>
        <p:spPr>
          <a:xfrm>
            <a:off x="0" y="4588403"/>
            <a:ext cx="839651" cy="982377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414"/>
          <p:cNvSpPr/>
          <p:nvPr/>
        </p:nvSpPr>
        <p:spPr>
          <a:xfrm>
            <a:off x="7525584" y="483126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8226" y="0"/>
                </a:moveTo>
                <a:lnTo>
                  <a:pt x="1612" y="42506"/>
                </a:lnTo>
                <a:lnTo>
                  <a:pt x="7378" y="45986"/>
                </a:lnTo>
                <a:lnTo>
                  <a:pt x="3517" y="57785"/>
                </a:lnTo>
                <a:lnTo>
                  <a:pt x="0" y="63525"/>
                </a:lnTo>
                <a:lnTo>
                  <a:pt x="54101" y="67729"/>
                </a:lnTo>
                <a:lnTo>
                  <a:pt x="38226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415"/>
          <p:cNvSpPr/>
          <p:nvPr/>
        </p:nvSpPr>
        <p:spPr>
          <a:xfrm>
            <a:off x="7525584" y="483126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8226" y="0"/>
                </a:moveTo>
                <a:lnTo>
                  <a:pt x="1612" y="42506"/>
                </a:lnTo>
                <a:lnTo>
                  <a:pt x="7378" y="45986"/>
                </a:lnTo>
                <a:lnTo>
                  <a:pt x="3517" y="57785"/>
                </a:lnTo>
                <a:lnTo>
                  <a:pt x="0" y="63525"/>
                </a:lnTo>
                <a:lnTo>
                  <a:pt x="54101" y="67729"/>
                </a:lnTo>
                <a:lnTo>
                  <a:pt x="38226" y="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416"/>
          <p:cNvSpPr/>
          <p:nvPr/>
        </p:nvSpPr>
        <p:spPr>
          <a:xfrm>
            <a:off x="7476748" y="4871660"/>
            <a:ext cx="23495" cy="33655"/>
          </a:xfrm>
          <a:custGeom>
            <a:avLst/>
            <a:gdLst/>
            <a:ahLst/>
            <a:cxnLst/>
            <a:rect l="l" t="t" r="r" b="b"/>
            <a:pathLst>
              <a:path w="23495" h="33654">
                <a:moveTo>
                  <a:pt x="21393" y="26123"/>
                </a:moveTo>
                <a:lnTo>
                  <a:pt x="9321" y="26123"/>
                </a:lnTo>
                <a:lnTo>
                  <a:pt x="18122" y="29781"/>
                </a:lnTo>
                <a:lnTo>
                  <a:pt x="20853" y="33045"/>
                </a:lnTo>
                <a:lnTo>
                  <a:pt x="21393" y="26123"/>
                </a:lnTo>
                <a:close/>
              </a:path>
              <a:path w="23495" h="33654">
                <a:moveTo>
                  <a:pt x="23431" y="0"/>
                </a:moveTo>
                <a:lnTo>
                  <a:pt x="14325" y="8800"/>
                </a:lnTo>
                <a:lnTo>
                  <a:pt x="6550" y="18464"/>
                </a:lnTo>
                <a:lnTo>
                  <a:pt x="0" y="28384"/>
                </a:lnTo>
                <a:lnTo>
                  <a:pt x="9321" y="26123"/>
                </a:lnTo>
                <a:lnTo>
                  <a:pt x="21393" y="26123"/>
                </a:lnTo>
                <a:lnTo>
                  <a:pt x="23431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417"/>
          <p:cNvSpPr/>
          <p:nvPr/>
        </p:nvSpPr>
        <p:spPr>
          <a:xfrm>
            <a:off x="7476748" y="4871660"/>
            <a:ext cx="23495" cy="33655"/>
          </a:xfrm>
          <a:custGeom>
            <a:avLst/>
            <a:gdLst/>
            <a:ahLst/>
            <a:cxnLst/>
            <a:rect l="l" t="t" r="r" b="b"/>
            <a:pathLst>
              <a:path w="23495" h="33654">
                <a:moveTo>
                  <a:pt x="0" y="28384"/>
                </a:moveTo>
                <a:lnTo>
                  <a:pt x="9321" y="26123"/>
                </a:lnTo>
                <a:lnTo>
                  <a:pt x="18122" y="29781"/>
                </a:lnTo>
                <a:lnTo>
                  <a:pt x="20853" y="33045"/>
                </a:lnTo>
                <a:lnTo>
                  <a:pt x="23431" y="0"/>
                </a:lnTo>
                <a:lnTo>
                  <a:pt x="14325" y="8800"/>
                </a:lnTo>
                <a:lnTo>
                  <a:pt x="6550" y="18464"/>
                </a:lnTo>
                <a:lnTo>
                  <a:pt x="0" y="28384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418"/>
          <p:cNvSpPr/>
          <p:nvPr/>
        </p:nvSpPr>
        <p:spPr>
          <a:xfrm>
            <a:off x="3529865" y="2292517"/>
            <a:ext cx="1944837" cy="3936445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419"/>
          <p:cNvSpPr/>
          <p:nvPr/>
        </p:nvSpPr>
        <p:spPr>
          <a:xfrm>
            <a:off x="7753159" y="5512512"/>
            <a:ext cx="411480" cy="1000125"/>
          </a:xfrm>
          <a:custGeom>
            <a:avLst/>
            <a:gdLst/>
            <a:ahLst/>
            <a:cxnLst/>
            <a:rect l="l" t="t" r="r" b="b"/>
            <a:pathLst>
              <a:path w="411479" h="1000125">
                <a:moveTo>
                  <a:pt x="91982" y="377575"/>
                </a:moveTo>
                <a:lnTo>
                  <a:pt x="94484" y="386722"/>
                </a:lnTo>
                <a:lnTo>
                  <a:pt x="97399" y="397064"/>
                </a:lnTo>
                <a:lnTo>
                  <a:pt x="103432" y="418179"/>
                </a:lnTo>
                <a:lnTo>
                  <a:pt x="106521" y="429172"/>
                </a:lnTo>
                <a:lnTo>
                  <a:pt x="118024" y="474902"/>
                </a:lnTo>
                <a:lnTo>
                  <a:pt x="125014" y="512856"/>
                </a:lnTo>
                <a:lnTo>
                  <a:pt x="129501" y="554755"/>
                </a:lnTo>
                <a:lnTo>
                  <a:pt x="130583" y="583409"/>
                </a:lnTo>
                <a:lnTo>
                  <a:pt x="130521" y="601424"/>
                </a:lnTo>
                <a:lnTo>
                  <a:pt x="120331" y="603322"/>
                </a:lnTo>
                <a:lnTo>
                  <a:pt x="108649" y="604692"/>
                </a:lnTo>
                <a:lnTo>
                  <a:pt x="82465" y="606947"/>
                </a:lnTo>
                <a:lnTo>
                  <a:pt x="68796" y="608382"/>
                </a:lnTo>
                <a:lnTo>
                  <a:pt x="30464" y="617212"/>
                </a:lnTo>
                <a:lnTo>
                  <a:pt x="17086" y="637561"/>
                </a:lnTo>
                <a:lnTo>
                  <a:pt x="13387" y="652525"/>
                </a:lnTo>
                <a:lnTo>
                  <a:pt x="9364" y="667010"/>
                </a:lnTo>
                <a:lnTo>
                  <a:pt x="5517" y="680557"/>
                </a:lnTo>
                <a:lnTo>
                  <a:pt x="2342" y="692706"/>
                </a:lnTo>
                <a:lnTo>
                  <a:pt x="337" y="702997"/>
                </a:lnTo>
                <a:lnTo>
                  <a:pt x="0" y="710969"/>
                </a:lnTo>
                <a:lnTo>
                  <a:pt x="1827" y="716164"/>
                </a:lnTo>
                <a:lnTo>
                  <a:pt x="8119" y="723035"/>
                </a:lnTo>
                <a:lnTo>
                  <a:pt x="14353" y="729318"/>
                </a:lnTo>
                <a:lnTo>
                  <a:pt x="26901" y="741408"/>
                </a:lnTo>
                <a:lnTo>
                  <a:pt x="33342" y="747861"/>
                </a:lnTo>
                <a:lnTo>
                  <a:pt x="61716" y="783906"/>
                </a:lnTo>
                <a:lnTo>
                  <a:pt x="87635" y="830957"/>
                </a:lnTo>
                <a:lnTo>
                  <a:pt x="102510" y="871246"/>
                </a:lnTo>
                <a:lnTo>
                  <a:pt x="105775" y="899789"/>
                </a:lnTo>
                <a:lnTo>
                  <a:pt x="104526" y="914088"/>
                </a:lnTo>
                <a:lnTo>
                  <a:pt x="100203" y="926598"/>
                </a:lnTo>
                <a:lnTo>
                  <a:pt x="89899" y="934100"/>
                </a:lnTo>
                <a:lnTo>
                  <a:pt x="83071" y="941774"/>
                </a:lnTo>
                <a:lnTo>
                  <a:pt x="79372" y="949543"/>
                </a:lnTo>
                <a:lnTo>
                  <a:pt x="78454" y="957330"/>
                </a:lnTo>
                <a:lnTo>
                  <a:pt x="79969" y="965055"/>
                </a:lnTo>
                <a:lnTo>
                  <a:pt x="111862" y="1000058"/>
                </a:lnTo>
                <a:lnTo>
                  <a:pt x="104170" y="987940"/>
                </a:lnTo>
                <a:lnTo>
                  <a:pt x="99270" y="978420"/>
                </a:lnTo>
                <a:lnTo>
                  <a:pt x="97390" y="970830"/>
                </a:lnTo>
                <a:lnTo>
                  <a:pt x="98758" y="964504"/>
                </a:lnTo>
                <a:lnTo>
                  <a:pt x="103600" y="958777"/>
                </a:lnTo>
                <a:lnTo>
                  <a:pt x="112144" y="952983"/>
                </a:lnTo>
                <a:lnTo>
                  <a:pt x="124617" y="946456"/>
                </a:lnTo>
                <a:lnTo>
                  <a:pt x="141248" y="938530"/>
                </a:lnTo>
                <a:lnTo>
                  <a:pt x="143223" y="918331"/>
                </a:lnTo>
                <a:lnTo>
                  <a:pt x="147055" y="874265"/>
                </a:lnTo>
                <a:lnTo>
                  <a:pt x="168619" y="835854"/>
                </a:lnTo>
                <a:lnTo>
                  <a:pt x="186194" y="829273"/>
                </a:lnTo>
                <a:lnTo>
                  <a:pt x="303427" y="829273"/>
                </a:lnTo>
                <a:lnTo>
                  <a:pt x="307380" y="825111"/>
                </a:lnTo>
                <a:lnTo>
                  <a:pt x="332863" y="789892"/>
                </a:lnTo>
                <a:lnTo>
                  <a:pt x="353079" y="751971"/>
                </a:lnTo>
                <a:lnTo>
                  <a:pt x="368089" y="716872"/>
                </a:lnTo>
                <a:lnTo>
                  <a:pt x="381450" y="676710"/>
                </a:lnTo>
                <a:lnTo>
                  <a:pt x="389901" y="625512"/>
                </a:lnTo>
                <a:lnTo>
                  <a:pt x="394110" y="583409"/>
                </a:lnTo>
                <a:lnTo>
                  <a:pt x="397436" y="536025"/>
                </a:lnTo>
                <a:lnTo>
                  <a:pt x="400098" y="484299"/>
                </a:lnTo>
                <a:lnTo>
                  <a:pt x="402324" y="429013"/>
                </a:lnTo>
                <a:lnTo>
                  <a:pt x="404094" y="378081"/>
                </a:lnTo>
                <a:lnTo>
                  <a:pt x="105415" y="378081"/>
                </a:lnTo>
                <a:lnTo>
                  <a:pt x="91982" y="377575"/>
                </a:lnTo>
                <a:close/>
              </a:path>
              <a:path w="411479" h="1000125">
                <a:moveTo>
                  <a:pt x="303427" y="829273"/>
                </a:moveTo>
                <a:lnTo>
                  <a:pt x="186194" y="829273"/>
                </a:lnTo>
                <a:lnTo>
                  <a:pt x="191504" y="830957"/>
                </a:lnTo>
                <a:lnTo>
                  <a:pt x="195400" y="834961"/>
                </a:lnTo>
                <a:lnTo>
                  <a:pt x="198560" y="840535"/>
                </a:lnTo>
                <a:lnTo>
                  <a:pt x="201665" y="846930"/>
                </a:lnTo>
                <a:lnTo>
                  <a:pt x="205392" y="853399"/>
                </a:lnTo>
                <a:lnTo>
                  <a:pt x="210421" y="859192"/>
                </a:lnTo>
                <a:lnTo>
                  <a:pt x="217430" y="863561"/>
                </a:lnTo>
                <a:lnTo>
                  <a:pt x="227098" y="865757"/>
                </a:lnTo>
                <a:lnTo>
                  <a:pt x="240371" y="865351"/>
                </a:lnTo>
                <a:lnTo>
                  <a:pt x="276569" y="852106"/>
                </a:lnTo>
                <a:lnTo>
                  <a:pt x="297704" y="835296"/>
                </a:lnTo>
                <a:lnTo>
                  <a:pt x="303427" y="829273"/>
                </a:lnTo>
                <a:close/>
              </a:path>
              <a:path w="411479" h="1000125">
                <a:moveTo>
                  <a:pt x="151489" y="274462"/>
                </a:moveTo>
                <a:lnTo>
                  <a:pt x="119525" y="316035"/>
                </a:lnTo>
                <a:lnTo>
                  <a:pt x="117097" y="330488"/>
                </a:lnTo>
                <a:lnTo>
                  <a:pt x="120356" y="342003"/>
                </a:lnTo>
                <a:lnTo>
                  <a:pt x="123961" y="352499"/>
                </a:lnTo>
                <a:lnTo>
                  <a:pt x="125011" y="364749"/>
                </a:lnTo>
                <a:lnTo>
                  <a:pt x="118034" y="375066"/>
                </a:lnTo>
                <a:lnTo>
                  <a:pt x="105415" y="378081"/>
                </a:lnTo>
                <a:lnTo>
                  <a:pt x="404094" y="378081"/>
                </a:lnTo>
                <a:lnTo>
                  <a:pt x="406312" y="312469"/>
                </a:lnTo>
                <a:lnTo>
                  <a:pt x="407639" y="275873"/>
                </a:lnTo>
                <a:lnTo>
                  <a:pt x="194856" y="275873"/>
                </a:lnTo>
                <a:lnTo>
                  <a:pt x="179831" y="275744"/>
                </a:lnTo>
                <a:lnTo>
                  <a:pt x="165254" y="275204"/>
                </a:lnTo>
                <a:lnTo>
                  <a:pt x="151489" y="274462"/>
                </a:lnTo>
                <a:close/>
              </a:path>
              <a:path w="411479" h="1000125">
                <a:moveTo>
                  <a:pt x="91683" y="376483"/>
                </a:moveTo>
                <a:lnTo>
                  <a:pt x="90856" y="377532"/>
                </a:lnTo>
                <a:lnTo>
                  <a:pt x="91982" y="377575"/>
                </a:lnTo>
                <a:lnTo>
                  <a:pt x="91683" y="376483"/>
                </a:lnTo>
                <a:close/>
              </a:path>
              <a:path w="411479" h="1000125">
                <a:moveTo>
                  <a:pt x="383696" y="94439"/>
                </a:moveTo>
                <a:lnTo>
                  <a:pt x="310419" y="94439"/>
                </a:lnTo>
                <a:lnTo>
                  <a:pt x="321183" y="99237"/>
                </a:lnTo>
                <a:lnTo>
                  <a:pt x="309730" y="155626"/>
                </a:lnTo>
                <a:lnTo>
                  <a:pt x="298279" y="163081"/>
                </a:lnTo>
                <a:lnTo>
                  <a:pt x="286644" y="170227"/>
                </a:lnTo>
                <a:lnTo>
                  <a:pt x="277771" y="178723"/>
                </a:lnTo>
                <a:lnTo>
                  <a:pt x="274607" y="190227"/>
                </a:lnTo>
                <a:lnTo>
                  <a:pt x="281075" y="201379"/>
                </a:lnTo>
                <a:lnTo>
                  <a:pt x="287766" y="212562"/>
                </a:lnTo>
                <a:lnTo>
                  <a:pt x="290346" y="224078"/>
                </a:lnTo>
                <a:lnTo>
                  <a:pt x="263999" y="263047"/>
                </a:lnTo>
                <a:lnTo>
                  <a:pt x="224800" y="274064"/>
                </a:lnTo>
                <a:lnTo>
                  <a:pt x="194856" y="275873"/>
                </a:lnTo>
                <a:lnTo>
                  <a:pt x="407639" y="275873"/>
                </a:lnTo>
                <a:lnTo>
                  <a:pt x="408527" y="252772"/>
                </a:lnTo>
                <a:lnTo>
                  <a:pt x="409785" y="222998"/>
                </a:lnTo>
                <a:lnTo>
                  <a:pt x="411181" y="193431"/>
                </a:lnTo>
                <a:lnTo>
                  <a:pt x="406422" y="178663"/>
                </a:lnTo>
                <a:lnTo>
                  <a:pt x="394751" y="137797"/>
                </a:lnTo>
                <a:lnTo>
                  <a:pt x="385793" y="102622"/>
                </a:lnTo>
                <a:lnTo>
                  <a:pt x="383696" y="94439"/>
                </a:lnTo>
                <a:close/>
              </a:path>
              <a:path w="411479" h="1000125">
                <a:moveTo>
                  <a:pt x="289636" y="0"/>
                </a:moveTo>
                <a:lnTo>
                  <a:pt x="233363" y="68432"/>
                </a:lnTo>
                <a:lnTo>
                  <a:pt x="240130" y="72380"/>
                </a:lnTo>
                <a:lnTo>
                  <a:pt x="252698" y="79376"/>
                </a:lnTo>
                <a:lnTo>
                  <a:pt x="267948" y="87202"/>
                </a:lnTo>
                <a:lnTo>
                  <a:pt x="282761" y="93640"/>
                </a:lnTo>
                <a:lnTo>
                  <a:pt x="294016" y="96471"/>
                </a:lnTo>
                <a:lnTo>
                  <a:pt x="303185" y="94816"/>
                </a:lnTo>
                <a:lnTo>
                  <a:pt x="310419" y="94439"/>
                </a:lnTo>
                <a:lnTo>
                  <a:pt x="383696" y="94439"/>
                </a:lnTo>
                <a:lnTo>
                  <a:pt x="383143" y="92280"/>
                </a:lnTo>
                <a:lnTo>
                  <a:pt x="380567" y="82672"/>
                </a:lnTo>
                <a:lnTo>
                  <a:pt x="379634" y="79447"/>
                </a:lnTo>
                <a:lnTo>
                  <a:pt x="354706" y="79447"/>
                </a:lnTo>
                <a:lnTo>
                  <a:pt x="351028" y="71197"/>
                </a:lnTo>
                <a:lnTo>
                  <a:pt x="350683" y="58800"/>
                </a:lnTo>
                <a:lnTo>
                  <a:pt x="350703" y="45562"/>
                </a:lnTo>
                <a:lnTo>
                  <a:pt x="348118" y="34788"/>
                </a:lnTo>
                <a:lnTo>
                  <a:pt x="338707" y="27399"/>
                </a:lnTo>
                <a:lnTo>
                  <a:pt x="324743" y="18370"/>
                </a:lnTo>
                <a:lnTo>
                  <a:pt x="309636" y="9558"/>
                </a:lnTo>
                <a:lnTo>
                  <a:pt x="296797" y="2816"/>
                </a:lnTo>
                <a:lnTo>
                  <a:pt x="289636" y="0"/>
                </a:lnTo>
                <a:close/>
              </a:path>
              <a:path w="411479" h="1000125">
                <a:moveTo>
                  <a:pt x="378007" y="73823"/>
                </a:moveTo>
                <a:lnTo>
                  <a:pt x="367205" y="78447"/>
                </a:lnTo>
                <a:lnTo>
                  <a:pt x="354706" y="79447"/>
                </a:lnTo>
                <a:lnTo>
                  <a:pt x="379634" y="79447"/>
                </a:lnTo>
                <a:lnTo>
                  <a:pt x="378007" y="73823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420"/>
          <p:cNvSpPr/>
          <p:nvPr/>
        </p:nvSpPr>
        <p:spPr>
          <a:xfrm>
            <a:off x="7753159" y="5512512"/>
            <a:ext cx="411480" cy="1000125"/>
          </a:xfrm>
          <a:custGeom>
            <a:avLst/>
            <a:gdLst/>
            <a:ahLst/>
            <a:cxnLst/>
            <a:rect l="l" t="t" r="r" b="b"/>
            <a:pathLst>
              <a:path w="411479" h="1000125">
                <a:moveTo>
                  <a:pt x="90856" y="377532"/>
                </a:moveTo>
                <a:lnTo>
                  <a:pt x="105415" y="378081"/>
                </a:lnTo>
                <a:lnTo>
                  <a:pt x="118034" y="375066"/>
                </a:lnTo>
                <a:lnTo>
                  <a:pt x="125011" y="364749"/>
                </a:lnTo>
                <a:lnTo>
                  <a:pt x="123961" y="352499"/>
                </a:lnTo>
                <a:lnTo>
                  <a:pt x="120356" y="342003"/>
                </a:lnTo>
                <a:lnTo>
                  <a:pt x="117097" y="330488"/>
                </a:lnTo>
                <a:lnTo>
                  <a:pt x="133219" y="289406"/>
                </a:lnTo>
                <a:lnTo>
                  <a:pt x="151489" y="274462"/>
                </a:lnTo>
                <a:lnTo>
                  <a:pt x="165254" y="275204"/>
                </a:lnTo>
                <a:lnTo>
                  <a:pt x="179831" y="275744"/>
                </a:lnTo>
                <a:lnTo>
                  <a:pt x="224800" y="274064"/>
                </a:lnTo>
                <a:lnTo>
                  <a:pt x="263999" y="263047"/>
                </a:lnTo>
                <a:lnTo>
                  <a:pt x="290346" y="224078"/>
                </a:lnTo>
                <a:lnTo>
                  <a:pt x="287766" y="212562"/>
                </a:lnTo>
                <a:lnTo>
                  <a:pt x="281075" y="201379"/>
                </a:lnTo>
                <a:lnTo>
                  <a:pt x="274607" y="190227"/>
                </a:lnTo>
                <a:lnTo>
                  <a:pt x="277771" y="178723"/>
                </a:lnTo>
                <a:lnTo>
                  <a:pt x="286644" y="170227"/>
                </a:lnTo>
                <a:lnTo>
                  <a:pt x="298279" y="163081"/>
                </a:lnTo>
                <a:lnTo>
                  <a:pt x="309730" y="155626"/>
                </a:lnTo>
                <a:lnTo>
                  <a:pt x="321183" y="99237"/>
                </a:lnTo>
                <a:lnTo>
                  <a:pt x="310419" y="94439"/>
                </a:lnTo>
                <a:lnTo>
                  <a:pt x="303185" y="94816"/>
                </a:lnTo>
                <a:lnTo>
                  <a:pt x="294016" y="96471"/>
                </a:lnTo>
                <a:lnTo>
                  <a:pt x="282761" y="93640"/>
                </a:lnTo>
                <a:lnTo>
                  <a:pt x="267948" y="87202"/>
                </a:lnTo>
                <a:lnTo>
                  <a:pt x="252698" y="79376"/>
                </a:lnTo>
                <a:lnTo>
                  <a:pt x="240130" y="72380"/>
                </a:lnTo>
                <a:lnTo>
                  <a:pt x="233363" y="68432"/>
                </a:lnTo>
                <a:lnTo>
                  <a:pt x="289636" y="0"/>
                </a:lnTo>
                <a:lnTo>
                  <a:pt x="324743" y="18370"/>
                </a:lnTo>
                <a:lnTo>
                  <a:pt x="350703" y="45562"/>
                </a:lnTo>
                <a:lnTo>
                  <a:pt x="350683" y="58800"/>
                </a:lnTo>
                <a:lnTo>
                  <a:pt x="351028" y="71197"/>
                </a:lnTo>
                <a:lnTo>
                  <a:pt x="354706" y="79447"/>
                </a:lnTo>
                <a:lnTo>
                  <a:pt x="367205" y="78447"/>
                </a:lnTo>
                <a:lnTo>
                  <a:pt x="378007" y="73823"/>
                </a:lnTo>
                <a:lnTo>
                  <a:pt x="380567" y="82672"/>
                </a:lnTo>
                <a:lnTo>
                  <a:pt x="383143" y="92280"/>
                </a:lnTo>
                <a:lnTo>
                  <a:pt x="385793" y="102622"/>
                </a:lnTo>
                <a:lnTo>
                  <a:pt x="388573" y="113672"/>
                </a:lnTo>
                <a:lnTo>
                  <a:pt x="391540" y="125406"/>
                </a:lnTo>
                <a:lnTo>
                  <a:pt x="402136" y="164451"/>
                </a:lnTo>
                <a:lnTo>
                  <a:pt x="411181" y="193431"/>
                </a:lnTo>
                <a:lnTo>
                  <a:pt x="409785" y="222998"/>
                </a:lnTo>
                <a:lnTo>
                  <a:pt x="407379" y="282635"/>
                </a:lnTo>
                <a:lnTo>
                  <a:pt x="405301" y="342157"/>
                </a:lnTo>
                <a:lnTo>
                  <a:pt x="404316" y="371582"/>
                </a:lnTo>
                <a:lnTo>
                  <a:pt x="403331" y="400626"/>
                </a:lnTo>
                <a:lnTo>
                  <a:pt x="401250" y="457102"/>
                </a:lnTo>
                <a:lnTo>
                  <a:pt x="398836" y="510646"/>
                </a:lnTo>
                <a:lnTo>
                  <a:pt x="395870" y="560318"/>
                </a:lnTo>
                <a:lnTo>
                  <a:pt x="392130" y="605179"/>
                </a:lnTo>
                <a:lnTo>
                  <a:pt x="387397" y="644290"/>
                </a:lnTo>
                <a:lnTo>
                  <a:pt x="377952" y="690118"/>
                </a:lnTo>
                <a:lnTo>
                  <a:pt x="363661" y="727917"/>
                </a:lnTo>
                <a:lnTo>
                  <a:pt x="346922" y="764571"/>
                </a:lnTo>
                <a:lnTo>
                  <a:pt x="324957" y="802205"/>
                </a:lnTo>
                <a:lnTo>
                  <a:pt x="297704" y="835296"/>
                </a:lnTo>
                <a:lnTo>
                  <a:pt x="265105" y="858321"/>
                </a:lnTo>
                <a:lnTo>
                  <a:pt x="227098" y="865757"/>
                </a:lnTo>
                <a:lnTo>
                  <a:pt x="217430" y="863561"/>
                </a:lnTo>
                <a:lnTo>
                  <a:pt x="210421" y="859192"/>
                </a:lnTo>
                <a:lnTo>
                  <a:pt x="205392" y="853399"/>
                </a:lnTo>
                <a:lnTo>
                  <a:pt x="201665" y="846930"/>
                </a:lnTo>
                <a:lnTo>
                  <a:pt x="198560" y="840535"/>
                </a:lnTo>
                <a:lnTo>
                  <a:pt x="195400" y="834961"/>
                </a:lnTo>
                <a:lnTo>
                  <a:pt x="191504" y="830957"/>
                </a:lnTo>
                <a:lnTo>
                  <a:pt x="186194" y="829273"/>
                </a:lnTo>
                <a:lnTo>
                  <a:pt x="178792" y="830655"/>
                </a:lnTo>
                <a:lnTo>
                  <a:pt x="148866" y="863971"/>
                </a:lnTo>
                <a:lnTo>
                  <a:pt x="144603" y="901111"/>
                </a:lnTo>
                <a:lnTo>
                  <a:pt x="143223" y="918331"/>
                </a:lnTo>
                <a:lnTo>
                  <a:pt x="141248" y="938530"/>
                </a:lnTo>
                <a:lnTo>
                  <a:pt x="124617" y="946456"/>
                </a:lnTo>
                <a:lnTo>
                  <a:pt x="112144" y="952983"/>
                </a:lnTo>
                <a:lnTo>
                  <a:pt x="103600" y="958777"/>
                </a:lnTo>
                <a:lnTo>
                  <a:pt x="98758" y="964504"/>
                </a:lnTo>
                <a:lnTo>
                  <a:pt x="97390" y="970830"/>
                </a:lnTo>
                <a:lnTo>
                  <a:pt x="99270" y="978420"/>
                </a:lnTo>
                <a:lnTo>
                  <a:pt x="104170" y="987940"/>
                </a:lnTo>
                <a:lnTo>
                  <a:pt x="111862" y="1000058"/>
                </a:lnTo>
                <a:lnTo>
                  <a:pt x="103400" y="993800"/>
                </a:lnTo>
                <a:lnTo>
                  <a:pt x="78454" y="957330"/>
                </a:lnTo>
                <a:lnTo>
                  <a:pt x="79372" y="949543"/>
                </a:lnTo>
                <a:lnTo>
                  <a:pt x="83071" y="941774"/>
                </a:lnTo>
                <a:lnTo>
                  <a:pt x="89899" y="934100"/>
                </a:lnTo>
                <a:lnTo>
                  <a:pt x="100203" y="926598"/>
                </a:lnTo>
                <a:lnTo>
                  <a:pt x="104526" y="914088"/>
                </a:lnTo>
                <a:lnTo>
                  <a:pt x="105775" y="899789"/>
                </a:lnTo>
                <a:lnTo>
                  <a:pt x="104814" y="885057"/>
                </a:lnTo>
                <a:lnTo>
                  <a:pt x="102510" y="871246"/>
                </a:lnTo>
                <a:lnTo>
                  <a:pt x="87523" y="830716"/>
                </a:lnTo>
                <a:lnTo>
                  <a:pt x="61716" y="783906"/>
                </a:lnTo>
                <a:lnTo>
                  <a:pt x="33342" y="747861"/>
                </a:lnTo>
                <a:lnTo>
                  <a:pt x="20593" y="735335"/>
                </a:lnTo>
                <a:lnTo>
                  <a:pt x="14353" y="729318"/>
                </a:lnTo>
                <a:lnTo>
                  <a:pt x="8119" y="723035"/>
                </a:lnTo>
                <a:lnTo>
                  <a:pt x="1827" y="716164"/>
                </a:lnTo>
                <a:lnTo>
                  <a:pt x="0" y="710969"/>
                </a:lnTo>
                <a:lnTo>
                  <a:pt x="337" y="702997"/>
                </a:lnTo>
                <a:lnTo>
                  <a:pt x="2342" y="692706"/>
                </a:lnTo>
                <a:lnTo>
                  <a:pt x="5517" y="680557"/>
                </a:lnTo>
                <a:lnTo>
                  <a:pt x="9364" y="667010"/>
                </a:lnTo>
                <a:lnTo>
                  <a:pt x="13387" y="652525"/>
                </a:lnTo>
                <a:lnTo>
                  <a:pt x="17086" y="637561"/>
                </a:lnTo>
                <a:lnTo>
                  <a:pt x="19965" y="622580"/>
                </a:lnTo>
                <a:lnTo>
                  <a:pt x="30464" y="617212"/>
                </a:lnTo>
                <a:lnTo>
                  <a:pt x="68796" y="608382"/>
                </a:lnTo>
                <a:lnTo>
                  <a:pt x="95888" y="605809"/>
                </a:lnTo>
                <a:lnTo>
                  <a:pt x="108649" y="604692"/>
                </a:lnTo>
                <a:lnTo>
                  <a:pt x="120331" y="603322"/>
                </a:lnTo>
                <a:lnTo>
                  <a:pt x="130521" y="601424"/>
                </a:lnTo>
                <a:lnTo>
                  <a:pt x="130625" y="585287"/>
                </a:lnTo>
                <a:lnTo>
                  <a:pt x="130274" y="569741"/>
                </a:lnTo>
                <a:lnTo>
                  <a:pt x="126835" y="526343"/>
                </a:lnTo>
                <a:lnTo>
                  <a:pt x="120572" y="487166"/>
                </a:lnTo>
                <a:lnTo>
                  <a:pt x="109495" y="440071"/>
                </a:lnTo>
                <a:lnTo>
                  <a:pt x="97399" y="397064"/>
                </a:lnTo>
                <a:lnTo>
                  <a:pt x="94484" y="386722"/>
                </a:lnTo>
                <a:lnTo>
                  <a:pt x="91683" y="376483"/>
                </a:lnTo>
                <a:lnTo>
                  <a:pt x="90856" y="377532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421"/>
          <p:cNvSpPr/>
          <p:nvPr/>
        </p:nvSpPr>
        <p:spPr>
          <a:xfrm>
            <a:off x="4083635" y="2789478"/>
            <a:ext cx="1391285" cy="3348354"/>
          </a:xfrm>
          <a:custGeom>
            <a:avLst/>
            <a:gdLst/>
            <a:ahLst/>
            <a:cxnLst/>
            <a:rect l="l" t="t" r="r" b="b"/>
            <a:pathLst>
              <a:path w="1391285" h="3348354">
                <a:moveTo>
                  <a:pt x="122196" y="1217907"/>
                </a:moveTo>
                <a:lnTo>
                  <a:pt x="119847" y="1208623"/>
                </a:lnTo>
                <a:lnTo>
                  <a:pt x="122196" y="1217907"/>
                </a:lnTo>
                <a:lnTo>
                  <a:pt x="119148" y="1217615"/>
                </a:lnTo>
                <a:lnTo>
                  <a:pt x="101904" y="1252183"/>
                </a:lnTo>
                <a:lnTo>
                  <a:pt x="76057" y="1259785"/>
                </a:lnTo>
                <a:lnTo>
                  <a:pt x="68209" y="1265380"/>
                </a:lnTo>
                <a:lnTo>
                  <a:pt x="71760" y="1318368"/>
                </a:lnTo>
                <a:lnTo>
                  <a:pt x="75108" y="1357390"/>
                </a:lnTo>
                <a:lnTo>
                  <a:pt x="94249" y="1389271"/>
                </a:lnTo>
                <a:lnTo>
                  <a:pt x="99813" y="1395568"/>
                </a:lnTo>
                <a:lnTo>
                  <a:pt x="103106" y="1404182"/>
                </a:lnTo>
                <a:lnTo>
                  <a:pt x="103549" y="1417998"/>
                </a:lnTo>
                <a:lnTo>
                  <a:pt x="102512" y="1431163"/>
                </a:lnTo>
                <a:lnTo>
                  <a:pt x="101614" y="1442635"/>
                </a:lnTo>
                <a:lnTo>
                  <a:pt x="100772" y="1453425"/>
                </a:lnTo>
                <a:lnTo>
                  <a:pt x="99908" y="1464543"/>
                </a:lnTo>
                <a:lnTo>
                  <a:pt x="98939" y="1476998"/>
                </a:lnTo>
                <a:lnTo>
                  <a:pt x="97785" y="1491801"/>
                </a:lnTo>
                <a:lnTo>
                  <a:pt x="98073" y="1508249"/>
                </a:lnTo>
                <a:lnTo>
                  <a:pt x="101366" y="1521882"/>
                </a:lnTo>
                <a:lnTo>
                  <a:pt x="133032" y="1557971"/>
                </a:lnTo>
                <a:lnTo>
                  <a:pt x="142682" y="1564813"/>
                </a:lnTo>
                <a:lnTo>
                  <a:pt x="144841" y="1624739"/>
                </a:lnTo>
                <a:lnTo>
                  <a:pt x="137493" y="1633197"/>
                </a:lnTo>
                <a:lnTo>
                  <a:pt x="131173" y="1646260"/>
                </a:lnTo>
                <a:lnTo>
                  <a:pt x="133573" y="1655867"/>
                </a:lnTo>
                <a:lnTo>
                  <a:pt x="166444" y="1679489"/>
                </a:lnTo>
                <a:lnTo>
                  <a:pt x="193816" y="1688294"/>
                </a:lnTo>
                <a:lnTo>
                  <a:pt x="198221" y="1699880"/>
                </a:lnTo>
                <a:lnTo>
                  <a:pt x="201642" y="1711543"/>
                </a:lnTo>
                <a:lnTo>
                  <a:pt x="203941" y="1723592"/>
                </a:lnTo>
                <a:lnTo>
                  <a:pt x="204981" y="1736337"/>
                </a:lnTo>
                <a:lnTo>
                  <a:pt x="204624" y="1750085"/>
                </a:lnTo>
                <a:lnTo>
                  <a:pt x="184564" y="1788571"/>
                </a:lnTo>
                <a:lnTo>
                  <a:pt x="168767" y="1799146"/>
                </a:lnTo>
                <a:lnTo>
                  <a:pt x="161097" y="1804613"/>
                </a:lnTo>
                <a:lnTo>
                  <a:pt x="154215" y="1811094"/>
                </a:lnTo>
                <a:lnTo>
                  <a:pt x="148599" y="1819259"/>
                </a:lnTo>
                <a:lnTo>
                  <a:pt x="144725" y="1829780"/>
                </a:lnTo>
                <a:lnTo>
                  <a:pt x="145083" y="1843067"/>
                </a:lnTo>
                <a:lnTo>
                  <a:pt x="148202" y="1854693"/>
                </a:lnTo>
                <a:lnTo>
                  <a:pt x="152635" y="1865531"/>
                </a:lnTo>
                <a:lnTo>
                  <a:pt x="156936" y="1876452"/>
                </a:lnTo>
                <a:lnTo>
                  <a:pt x="149520" y="1915694"/>
                </a:lnTo>
                <a:lnTo>
                  <a:pt x="131075" y="1932855"/>
                </a:lnTo>
                <a:lnTo>
                  <a:pt x="122586" y="1941197"/>
                </a:lnTo>
                <a:lnTo>
                  <a:pt x="116638" y="1951291"/>
                </a:lnTo>
                <a:lnTo>
                  <a:pt x="113703" y="1965881"/>
                </a:lnTo>
                <a:lnTo>
                  <a:pt x="111159" y="1978381"/>
                </a:lnTo>
                <a:lnTo>
                  <a:pt x="105470" y="1986852"/>
                </a:lnTo>
                <a:lnTo>
                  <a:pt x="94301" y="1989224"/>
                </a:lnTo>
                <a:lnTo>
                  <a:pt x="84338" y="1988547"/>
                </a:lnTo>
                <a:lnTo>
                  <a:pt x="83680" y="2003862"/>
                </a:lnTo>
                <a:lnTo>
                  <a:pt x="92040" y="2045119"/>
                </a:lnTo>
                <a:lnTo>
                  <a:pt x="126256" y="2081474"/>
                </a:lnTo>
                <a:lnTo>
                  <a:pt x="138743" y="2085852"/>
                </a:lnTo>
                <a:lnTo>
                  <a:pt x="140455" y="2098306"/>
                </a:lnTo>
                <a:lnTo>
                  <a:pt x="114970" y="2132461"/>
                </a:lnTo>
                <a:lnTo>
                  <a:pt x="86346" y="2141554"/>
                </a:lnTo>
                <a:lnTo>
                  <a:pt x="76899" y="2144534"/>
                </a:lnTo>
                <a:lnTo>
                  <a:pt x="47753" y="2172917"/>
                </a:lnTo>
                <a:lnTo>
                  <a:pt x="49234" y="2186469"/>
                </a:lnTo>
                <a:lnTo>
                  <a:pt x="54346" y="2196814"/>
                </a:lnTo>
                <a:lnTo>
                  <a:pt x="60324" y="2206343"/>
                </a:lnTo>
                <a:lnTo>
                  <a:pt x="64404" y="2217451"/>
                </a:lnTo>
                <a:lnTo>
                  <a:pt x="63555" y="2235658"/>
                </a:lnTo>
                <a:lnTo>
                  <a:pt x="62701" y="2250535"/>
                </a:lnTo>
                <a:lnTo>
                  <a:pt x="61916" y="2262262"/>
                </a:lnTo>
                <a:lnTo>
                  <a:pt x="61277" y="2271025"/>
                </a:lnTo>
                <a:lnTo>
                  <a:pt x="62052" y="2283977"/>
                </a:lnTo>
                <a:lnTo>
                  <a:pt x="68464" y="2296192"/>
                </a:lnTo>
                <a:lnTo>
                  <a:pt x="84093" y="2297940"/>
                </a:lnTo>
                <a:lnTo>
                  <a:pt x="97451" y="2298217"/>
                </a:lnTo>
                <a:lnTo>
                  <a:pt x="109290" y="2297584"/>
                </a:lnTo>
                <a:lnTo>
                  <a:pt x="120356" y="2296600"/>
                </a:lnTo>
                <a:lnTo>
                  <a:pt x="131399" y="2295827"/>
                </a:lnTo>
                <a:lnTo>
                  <a:pt x="169955" y="2302491"/>
                </a:lnTo>
                <a:lnTo>
                  <a:pt x="195075" y="2328255"/>
                </a:lnTo>
                <a:lnTo>
                  <a:pt x="200688" y="2334481"/>
                </a:lnTo>
                <a:lnTo>
                  <a:pt x="207840" y="2339659"/>
                </a:lnTo>
                <a:lnTo>
                  <a:pt x="217432" y="2343307"/>
                </a:lnTo>
                <a:lnTo>
                  <a:pt x="222538" y="2354196"/>
                </a:lnTo>
                <a:lnTo>
                  <a:pt x="240873" y="2389302"/>
                </a:lnTo>
                <a:lnTo>
                  <a:pt x="263824" y="2401176"/>
                </a:lnTo>
                <a:lnTo>
                  <a:pt x="274246" y="2406041"/>
                </a:lnTo>
                <a:lnTo>
                  <a:pt x="281835" y="2412953"/>
                </a:lnTo>
                <a:lnTo>
                  <a:pt x="284993" y="2423983"/>
                </a:lnTo>
                <a:lnTo>
                  <a:pt x="282414" y="2435126"/>
                </a:lnTo>
                <a:lnTo>
                  <a:pt x="277018" y="2445254"/>
                </a:lnTo>
                <a:lnTo>
                  <a:pt x="269757" y="2454909"/>
                </a:lnTo>
                <a:lnTo>
                  <a:pt x="261582" y="2464629"/>
                </a:lnTo>
                <a:lnTo>
                  <a:pt x="253445" y="2474956"/>
                </a:lnTo>
                <a:lnTo>
                  <a:pt x="246298" y="2486428"/>
                </a:lnTo>
                <a:lnTo>
                  <a:pt x="241093" y="2499586"/>
                </a:lnTo>
                <a:lnTo>
                  <a:pt x="241236" y="2513030"/>
                </a:lnTo>
                <a:lnTo>
                  <a:pt x="264620" y="2544565"/>
                </a:lnTo>
                <a:lnTo>
                  <a:pt x="282816" y="2553224"/>
                </a:lnTo>
                <a:lnTo>
                  <a:pt x="291745" y="2557334"/>
                </a:lnTo>
                <a:lnTo>
                  <a:pt x="299877" y="2561893"/>
                </a:lnTo>
                <a:lnTo>
                  <a:pt x="306698" y="2567344"/>
                </a:lnTo>
                <a:lnTo>
                  <a:pt x="311697" y="2574134"/>
                </a:lnTo>
                <a:lnTo>
                  <a:pt x="314360" y="2582708"/>
                </a:lnTo>
                <a:lnTo>
                  <a:pt x="311254" y="2598584"/>
                </a:lnTo>
                <a:lnTo>
                  <a:pt x="304962" y="2610497"/>
                </a:lnTo>
                <a:lnTo>
                  <a:pt x="296616" y="2619604"/>
                </a:lnTo>
                <a:lnTo>
                  <a:pt x="287351" y="2627061"/>
                </a:lnTo>
                <a:lnTo>
                  <a:pt x="278299" y="2634026"/>
                </a:lnTo>
                <a:lnTo>
                  <a:pt x="270596" y="2641655"/>
                </a:lnTo>
                <a:lnTo>
                  <a:pt x="261740" y="2687626"/>
                </a:lnTo>
                <a:lnTo>
                  <a:pt x="258328" y="2729478"/>
                </a:lnTo>
                <a:lnTo>
                  <a:pt x="258972" y="2740730"/>
                </a:lnTo>
                <a:lnTo>
                  <a:pt x="262229" y="2751121"/>
                </a:lnTo>
                <a:lnTo>
                  <a:pt x="267317" y="2761059"/>
                </a:lnTo>
                <a:lnTo>
                  <a:pt x="273453" y="2770955"/>
                </a:lnTo>
                <a:lnTo>
                  <a:pt x="279851" y="2781216"/>
                </a:lnTo>
                <a:lnTo>
                  <a:pt x="285730" y="2792252"/>
                </a:lnTo>
                <a:lnTo>
                  <a:pt x="290304" y="2804471"/>
                </a:lnTo>
                <a:lnTo>
                  <a:pt x="292792" y="2818281"/>
                </a:lnTo>
                <a:lnTo>
                  <a:pt x="290215" y="2833330"/>
                </a:lnTo>
                <a:lnTo>
                  <a:pt x="285114" y="2843470"/>
                </a:lnTo>
                <a:lnTo>
                  <a:pt x="278409" y="2850129"/>
                </a:lnTo>
                <a:lnTo>
                  <a:pt x="271020" y="2854734"/>
                </a:lnTo>
                <a:lnTo>
                  <a:pt x="263866" y="2858710"/>
                </a:lnTo>
                <a:lnTo>
                  <a:pt x="257866" y="2863485"/>
                </a:lnTo>
                <a:lnTo>
                  <a:pt x="253941" y="2870485"/>
                </a:lnTo>
                <a:lnTo>
                  <a:pt x="255547" y="2880541"/>
                </a:lnTo>
                <a:lnTo>
                  <a:pt x="261319" y="2892811"/>
                </a:lnTo>
                <a:lnTo>
                  <a:pt x="269896" y="2905620"/>
                </a:lnTo>
                <a:lnTo>
                  <a:pt x="279918" y="2917297"/>
                </a:lnTo>
                <a:lnTo>
                  <a:pt x="290024" y="2926170"/>
                </a:lnTo>
                <a:lnTo>
                  <a:pt x="298854" y="2930565"/>
                </a:lnTo>
                <a:lnTo>
                  <a:pt x="313309" y="2930561"/>
                </a:lnTo>
                <a:lnTo>
                  <a:pt x="325116" y="2929056"/>
                </a:lnTo>
                <a:lnTo>
                  <a:pt x="336422" y="2927919"/>
                </a:lnTo>
                <a:lnTo>
                  <a:pt x="352330" y="2931272"/>
                </a:lnTo>
                <a:lnTo>
                  <a:pt x="362882" y="2937807"/>
                </a:lnTo>
                <a:lnTo>
                  <a:pt x="371047" y="2945944"/>
                </a:lnTo>
                <a:lnTo>
                  <a:pt x="380946" y="2954103"/>
                </a:lnTo>
                <a:lnTo>
                  <a:pt x="406261" y="2993588"/>
                </a:lnTo>
                <a:lnTo>
                  <a:pt x="417675" y="3039065"/>
                </a:lnTo>
                <a:lnTo>
                  <a:pt x="419756" y="3050595"/>
                </a:lnTo>
                <a:lnTo>
                  <a:pt x="421899" y="3061982"/>
                </a:lnTo>
                <a:lnTo>
                  <a:pt x="434841" y="3104039"/>
                </a:lnTo>
                <a:lnTo>
                  <a:pt x="440100" y="3113163"/>
                </a:lnTo>
                <a:lnTo>
                  <a:pt x="445600" y="3127822"/>
                </a:lnTo>
                <a:lnTo>
                  <a:pt x="451722" y="3138548"/>
                </a:lnTo>
                <a:lnTo>
                  <a:pt x="455198" y="3148304"/>
                </a:lnTo>
                <a:lnTo>
                  <a:pt x="449379" y="3161756"/>
                </a:lnTo>
                <a:lnTo>
                  <a:pt x="438638" y="3170508"/>
                </a:lnTo>
                <a:lnTo>
                  <a:pt x="429833" y="3177824"/>
                </a:lnTo>
                <a:lnTo>
                  <a:pt x="426032" y="3190913"/>
                </a:lnTo>
                <a:lnTo>
                  <a:pt x="424970" y="3201342"/>
                </a:lnTo>
                <a:lnTo>
                  <a:pt x="422888" y="3210203"/>
                </a:lnTo>
                <a:lnTo>
                  <a:pt x="413604" y="3220219"/>
                </a:lnTo>
                <a:lnTo>
                  <a:pt x="403400" y="3228624"/>
                </a:lnTo>
                <a:lnTo>
                  <a:pt x="392765" y="3236054"/>
                </a:lnTo>
                <a:lnTo>
                  <a:pt x="382185" y="3243144"/>
                </a:lnTo>
                <a:lnTo>
                  <a:pt x="372150" y="3250532"/>
                </a:lnTo>
                <a:lnTo>
                  <a:pt x="363148" y="3258853"/>
                </a:lnTo>
                <a:lnTo>
                  <a:pt x="355666" y="3268744"/>
                </a:lnTo>
                <a:lnTo>
                  <a:pt x="350194" y="3280841"/>
                </a:lnTo>
                <a:lnTo>
                  <a:pt x="347219" y="3295780"/>
                </a:lnTo>
                <a:lnTo>
                  <a:pt x="360906" y="3315187"/>
                </a:lnTo>
                <a:lnTo>
                  <a:pt x="366526" y="3322976"/>
                </a:lnTo>
                <a:lnTo>
                  <a:pt x="420138" y="3330069"/>
                </a:lnTo>
                <a:lnTo>
                  <a:pt x="429132" y="3339433"/>
                </a:lnTo>
                <a:lnTo>
                  <a:pt x="440725" y="3345027"/>
                </a:lnTo>
                <a:lnTo>
                  <a:pt x="453863" y="3347754"/>
                </a:lnTo>
                <a:lnTo>
                  <a:pt x="468718" y="3348102"/>
                </a:lnTo>
                <a:lnTo>
                  <a:pt x="482685" y="3346810"/>
                </a:lnTo>
                <a:lnTo>
                  <a:pt x="519639" y="3334325"/>
                </a:lnTo>
                <a:lnTo>
                  <a:pt x="558812" y="3302213"/>
                </a:lnTo>
                <a:lnTo>
                  <a:pt x="581967" y="3270857"/>
                </a:lnTo>
                <a:lnTo>
                  <a:pt x="600940" y="3236980"/>
                </a:lnTo>
                <a:lnTo>
                  <a:pt x="606516" y="3225704"/>
                </a:lnTo>
                <a:lnTo>
                  <a:pt x="617183" y="3212897"/>
                </a:lnTo>
                <a:lnTo>
                  <a:pt x="628097" y="3206964"/>
                </a:lnTo>
                <a:lnTo>
                  <a:pt x="637014" y="3203199"/>
                </a:lnTo>
                <a:lnTo>
                  <a:pt x="642387" y="3193824"/>
                </a:lnTo>
                <a:lnTo>
                  <a:pt x="644883" y="3180759"/>
                </a:lnTo>
                <a:lnTo>
                  <a:pt x="646932" y="3167488"/>
                </a:lnTo>
                <a:lnTo>
                  <a:pt x="650963" y="3157495"/>
                </a:lnTo>
                <a:lnTo>
                  <a:pt x="687206" y="3144922"/>
                </a:lnTo>
                <a:lnTo>
                  <a:pt x="728834" y="3138427"/>
                </a:lnTo>
                <a:lnTo>
                  <a:pt x="766641" y="3136852"/>
                </a:lnTo>
                <a:lnTo>
                  <a:pt x="776803" y="3137219"/>
                </a:lnTo>
                <a:lnTo>
                  <a:pt x="783513" y="3127449"/>
                </a:lnTo>
                <a:lnTo>
                  <a:pt x="781833" y="3116950"/>
                </a:lnTo>
                <a:lnTo>
                  <a:pt x="772295" y="3113008"/>
                </a:lnTo>
                <a:lnTo>
                  <a:pt x="763548" y="3104393"/>
                </a:lnTo>
                <a:lnTo>
                  <a:pt x="755377" y="3092843"/>
                </a:lnTo>
                <a:lnTo>
                  <a:pt x="747570" y="3080097"/>
                </a:lnTo>
                <a:lnTo>
                  <a:pt x="739909" y="3067896"/>
                </a:lnTo>
                <a:lnTo>
                  <a:pt x="732181" y="3057979"/>
                </a:lnTo>
                <a:lnTo>
                  <a:pt x="721588" y="3049779"/>
                </a:lnTo>
                <a:lnTo>
                  <a:pt x="714912" y="3040096"/>
                </a:lnTo>
                <a:lnTo>
                  <a:pt x="720340" y="3031897"/>
                </a:lnTo>
                <a:lnTo>
                  <a:pt x="732253" y="3021190"/>
                </a:lnTo>
                <a:lnTo>
                  <a:pt x="745174" y="3012012"/>
                </a:lnTo>
                <a:lnTo>
                  <a:pt x="764429" y="3010859"/>
                </a:lnTo>
                <a:lnTo>
                  <a:pt x="777978" y="3008318"/>
                </a:lnTo>
                <a:lnTo>
                  <a:pt x="786589" y="3002153"/>
                </a:lnTo>
                <a:lnTo>
                  <a:pt x="791032" y="2990134"/>
                </a:lnTo>
                <a:lnTo>
                  <a:pt x="790239" y="2975529"/>
                </a:lnTo>
                <a:lnTo>
                  <a:pt x="787186" y="2963800"/>
                </a:lnTo>
                <a:lnTo>
                  <a:pt x="785234" y="2953062"/>
                </a:lnTo>
                <a:lnTo>
                  <a:pt x="788056" y="2940931"/>
                </a:lnTo>
                <a:lnTo>
                  <a:pt x="793164" y="2930311"/>
                </a:lnTo>
                <a:lnTo>
                  <a:pt x="798241" y="2918889"/>
                </a:lnTo>
                <a:lnTo>
                  <a:pt x="798941" y="2901446"/>
                </a:lnTo>
                <a:lnTo>
                  <a:pt x="796997" y="2888349"/>
                </a:lnTo>
                <a:lnTo>
                  <a:pt x="794155" y="2877968"/>
                </a:lnTo>
                <a:lnTo>
                  <a:pt x="792161" y="2868672"/>
                </a:lnTo>
                <a:lnTo>
                  <a:pt x="794674" y="2858196"/>
                </a:lnTo>
                <a:lnTo>
                  <a:pt x="800137" y="2846578"/>
                </a:lnTo>
                <a:lnTo>
                  <a:pt x="806614" y="2834329"/>
                </a:lnTo>
                <a:lnTo>
                  <a:pt x="812171" y="2821959"/>
                </a:lnTo>
                <a:lnTo>
                  <a:pt x="844637" y="2797426"/>
                </a:lnTo>
                <a:lnTo>
                  <a:pt x="860360" y="2762186"/>
                </a:lnTo>
                <a:lnTo>
                  <a:pt x="859357" y="2748383"/>
                </a:lnTo>
                <a:lnTo>
                  <a:pt x="854937" y="2736454"/>
                </a:lnTo>
                <a:lnTo>
                  <a:pt x="848600" y="2725741"/>
                </a:lnTo>
                <a:lnTo>
                  <a:pt x="841842" y="2715586"/>
                </a:lnTo>
                <a:lnTo>
                  <a:pt x="836161" y="2705332"/>
                </a:lnTo>
                <a:lnTo>
                  <a:pt x="833055" y="2694321"/>
                </a:lnTo>
                <a:lnTo>
                  <a:pt x="834829" y="2677241"/>
                </a:lnTo>
                <a:lnTo>
                  <a:pt x="837853" y="2660969"/>
                </a:lnTo>
                <a:lnTo>
                  <a:pt x="853730" y="2621265"/>
                </a:lnTo>
                <a:lnTo>
                  <a:pt x="878344" y="2604194"/>
                </a:lnTo>
                <a:lnTo>
                  <a:pt x="890868" y="2605017"/>
                </a:lnTo>
                <a:lnTo>
                  <a:pt x="902414" y="2605840"/>
                </a:lnTo>
                <a:lnTo>
                  <a:pt x="915419" y="2606836"/>
                </a:lnTo>
                <a:lnTo>
                  <a:pt x="930657" y="2605456"/>
                </a:lnTo>
                <a:lnTo>
                  <a:pt x="943110" y="2599738"/>
                </a:lnTo>
                <a:lnTo>
                  <a:pt x="953454" y="2591263"/>
                </a:lnTo>
                <a:lnTo>
                  <a:pt x="962365" y="2581614"/>
                </a:lnTo>
                <a:lnTo>
                  <a:pt x="970518" y="2572373"/>
                </a:lnTo>
                <a:lnTo>
                  <a:pt x="978590" y="2565125"/>
                </a:lnTo>
                <a:lnTo>
                  <a:pt x="987256" y="2561451"/>
                </a:lnTo>
                <a:lnTo>
                  <a:pt x="998039" y="2564109"/>
                </a:lnTo>
                <a:lnTo>
                  <a:pt x="1005925" y="2569875"/>
                </a:lnTo>
                <a:lnTo>
                  <a:pt x="1011607" y="2578001"/>
                </a:lnTo>
                <a:lnTo>
                  <a:pt x="1015781" y="2587740"/>
                </a:lnTo>
                <a:lnTo>
                  <a:pt x="1019140" y="2598344"/>
                </a:lnTo>
                <a:lnTo>
                  <a:pt x="1022379" y="2609068"/>
                </a:lnTo>
                <a:lnTo>
                  <a:pt x="1026192" y="2619163"/>
                </a:lnTo>
                <a:lnTo>
                  <a:pt x="1031274" y="2627882"/>
                </a:lnTo>
                <a:lnTo>
                  <a:pt x="1038318" y="2634479"/>
                </a:lnTo>
                <a:lnTo>
                  <a:pt x="1048020" y="2638206"/>
                </a:lnTo>
                <a:lnTo>
                  <a:pt x="1055148" y="2634862"/>
                </a:lnTo>
                <a:lnTo>
                  <a:pt x="1056787" y="2624921"/>
                </a:lnTo>
                <a:lnTo>
                  <a:pt x="1055734" y="2611388"/>
                </a:lnTo>
                <a:lnTo>
                  <a:pt x="1054783" y="2597264"/>
                </a:lnTo>
                <a:lnTo>
                  <a:pt x="1065226" y="2555542"/>
                </a:lnTo>
                <a:lnTo>
                  <a:pt x="1089750" y="2536886"/>
                </a:lnTo>
                <a:lnTo>
                  <a:pt x="1094626" y="2523268"/>
                </a:lnTo>
                <a:lnTo>
                  <a:pt x="1098082" y="2513696"/>
                </a:lnTo>
                <a:lnTo>
                  <a:pt x="1108255" y="2503736"/>
                </a:lnTo>
                <a:lnTo>
                  <a:pt x="1119286" y="2494375"/>
                </a:lnTo>
                <a:lnTo>
                  <a:pt x="1130082" y="2485328"/>
                </a:lnTo>
                <a:lnTo>
                  <a:pt x="1139549" y="2476310"/>
                </a:lnTo>
                <a:lnTo>
                  <a:pt x="1146592" y="2467038"/>
                </a:lnTo>
                <a:lnTo>
                  <a:pt x="1150116" y="2457227"/>
                </a:lnTo>
                <a:lnTo>
                  <a:pt x="1151011" y="2446886"/>
                </a:lnTo>
                <a:lnTo>
                  <a:pt x="1142032" y="2446149"/>
                </a:lnTo>
                <a:lnTo>
                  <a:pt x="1139466" y="2439863"/>
                </a:lnTo>
                <a:lnTo>
                  <a:pt x="1139708" y="2436853"/>
                </a:lnTo>
                <a:lnTo>
                  <a:pt x="1140444" y="2427848"/>
                </a:lnTo>
                <a:lnTo>
                  <a:pt x="1140889" y="2421854"/>
                </a:lnTo>
                <a:lnTo>
                  <a:pt x="1141333" y="2415834"/>
                </a:lnTo>
                <a:lnTo>
                  <a:pt x="1147569" y="2413243"/>
                </a:lnTo>
                <a:lnTo>
                  <a:pt x="1156770" y="2404025"/>
                </a:lnTo>
                <a:lnTo>
                  <a:pt x="1168992" y="2398932"/>
                </a:lnTo>
                <a:lnTo>
                  <a:pt x="1181625" y="2397785"/>
                </a:lnTo>
                <a:lnTo>
                  <a:pt x="1189232" y="2405006"/>
                </a:lnTo>
                <a:lnTo>
                  <a:pt x="1193194" y="2418552"/>
                </a:lnTo>
                <a:lnTo>
                  <a:pt x="1216050" y="2435981"/>
                </a:lnTo>
                <a:lnTo>
                  <a:pt x="1251195" y="2461081"/>
                </a:lnTo>
                <a:lnTo>
                  <a:pt x="1261077" y="2464421"/>
                </a:lnTo>
                <a:lnTo>
                  <a:pt x="1279735" y="2462615"/>
                </a:lnTo>
                <a:lnTo>
                  <a:pt x="1289623" y="2455585"/>
                </a:lnTo>
                <a:lnTo>
                  <a:pt x="1293089" y="2446596"/>
                </a:lnTo>
                <a:lnTo>
                  <a:pt x="1294102" y="2433817"/>
                </a:lnTo>
                <a:lnTo>
                  <a:pt x="1294787" y="2424775"/>
                </a:lnTo>
                <a:lnTo>
                  <a:pt x="1300518" y="2412311"/>
                </a:lnTo>
                <a:lnTo>
                  <a:pt x="1307971" y="2402360"/>
                </a:lnTo>
                <a:lnTo>
                  <a:pt x="1309189" y="2395692"/>
                </a:lnTo>
                <a:lnTo>
                  <a:pt x="1309392" y="2392695"/>
                </a:lnTo>
                <a:lnTo>
                  <a:pt x="1310129" y="2383602"/>
                </a:lnTo>
                <a:lnTo>
                  <a:pt x="1303877" y="2372138"/>
                </a:lnTo>
                <a:lnTo>
                  <a:pt x="1293579" y="2361680"/>
                </a:lnTo>
                <a:lnTo>
                  <a:pt x="1282915" y="2352154"/>
                </a:lnTo>
                <a:lnTo>
                  <a:pt x="1275561" y="2343491"/>
                </a:lnTo>
                <a:lnTo>
                  <a:pt x="1279116" y="2328329"/>
                </a:lnTo>
                <a:lnTo>
                  <a:pt x="1287057" y="2317708"/>
                </a:lnTo>
                <a:lnTo>
                  <a:pt x="1296767" y="2309376"/>
                </a:lnTo>
                <a:lnTo>
                  <a:pt x="1305632" y="2301081"/>
                </a:lnTo>
                <a:lnTo>
                  <a:pt x="1311035" y="2290574"/>
                </a:lnTo>
                <a:lnTo>
                  <a:pt x="1310117" y="2275123"/>
                </a:lnTo>
                <a:lnTo>
                  <a:pt x="1306186" y="2263497"/>
                </a:lnTo>
                <a:lnTo>
                  <a:pt x="1302417" y="2254014"/>
                </a:lnTo>
                <a:lnTo>
                  <a:pt x="1248039" y="2248817"/>
                </a:lnTo>
                <a:lnTo>
                  <a:pt x="1244004" y="2240956"/>
                </a:lnTo>
                <a:lnTo>
                  <a:pt x="1241506" y="2229581"/>
                </a:lnTo>
                <a:lnTo>
                  <a:pt x="1240309" y="2215892"/>
                </a:lnTo>
                <a:lnTo>
                  <a:pt x="1240176" y="2201092"/>
                </a:lnTo>
                <a:lnTo>
                  <a:pt x="1240871" y="2186385"/>
                </a:lnTo>
                <a:lnTo>
                  <a:pt x="1243561" y="2170028"/>
                </a:lnTo>
                <a:lnTo>
                  <a:pt x="1247883" y="2159229"/>
                </a:lnTo>
                <a:lnTo>
                  <a:pt x="1252876" y="2150661"/>
                </a:lnTo>
                <a:lnTo>
                  <a:pt x="1257580" y="2140995"/>
                </a:lnTo>
                <a:lnTo>
                  <a:pt x="1254211" y="2131405"/>
                </a:lnTo>
                <a:lnTo>
                  <a:pt x="1251430" y="2128141"/>
                </a:lnTo>
                <a:lnTo>
                  <a:pt x="1249093" y="2118934"/>
                </a:lnTo>
                <a:lnTo>
                  <a:pt x="1260709" y="2112207"/>
                </a:lnTo>
                <a:lnTo>
                  <a:pt x="1268876" y="2104338"/>
                </a:lnTo>
                <a:lnTo>
                  <a:pt x="1277329" y="2095925"/>
                </a:lnTo>
                <a:lnTo>
                  <a:pt x="1290006" y="2085331"/>
                </a:lnTo>
                <a:lnTo>
                  <a:pt x="1298382" y="2077393"/>
                </a:lnTo>
                <a:lnTo>
                  <a:pt x="1302591" y="2062646"/>
                </a:lnTo>
                <a:lnTo>
                  <a:pt x="1308943" y="2051118"/>
                </a:lnTo>
                <a:lnTo>
                  <a:pt x="1315964" y="2041244"/>
                </a:lnTo>
                <a:lnTo>
                  <a:pt x="1322181" y="2031460"/>
                </a:lnTo>
                <a:lnTo>
                  <a:pt x="1326121" y="2020201"/>
                </a:lnTo>
                <a:lnTo>
                  <a:pt x="1323546" y="2008586"/>
                </a:lnTo>
                <a:lnTo>
                  <a:pt x="1318144" y="1998440"/>
                </a:lnTo>
                <a:lnTo>
                  <a:pt x="1320503" y="1983573"/>
                </a:lnTo>
                <a:lnTo>
                  <a:pt x="1326054" y="1972349"/>
                </a:lnTo>
                <a:lnTo>
                  <a:pt x="1330571" y="1962250"/>
                </a:lnTo>
                <a:lnTo>
                  <a:pt x="1329227" y="1948794"/>
                </a:lnTo>
                <a:lnTo>
                  <a:pt x="1323748" y="1938324"/>
                </a:lnTo>
                <a:lnTo>
                  <a:pt x="1315965" y="1929518"/>
                </a:lnTo>
                <a:lnTo>
                  <a:pt x="1307712" y="1921054"/>
                </a:lnTo>
                <a:lnTo>
                  <a:pt x="1300821" y="1911610"/>
                </a:lnTo>
                <a:lnTo>
                  <a:pt x="1297125" y="1899864"/>
                </a:lnTo>
                <a:lnTo>
                  <a:pt x="1301074" y="1882334"/>
                </a:lnTo>
                <a:lnTo>
                  <a:pt x="1308222" y="1870970"/>
                </a:lnTo>
                <a:lnTo>
                  <a:pt x="1315050" y="1862608"/>
                </a:lnTo>
                <a:lnTo>
                  <a:pt x="1315093" y="1850225"/>
                </a:lnTo>
                <a:lnTo>
                  <a:pt x="1311545" y="1840419"/>
                </a:lnTo>
                <a:lnTo>
                  <a:pt x="1306905" y="1830747"/>
                </a:lnTo>
                <a:lnTo>
                  <a:pt x="1303673" y="1818770"/>
                </a:lnTo>
                <a:lnTo>
                  <a:pt x="1325944" y="1782408"/>
                </a:lnTo>
                <a:lnTo>
                  <a:pt x="1354394" y="1773091"/>
                </a:lnTo>
                <a:lnTo>
                  <a:pt x="1363408" y="1769793"/>
                </a:lnTo>
                <a:lnTo>
                  <a:pt x="1371341" y="1765271"/>
                </a:lnTo>
                <a:lnTo>
                  <a:pt x="1377686" y="1758845"/>
                </a:lnTo>
                <a:lnTo>
                  <a:pt x="1381300" y="1742201"/>
                </a:lnTo>
                <a:lnTo>
                  <a:pt x="1372270" y="1741515"/>
                </a:lnTo>
                <a:lnTo>
                  <a:pt x="1375267" y="1741731"/>
                </a:lnTo>
                <a:lnTo>
                  <a:pt x="1362809" y="1741827"/>
                </a:lnTo>
                <a:lnTo>
                  <a:pt x="1350970" y="1742389"/>
                </a:lnTo>
                <a:lnTo>
                  <a:pt x="1339087" y="1740772"/>
                </a:lnTo>
                <a:lnTo>
                  <a:pt x="1322790" y="1733297"/>
                </a:lnTo>
                <a:lnTo>
                  <a:pt x="1311879" y="1727737"/>
                </a:lnTo>
                <a:lnTo>
                  <a:pt x="1302905" y="1724393"/>
                </a:lnTo>
                <a:lnTo>
                  <a:pt x="1289056" y="1723770"/>
                </a:lnTo>
                <a:lnTo>
                  <a:pt x="1276179" y="1723879"/>
                </a:lnTo>
                <a:lnTo>
                  <a:pt x="1264080" y="1723693"/>
                </a:lnTo>
                <a:lnTo>
                  <a:pt x="1252565" y="1722183"/>
                </a:lnTo>
                <a:lnTo>
                  <a:pt x="1251002" y="1705103"/>
                </a:lnTo>
                <a:lnTo>
                  <a:pt x="1249763" y="1693048"/>
                </a:lnTo>
                <a:lnTo>
                  <a:pt x="1248850" y="1684676"/>
                </a:lnTo>
                <a:lnTo>
                  <a:pt x="1248267" y="1678642"/>
                </a:lnTo>
                <a:lnTo>
                  <a:pt x="1248014" y="1673603"/>
                </a:lnTo>
                <a:lnTo>
                  <a:pt x="1248095" y="1668215"/>
                </a:lnTo>
                <a:lnTo>
                  <a:pt x="1261537" y="1624081"/>
                </a:lnTo>
                <a:lnTo>
                  <a:pt x="1270619" y="1614439"/>
                </a:lnTo>
                <a:lnTo>
                  <a:pt x="1277921" y="1605719"/>
                </a:lnTo>
                <a:lnTo>
                  <a:pt x="1270690" y="1568277"/>
                </a:lnTo>
                <a:lnTo>
                  <a:pt x="1250002" y="1536664"/>
                </a:lnTo>
                <a:lnTo>
                  <a:pt x="1243080" y="1526375"/>
                </a:lnTo>
                <a:lnTo>
                  <a:pt x="1237203" y="1515835"/>
                </a:lnTo>
                <a:lnTo>
                  <a:pt x="1233008" y="1504820"/>
                </a:lnTo>
                <a:lnTo>
                  <a:pt x="1231608" y="1489132"/>
                </a:lnTo>
                <a:lnTo>
                  <a:pt x="1233109" y="1476177"/>
                </a:lnTo>
                <a:lnTo>
                  <a:pt x="1235925" y="1465134"/>
                </a:lnTo>
                <a:lnTo>
                  <a:pt x="1238468" y="1455182"/>
                </a:lnTo>
                <a:lnTo>
                  <a:pt x="1239153" y="1445502"/>
                </a:lnTo>
                <a:lnTo>
                  <a:pt x="1233989" y="1434013"/>
                </a:lnTo>
                <a:lnTo>
                  <a:pt x="1223619" y="1426154"/>
                </a:lnTo>
                <a:lnTo>
                  <a:pt x="1210416" y="1420913"/>
                </a:lnTo>
                <a:lnTo>
                  <a:pt x="1196753" y="1417276"/>
                </a:lnTo>
                <a:lnTo>
                  <a:pt x="1200816" y="1405174"/>
                </a:lnTo>
                <a:lnTo>
                  <a:pt x="1208449" y="1396856"/>
                </a:lnTo>
                <a:lnTo>
                  <a:pt x="1217960" y="1390601"/>
                </a:lnTo>
                <a:lnTo>
                  <a:pt x="1227658" y="1384690"/>
                </a:lnTo>
                <a:lnTo>
                  <a:pt x="1235854" y="1377401"/>
                </a:lnTo>
                <a:lnTo>
                  <a:pt x="1240856" y="1367015"/>
                </a:lnTo>
                <a:lnTo>
                  <a:pt x="1241853" y="1351098"/>
                </a:lnTo>
                <a:lnTo>
                  <a:pt x="1242266" y="1335341"/>
                </a:lnTo>
                <a:lnTo>
                  <a:pt x="1242117" y="1319746"/>
                </a:lnTo>
                <a:lnTo>
                  <a:pt x="1238531" y="1273965"/>
                </a:lnTo>
                <a:lnTo>
                  <a:pt x="1230710" y="1229752"/>
                </a:lnTo>
                <a:lnTo>
                  <a:pt x="1219265" y="1187184"/>
                </a:lnTo>
                <a:lnTo>
                  <a:pt x="1204809" y="1146340"/>
                </a:lnTo>
                <a:lnTo>
                  <a:pt x="1187954" y="1107297"/>
                </a:lnTo>
                <a:lnTo>
                  <a:pt x="1175687" y="1082309"/>
                </a:lnTo>
                <a:lnTo>
                  <a:pt x="1186998" y="1076632"/>
                </a:lnTo>
                <a:lnTo>
                  <a:pt x="1198132" y="1068369"/>
                </a:lnTo>
                <a:lnTo>
                  <a:pt x="1208963" y="1058589"/>
                </a:lnTo>
                <a:lnTo>
                  <a:pt x="1219363" y="1048357"/>
                </a:lnTo>
                <a:lnTo>
                  <a:pt x="1229205" y="1038740"/>
                </a:lnTo>
                <a:lnTo>
                  <a:pt x="1238360" y="1030805"/>
                </a:lnTo>
                <a:lnTo>
                  <a:pt x="1246703" y="1025618"/>
                </a:lnTo>
                <a:lnTo>
                  <a:pt x="1258649" y="1023456"/>
                </a:lnTo>
                <a:lnTo>
                  <a:pt x="1270121" y="1023758"/>
                </a:lnTo>
                <a:lnTo>
                  <a:pt x="1280514" y="1024549"/>
                </a:lnTo>
                <a:lnTo>
                  <a:pt x="1289220" y="1023856"/>
                </a:lnTo>
                <a:lnTo>
                  <a:pt x="1295634" y="1019705"/>
                </a:lnTo>
                <a:lnTo>
                  <a:pt x="1299150" y="1010122"/>
                </a:lnTo>
                <a:lnTo>
                  <a:pt x="1297434" y="996906"/>
                </a:lnTo>
                <a:lnTo>
                  <a:pt x="1292457" y="985591"/>
                </a:lnTo>
                <a:lnTo>
                  <a:pt x="1288095" y="974641"/>
                </a:lnTo>
                <a:lnTo>
                  <a:pt x="1337904" y="862129"/>
                </a:lnTo>
                <a:lnTo>
                  <a:pt x="1347160" y="856714"/>
                </a:lnTo>
                <a:lnTo>
                  <a:pt x="1359355" y="851646"/>
                </a:lnTo>
                <a:lnTo>
                  <a:pt x="1372239" y="845683"/>
                </a:lnTo>
                <a:lnTo>
                  <a:pt x="1383560" y="837581"/>
                </a:lnTo>
                <a:lnTo>
                  <a:pt x="1391067" y="826096"/>
                </a:lnTo>
                <a:lnTo>
                  <a:pt x="1389950" y="809713"/>
                </a:lnTo>
                <a:lnTo>
                  <a:pt x="1383835" y="798197"/>
                </a:lnTo>
                <a:lnTo>
                  <a:pt x="1375133" y="789852"/>
                </a:lnTo>
                <a:lnTo>
                  <a:pt x="1366256" y="782983"/>
                </a:lnTo>
                <a:lnTo>
                  <a:pt x="1360176" y="770628"/>
                </a:lnTo>
                <a:lnTo>
                  <a:pt x="1356691" y="758621"/>
                </a:lnTo>
                <a:lnTo>
                  <a:pt x="1354945" y="747011"/>
                </a:lnTo>
                <a:lnTo>
                  <a:pt x="1354083" y="735847"/>
                </a:lnTo>
                <a:lnTo>
                  <a:pt x="1353249" y="725179"/>
                </a:lnTo>
                <a:lnTo>
                  <a:pt x="1330118" y="683095"/>
                </a:lnTo>
                <a:lnTo>
                  <a:pt x="1312019" y="665846"/>
                </a:lnTo>
                <a:lnTo>
                  <a:pt x="1303417" y="657783"/>
                </a:lnTo>
                <a:lnTo>
                  <a:pt x="1275770" y="615383"/>
                </a:lnTo>
                <a:lnTo>
                  <a:pt x="1270328" y="593160"/>
                </a:lnTo>
                <a:lnTo>
                  <a:pt x="1268480" y="584274"/>
                </a:lnTo>
                <a:lnTo>
                  <a:pt x="1265785" y="576541"/>
                </a:lnTo>
                <a:lnTo>
                  <a:pt x="1261170" y="569712"/>
                </a:lnTo>
                <a:lnTo>
                  <a:pt x="1253564" y="563539"/>
                </a:lnTo>
                <a:lnTo>
                  <a:pt x="1253908" y="546386"/>
                </a:lnTo>
                <a:lnTo>
                  <a:pt x="1257008" y="534203"/>
                </a:lnTo>
                <a:lnTo>
                  <a:pt x="1260512" y="524614"/>
                </a:lnTo>
                <a:lnTo>
                  <a:pt x="1263207" y="513248"/>
                </a:lnTo>
                <a:lnTo>
                  <a:pt x="1266762" y="503559"/>
                </a:lnTo>
                <a:lnTo>
                  <a:pt x="1269914" y="490422"/>
                </a:lnTo>
                <a:lnTo>
                  <a:pt x="1261844" y="481319"/>
                </a:lnTo>
                <a:lnTo>
                  <a:pt x="1256040" y="477878"/>
                </a:lnTo>
                <a:lnTo>
                  <a:pt x="1250287" y="474373"/>
                </a:lnTo>
                <a:lnTo>
                  <a:pt x="1241701" y="467667"/>
                </a:lnTo>
                <a:lnTo>
                  <a:pt x="1229018" y="470891"/>
                </a:lnTo>
                <a:lnTo>
                  <a:pt x="1219305" y="474338"/>
                </a:lnTo>
                <a:lnTo>
                  <a:pt x="1212278" y="477978"/>
                </a:lnTo>
                <a:lnTo>
                  <a:pt x="1207650" y="481781"/>
                </a:lnTo>
                <a:lnTo>
                  <a:pt x="1205136" y="485719"/>
                </a:lnTo>
                <a:lnTo>
                  <a:pt x="1204451" y="489761"/>
                </a:lnTo>
                <a:lnTo>
                  <a:pt x="1205307" y="493878"/>
                </a:lnTo>
                <a:lnTo>
                  <a:pt x="1222724" y="514549"/>
                </a:lnTo>
                <a:lnTo>
                  <a:pt x="1226834" y="518493"/>
                </a:lnTo>
                <a:lnTo>
                  <a:pt x="1230486" y="522305"/>
                </a:lnTo>
                <a:lnTo>
                  <a:pt x="1233394" y="525955"/>
                </a:lnTo>
                <a:lnTo>
                  <a:pt x="1235274" y="529413"/>
                </a:lnTo>
                <a:lnTo>
                  <a:pt x="1235838" y="532651"/>
                </a:lnTo>
                <a:lnTo>
                  <a:pt x="1234801" y="535637"/>
                </a:lnTo>
                <a:lnTo>
                  <a:pt x="1231878" y="538343"/>
                </a:lnTo>
                <a:lnTo>
                  <a:pt x="1223260" y="551483"/>
                </a:lnTo>
                <a:lnTo>
                  <a:pt x="1192003" y="581371"/>
                </a:lnTo>
                <a:lnTo>
                  <a:pt x="1156707" y="601391"/>
                </a:lnTo>
                <a:lnTo>
                  <a:pt x="1133511" y="612067"/>
                </a:lnTo>
                <a:lnTo>
                  <a:pt x="1122594" y="617236"/>
                </a:lnTo>
                <a:lnTo>
                  <a:pt x="1112389" y="622574"/>
                </a:lnTo>
                <a:lnTo>
                  <a:pt x="1103089" y="628290"/>
                </a:lnTo>
                <a:lnTo>
                  <a:pt x="1094888" y="634597"/>
                </a:lnTo>
                <a:lnTo>
                  <a:pt x="1095877" y="623944"/>
                </a:lnTo>
                <a:lnTo>
                  <a:pt x="1113912" y="584858"/>
                </a:lnTo>
                <a:lnTo>
                  <a:pt x="1148490" y="536613"/>
                </a:lnTo>
                <a:lnTo>
                  <a:pt x="1176886" y="500330"/>
                </a:lnTo>
                <a:lnTo>
                  <a:pt x="1191822" y="481172"/>
                </a:lnTo>
                <a:lnTo>
                  <a:pt x="1221726" y="441185"/>
                </a:lnTo>
                <a:lnTo>
                  <a:pt x="1249750" y="399455"/>
                </a:lnTo>
                <a:lnTo>
                  <a:pt x="1273586" y="356566"/>
                </a:lnTo>
                <a:lnTo>
                  <a:pt x="1290925" y="313099"/>
                </a:lnTo>
                <a:lnTo>
                  <a:pt x="1299461" y="269636"/>
                </a:lnTo>
                <a:lnTo>
                  <a:pt x="1299323" y="259506"/>
                </a:lnTo>
                <a:lnTo>
                  <a:pt x="1283473" y="211867"/>
                </a:lnTo>
                <a:lnTo>
                  <a:pt x="1259639" y="174053"/>
                </a:lnTo>
                <a:lnTo>
                  <a:pt x="1229975" y="140227"/>
                </a:lnTo>
                <a:lnTo>
                  <a:pt x="1198453" y="115587"/>
                </a:lnTo>
                <a:lnTo>
                  <a:pt x="1152236" y="104621"/>
                </a:lnTo>
                <a:lnTo>
                  <a:pt x="1138558" y="104243"/>
                </a:lnTo>
                <a:lnTo>
                  <a:pt x="1125242" y="104736"/>
                </a:lnTo>
                <a:lnTo>
                  <a:pt x="1112866" y="106389"/>
                </a:lnTo>
                <a:lnTo>
                  <a:pt x="1102007" y="109491"/>
                </a:lnTo>
                <a:lnTo>
                  <a:pt x="1095044" y="129255"/>
                </a:lnTo>
                <a:lnTo>
                  <a:pt x="1087085" y="142392"/>
                </a:lnTo>
                <a:lnTo>
                  <a:pt x="1078451" y="150168"/>
                </a:lnTo>
                <a:lnTo>
                  <a:pt x="1069465" y="153849"/>
                </a:lnTo>
                <a:lnTo>
                  <a:pt x="1060448" y="154702"/>
                </a:lnTo>
                <a:lnTo>
                  <a:pt x="1051721" y="153994"/>
                </a:lnTo>
                <a:lnTo>
                  <a:pt x="1043607" y="152989"/>
                </a:lnTo>
                <a:lnTo>
                  <a:pt x="1041702" y="152119"/>
                </a:lnTo>
                <a:lnTo>
                  <a:pt x="1041508" y="150055"/>
                </a:lnTo>
                <a:lnTo>
                  <a:pt x="1042711" y="146944"/>
                </a:lnTo>
                <a:lnTo>
                  <a:pt x="1044998" y="142931"/>
                </a:lnTo>
                <a:lnTo>
                  <a:pt x="1048054" y="138162"/>
                </a:lnTo>
                <a:lnTo>
                  <a:pt x="1051567" y="132782"/>
                </a:lnTo>
                <a:lnTo>
                  <a:pt x="1055222" y="126937"/>
                </a:lnTo>
                <a:lnTo>
                  <a:pt x="1058706" y="120773"/>
                </a:lnTo>
                <a:lnTo>
                  <a:pt x="1061706" y="114435"/>
                </a:lnTo>
                <a:lnTo>
                  <a:pt x="1063906" y="108068"/>
                </a:lnTo>
                <a:lnTo>
                  <a:pt x="1064995" y="101820"/>
                </a:lnTo>
                <a:lnTo>
                  <a:pt x="1064657" y="95834"/>
                </a:lnTo>
                <a:lnTo>
                  <a:pt x="1030602" y="74948"/>
                </a:lnTo>
                <a:lnTo>
                  <a:pt x="996020" y="73533"/>
                </a:lnTo>
                <a:lnTo>
                  <a:pt x="972982" y="74894"/>
                </a:lnTo>
                <a:lnTo>
                  <a:pt x="970788" y="71966"/>
                </a:lnTo>
                <a:lnTo>
                  <a:pt x="971771" y="69378"/>
                </a:lnTo>
                <a:lnTo>
                  <a:pt x="975244" y="66946"/>
                </a:lnTo>
                <a:lnTo>
                  <a:pt x="980524" y="64483"/>
                </a:lnTo>
                <a:lnTo>
                  <a:pt x="986924" y="61806"/>
                </a:lnTo>
                <a:lnTo>
                  <a:pt x="993758" y="58729"/>
                </a:lnTo>
                <a:lnTo>
                  <a:pt x="1000340" y="55067"/>
                </a:lnTo>
                <a:lnTo>
                  <a:pt x="1005986" y="50636"/>
                </a:lnTo>
                <a:lnTo>
                  <a:pt x="1010010" y="45251"/>
                </a:lnTo>
                <a:lnTo>
                  <a:pt x="1011726" y="38727"/>
                </a:lnTo>
                <a:lnTo>
                  <a:pt x="1010448" y="30879"/>
                </a:lnTo>
                <a:lnTo>
                  <a:pt x="971929" y="3973"/>
                </a:lnTo>
                <a:lnTo>
                  <a:pt x="948474" y="0"/>
                </a:lnTo>
                <a:lnTo>
                  <a:pt x="940568" y="2053"/>
                </a:lnTo>
                <a:lnTo>
                  <a:pt x="913415" y="35447"/>
                </a:lnTo>
                <a:lnTo>
                  <a:pt x="899257" y="58861"/>
                </a:lnTo>
                <a:lnTo>
                  <a:pt x="892096" y="70415"/>
                </a:lnTo>
                <a:lnTo>
                  <a:pt x="884794" y="81271"/>
                </a:lnTo>
                <a:lnTo>
                  <a:pt x="877284" y="90985"/>
                </a:lnTo>
                <a:lnTo>
                  <a:pt x="872445" y="97763"/>
                </a:lnTo>
                <a:lnTo>
                  <a:pt x="869793" y="104758"/>
                </a:lnTo>
                <a:lnTo>
                  <a:pt x="868883" y="111913"/>
                </a:lnTo>
                <a:lnTo>
                  <a:pt x="869272" y="119169"/>
                </a:lnTo>
                <a:lnTo>
                  <a:pt x="870516" y="126469"/>
                </a:lnTo>
                <a:lnTo>
                  <a:pt x="872172" y="133753"/>
                </a:lnTo>
                <a:lnTo>
                  <a:pt x="873797" y="140965"/>
                </a:lnTo>
                <a:lnTo>
                  <a:pt x="874946" y="148045"/>
                </a:lnTo>
                <a:lnTo>
                  <a:pt x="875176" y="154936"/>
                </a:lnTo>
                <a:lnTo>
                  <a:pt x="874043" y="161578"/>
                </a:lnTo>
                <a:lnTo>
                  <a:pt x="871105" y="167915"/>
                </a:lnTo>
                <a:lnTo>
                  <a:pt x="865917" y="173887"/>
                </a:lnTo>
                <a:lnTo>
                  <a:pt x="858036" y="179437"/>
                </a:lnTo>
                <a:lnTo>
                  <a:pt x="847019" y="184506"/>
                </a:lnTo>
                <a:lnTo>
                  <a:pt x="831181" y="178693"/>
                </a:lnTo>
                <a:lnTo>
                  <a:pt x="817475" y="173747"/>
                </a:lnTo>
                <a:lnTo>
                  <a:pt x="805879" y="169743"/>
                </a:lnTo>
                <a:lnTo>
                  <a:pt x="796372" y="166757"/>
                </a:lnTo>
                <a:lnTo>
                  <a:pt x="788935" y="164864"/>
                </a:lnTo>
                <a:lnTo>
                  <a:pt x="783546" y="164140"/>
                </a:lnTo>
                <a:lnTo>
                  <a:pt x="780184" y="164660"/>
                </a:lnTo>
                <a:lnTo>
                  <a:pt x="778831" y="166499"/>
                </a:lnTo>
                <a:lnTo>
                  <a:pt x="779463" y="169734"/>
                </a:lnTo>
                <a:lnTo>
                  <a:pt x="811706" y="209466"/>
                </a:lnTo>
                <a:lnTo>
                  <a:pt x="823826" y="222653"/>
                </a:lnTo>
                <a:lnTo>
                  <a:pt x="806742" y="219247"/>
                </a:lnTo>
                <a:lnTo>
                  <a:pt x="796915" y="220151"/>
                </a:lnTo>
                <a:lnTo>
                  <a:pt x="790315" y="223213"/>
                </a:lnTo>
                <a:lnTo>
                  <a:pt x="780965" y="230623"/>
                </a:lnTo>
                <a:lnTo>
                  <a:pt x="769863" y="240288"/>
                </a:lnTo>
                <a:lnTo>
                  <a:pt x="758008" y="250115"/>
                </a:lnTo>
                <a:lnTo>
                  <a:pt x="746400" y="258009"/>
                </a:lnTo>
                <a:lnTo>
                  <a:pt x="736035" y="261879"/>
                </a:lnTo>
                <a:lnTo>
                  <a:pt x="731293" y="259137"/>
                </a:lnTo>
                <a:lnTo>
                  <a:pt x="730461" y="254264"/>
                </a:lnTo>
                <a:lnTo>
                  <a:pt x="732371" y="247861"/>
                </a:lnTo>
                <a:lnTo>
                  <a:pt x="735857" y="240524"/>
                </a:lnTo>
                <a:lnTo>
                  <a:pt x="739750" y="232854"/>
                </a:lnTo>
                <a:lnTo>
                  <a:pt x="742884" y="225449"/>
                </a:lnTo>
                <a:lnTo>
                  <a:pt x="744090" y="218909"/>
                </a:lnTo>
                <a:lnTo>
                  <a:pt x="742202" y="213832"/>
                </a:lnTo>
                <a:lnTo>
                  <a:pt x="736052" y="210817"/>
                </a:lnTo>
                <a:lnTo>
                  <a:pt x="720197" y="220222"/>
                </a:lnTo>
                <a:lnTo>
                  <a:pt x="706074" y="226711"/>
                </a:lnTo>
                <a:lnTo>
                  <a:pt x="661744" y="235000"/>
                </a:lnTo>
                <a:lnTo>
                  <a:pt x="652411" y="235532"/>
                </a:lnTo>
                <a:lnTo>
                  <a:pt x="643261" y="236599"/>
                </a:lnTo>
                <a:lnTo>
                  <a:pt x="630807" y="236169"/>
                </a:lnTo>
                <a:lnTo>
                  <a:pt x="622673" y="237041"/>
                </a:lnTo>
                <a:lnTo>
                  <a:pt x="618161" y="239031"/>
                </a:lnTo>
                <a:lnTo>
                  <a:pt x="616576" y="241954"/>
                </a:lnTo>
                <a:lnTo>
                  <a:pt x="617221" y="245627"/>
                </a:lnTo>
                <a:lnTo>
                  <a:pt x="619400" y="249865"/>
                </a:lnTo>
                <a:lnTo>
                  <a:pt x="622416" y="254484"/>
                </a:lnTo>
                <a:lnTo>
                  <a:pt x="625573" y="259300"/>
                </a:lnTo>
                <a:lnTo>
                  <a:pt x="628175" y="264128"/>
                </a:lnTo>
                <a:lnTo>
                  <a:pt x="629524" y="268784"/>
                </a:lnTo>
                <a:lnTo>
                  <a:pt x="628926" y="273084"/>
                </a:lnTo>
                <a:lnTo>
                  <a:pt x="625683" y="276844"/>
                </a:lnTo>
                <a:lnTo>
                  <a:pt x="618437" y="280324"/>
                </a:lnTo>
                <a:lnTo>
                  <a:pt x="608644" y="283118"/>
                </a:lnTo>
                <a:lnTo>
                  <a:pt x="596880" y="285543"/>
                </a:lnTo>
                <a:lnTo>
                  <a:pt x="583724" y="287919"/>
                </a:lnTo>
                <a:lnTo>
                  <a:pt x="569754" y="290562"/>
                </a:lnTo>
                <a:lnTo>
                  <a:pt x="528744" y="303280"/>
                </a:lnTo>
                <a:lnTo>
                  <a:pt x="488987" y="328172"/>
                </a:lnTo>
                <a:lnTo>
                  <a:pt x="457127" y="352966"/>
                </a:lnTo>
                <a:lnTo>
                  <a:pt x="423452" y="385959"/>
                </a:lnTo>
                <a:lnTo>
                  <a:pt x="397817" y="417137"/>
                </a:lnTo>
                <a:lnTo>
                  <a:pt x="394195" y="434244"/>
                </a:lnTo>
                <a:lnTo>
                  <a:pt x="394463" y="444400"/>
                </a:lnTo>
                <a:lnTo>
                  <a:pt x="403752" y="489451"/>
                </a:lnTo>
                <a:lnTo>
                  <a:pt x="409942" y="510885"/>
                </a:lnTo>
                <a:lnTo>
                  <a:pt x="412576" y="520392"/>
                </a:lnTo>
                <a:lnTo>
                  <a:pt x="414581" y="528734"/>
                </a:lnTo>
                <a:lnTo>
                  <a:pt x="415716" y="535645"/>
                </a:lnTo>
                <a:lnTo>
                  <a:pt x="415737" y="540857"/>
                </a:lnTo>
                <a:lnTo>
                  <a:pt x="414404" y="544101"/>
                </a:lnTo>
                <a:lnTo>
                  <a:pt x="411474" y="545110"/>
                </a:lnTo>
                <a:lnTo>
                  <a:pt x="406706" y="543616"/>
                </a:lnTo>
                <a:lnTo>
                  <a:pt x="399857" y="539352"/>
                </a:lnTo>
                <a:lnTo>
                  <a:pt x="390687" y="532048"/>
                </a:lnTo>
                <a:lnTo>
                  <a:pt x="378952" y="521439"/>
                </a:lnTo>
                <a:lnTo>
                  <a:pt x="360752" y="523616"/>
                </a:lnTo>
                <a:lnTo>
                  <a:pt x="344134" y="525107"/>
                </a:lnTo>
                <a:lnTo>
                  <a:pt x="328923" y="525988"/>
                </a:lnTo>
                <a:lnTo>
                  <a:pt x="314940" y="526333"/>
                </a:lnTo>
                <a:lnTo>
                  <a:pt x="302011" y="526218"/>
                </a:lnTo>
                <a:lnTo>
                  <a:pt x="257293" y="522660"/>
                </a:lnTo>
                <a:lnTo>
                  <a:pt x="236662" y="520076"/>
                </a:lnTo>
                <a:lnTo>
                  <a:pt x="226160" y="518845"/>
                </a:lnTo>
                <a:lnTo>
                  <a:pt x="215299" y="517756"/>
                </a:lnTo>
                <a:lnTo>
                  <a:pt x="198138" y="516979"/>
                </a:lnTo>
                <a:lnTo>
                  <a:pt x="183281" y="517530"/>
                </a:lnTo>
                <a:lnTo>
                  <a:pt x="145841" y="533287"/>
                </a:lnTo>
                <a:lnTo>
                  <a:pt x="139382" y="559715"/>
                </a:lnTo>
                <a:lnTo>
                  <a:pt x="141068" y="571378"/>
                </a:lnTo>
                <a:lnTo>
                  <a:pt x="144587" y="584492"/>
                </a:lnTo>
                <a:lnTo>
                  <a:pt x="149886" y="599069"/>
                </a:lnTo>
                <a:lnTo>
                  <a:pt x="152213" y="606809"/>
                </a:lnTo>
                <a:lnTo>
                  <a:pt x="152659" y="614979"/>
                </a:lnTo>
                <a:lnTo>
                  <a:pt x="151703" y="623488"/>
                </a:lnTo>
                <a:lnTo>
                  <a:pt x="149822" y="632246"/>
                </a:lnTo>
                <a:lnTo>
                  <a:pt x="147497" y="641163"/>
                </a:lnTo>
                <a:lnTo>
                  <a:pt x="145204" y="650149"/>
                </a:lnTo>
                <a:lnTo>
                  <a:pt x="143422" y="659112"/>
                </a:lnTo>
                <a:lnTo>
                  <a:pt x="142630" y="667965"/>
                </a:lnTo>
                <a:lnTo>
                  <a:pt x="143306" y="676615"/>
                </a:lnTo>
                <a:lnTo>
                  <a:pt x="145929" y="684972"/>
                </a:lnTo>
                <a:lnTo>
                  <a:pt x="150976" y="692948"/>
                </a:lnTo>
                <a:lnTo>
                  <a:pt x="158926" y="700450"/>
                </a:lnTo>
                <a:lnTo>
                  <a:pt x="170258" y="707390"/>
                </a:lnTo>
                <a:lnTo>
                  <a:pt x="176337" y="706057"/>
                </a:lnTo>
                <a:lnTo>
                  <a:pt x="180647" y="709321"/>
                </a:lnTo>
                <a:lnTo>
                  <a:pt x="183669" y="715955"/>
                </a:lnTo>
                <a:lnTo>
                  <a:pt x="185886" y="724735"/>
                </a:lnTo>
                <a:lnTo>
                  <a:pt x="187779" y="734434"/>
                </a:lnTo>
                <a:lnTo>
                  <a:pt x="189829" y="743827"/>
                </a:lnTo>
                <a:lnTo>
                  <a:pt x="192519" y="751688"/>
                </a:lnTo>
                <a:lnTo>
                  <a:pt x="196330" y="756793"/>
                </a:lnTo>
                <a:lnTo>
                  <a:pt x="201745" y="757915"/>
                </a:lnTo>
                <a:lnTo>
                  <a:pt x="209873" y="768202"/>
                </a:lnTo>
                <a:lnTo>
                  <a:pt x="216678" y="777553"/>
                </a:lnTo>
                <a:lnTo>
                  <a:pt x="221930" y="786246"/>
                </a:lnTo>
                <a:lnTo>
                  <a:pt x="225399" y="794557"/>
                </a:lnTo>
                <a:lnTo>
                  <a:pt x="226856" y="802761"/>
                </a:lnTo>
                <a:lnTo>
                  <a:pt x="226072" y="811136"/>
                </a:lnTo>
                <a:lnTo>
                  <a:pt x="222815" y="819958"/>
                </a:lnTo>
                <a:lnTo>
                  <a:pt x="216858" y="829503"/>
                </a:lnTo>
                <a:lnTo>
                  <a:pt x="207970" y="840048"/>
                </a:lnTo>
                <a:lnTo>
                  <a:pt x="212553" y="867005"/>
                </a:lnTo>
                <a:lnTo>
                  <a:pt x="216013" y="888102"/>
                </a:lnTo>
                <a:lnTo>
                  <a:pt x="218391" y="904278"/>
                </a:lnTo>
                <a:lnTo>
                  <a:pt x="219724" y="916474"/>
                </a:lnTo>
                <a:lnTo>
                  <a:pt x="220053" y="925629"/>
                </a:lnTo>
                <a:lnTo>
                  <a:pt x="219416" y="932684"/>
                </a:lnTo>
                <a:lnTo>
                  <a:pt x="192569" y="976429"/>
                </a:lnTo>
                <a:lnTo>
                  <a:pt x="174137" y="992561"/>
                </a:lnTo>
                <a:lnTo>
                  <a:pt x="170825" y="991751"/>
                </a:lnTo>
                <a:lnTo>
                  <a:pt x="168351" y="988840"/>
                </a:lnTo>
                <a:lnTo>
                  <a:pt x="166370" y="984423"/>
                </a:lnTo>
                <a:lnTo>
                  <a:pt x="164535" y="979096"/>
                </a:lnTo>
                <a:lnTo>
                  <a:pt x="162499" y="973454"/>
                </a:lnTo>
                <a:lnTo>
                  <a:pt x="181632" y="932534"/>
                </a:lnTo>
                <a:lnTo>
                  <a:pt x="190383" y="895032"/>
                </a:lnTo>
                <a:lnTo>
                  <a:pt x="190062" y="889087"/>
                </a:lnTo>
                <a:lnTo>
                  <a:pt x="188882" y="884629"/>
                </a:lnTo>
                <a:lnTo>
                  <a:pt x="186916" y="881715"/>
                </a:lnTo>
                <a:lnTo>
                  <a:pt x="184237" y="880404"/>
                </a:lnTo>
                <a:lnTo>
                  <a:pt x="180916" y="880752"/>
                </a:lnTo>
                <a:lnTo>
                  <a:pt x="151592" y="920924"/>
                </a:lnTo>
                <a:lnTo>
                  <a:pt x="139976" y="950203"/>
                </a:lnTo>
                <a:lnTo>
                  <a:pt x="141109" y="942788"/>
                </a:lnTo>
                <a:lnTo>
                  <a:pt x="151005" y="904557"/>
                </a:lnTo>
                <a:lnTo>
                  <a:pt x="166034" y="859888"/>
                </a:lnTo>
                <a:lnTo>
                  <a:pt x="185983" y="822716"/>
                </a:lnTo>
                <a:lnTo>
                  <a:pt x="193653" y="810279"/>
                </a:lnTo>
                <a:lnTo>
                  <a:pt x="199168" y="800130"/>
                </a:lnTo>
                <a:lnTo>
                  <a:pt x="202714" y="792042"/>
                </a:lnTo>
                <a:lnTo>
                  <a:pt x="204476" y="785786"/>
                </a:lnTo>
                <a:lnTo>
                  <a:pt x="204639" y="781136"/>
                </a:lnTo>
                <a:lnTo>
                  <a:pt x="203389" y="777862"/>
                </a:lnTo>
                <a:lnTo>
                  <a:pt x="200912" y="775739"/>
                </a:lnTo>
                <a:lnTo>
                  <a:pt x="197393" y="774536"/>
                </a:lnTo>
                <a:lnTo>
                  <a:pt x="193017" y="774028"/>
                </a:lnTo>
                <a:lnTo>
                  <a:pt x="187970" y="773985"/>
                </a:lnTo>
                <a:lnTo>
                  <a:pt x="182438" y="774180"/>
                </a:lnTo>
                <a:lnTo>
                  <a:pt x="176606" y="774386"/>
                </a:lnTo>
                <a:lnTo>
                  <a:pt x="137398" y="742665"/>
                </a:lnTo>
                <a:lnTo>
                  <a:pt x="131669" y="730959"/>
                </a:lnTo>
                <a:lnTo>
                  <a:pt x="104630" y="696989"/>
                </a:lnTo>
                <a:lnTo>
                  <a:pt x="96225" y="688414"/>
                </a:lnTo>
                <a:lnTo>
                  <a:pt x="86916" y="678488"/>
                </a:lnTo>
                <a:lnTo>
                  <a:pt x="76581" y="666552"/>
                </a:lnTo>
                <a:lnTo>
                  <a:pt x="71612" y="663679"/>
                </a:lnTo>
                <a:lnTo>
                  <a:pt x="65377" y="666270"/>
                </a:lnTo>
                <a:lnTo>
                  <a:pt x="56385" y="665533"/>
                </a:lnTo>
                <a:lnTo>
                  <a:pt x="49629" y="674105"/>
                </a:lnTo>
                <a:lnTo>
                  <a:pt x="52410" y="677357"/>
                </a:lnTo>
                <a:lnTo>
                  <a:pt x="51711" y="686336"/>
                </a:lnTo>
                <a:lnTo>
                  <a:pt x="53327" y="697087"/>
                </a:lnTo>
                <a:lnTo>
                  <a:pt x="59224" y="704658"/>
                </a:lnTo>
                <a:lnTo>
                  <a:pt x="67973" y="710201"/>
                </a:lnTo>
                <a:lnTo>
                  <a:pt x="78145" y="714869"/>
                </a:lnTo>
                <a:lnTo>
                  <a:pt x="88312" y="719813"/>
                </a:lnTo>
                <a:lnTo>
                  <a:pt x="97043" y="726186"/>
                </a:lnTo>
                <a:lnTo>
                  <a:pt x="102911" y="735140"/>
                </a:lnTo>
                <a:lnTo>
                  <a:pt x="102632" y="751195"/>
                </a:lnTo>
                <a:lnTo>
                  <a:pt x="77506" y="783199"/>
                </a:lnTo>
                <a:lnTo>
                  <a:pt x="71170" y="785452"/>
                </a:lnTo>
                <a:lnTo>
                  <a:pt x="65542" y="788158"/>
                </a:lnTo>
                <a:lnTo>
                  <a:pt x="61114" y="792103"/>
                </a:lnTo>
                <a:lnTo>
                  <a:pt x="58377" y="798073"/>
                </a:lnTo>
                <a:lnTo>
                  <a:pt x="59105" y="808461"/>
                </a:lnTo>
                <a:lnTo>
                  <a:pt x="62588" y="818230"/>
                </a:lnTo>
                <a:lnTo>
                  <a:pt x="67965" y="827794"/>
                </a:lnTo>
                <a:lnTo>
                  <a:pt x="74374" y="837564"/>
                </a:lnTo>
                <a:lnTo>
                  <a:pt x="80954" y="847953"/>
                </a:lnTo>
                <a:lnTo>
                  <a:pt x="86844" y="859373"/>
                </a:lnTo>
                <a:lnTo>
                  <a:pt x="91182" y="872237"/>
                </a:lnTo>
                <a:lnTo>
                  <a:pt x="93107" y="886956"/>
                </a:lnTo>
                <a:lnTo>
                  <a:pt x="91312" y="900588"/>
                </a:lnTo>
                <a:lnTo>
                  <a:pt x="72723" y="935768"/>
                </a:lnTo>
                <a:lnTo>
                  <a:pt x="36580" y="956538"/>
                </a:lnTo>
                <a:lnTo>
                  <a:pt x="29332" y="960308"/>
                </a:lnTo>
                <a:lnTo>
                  <a:pt x="2352" y="992142"/>
                </a:lnTo>
                <a:lnTo>
                  <a:pt x="0" y="1003002"/>
                </a:lnTo>
                <a:lnTo>
                  <a:pt x="668" y="1014446"/>
                </a:lnTo>
                <a:lnTo>
                  <a:pt x="17763" y="1051459"/>
                </a:lnTo>
                <a:lnTo>
                  <a:pt x="47861" y="1082927"/>
                </a:lnTo>
                <a:lnTo>
                  <a:pt x="86646" y="1095526"/>
                </a:lnTo>
                <a:lnTo>
                  <a:pt x="94498" y="1094326"/>
                </a:lnTo>
                <a:lnTo>
                  <a:pt x="100436" y="1094957"/>
                </a:lnTo>
                <a:lnTo>
                  <a:pt x="107359" y="1103941"/>
                </a:lnTo>
                <a:lnTo>
                  <a:pt x="115548" y="1112134"/>
                </a:lnTo>
                <a:lnTo>
                  <a:pt x="123746" y="1120652"/>
                </a:lnTo>
                <a:lnTo>
                  <a:pt x="130692" y="1130609"/>
                </a:lnTo>
                <a:lnTo>
                  <a:pt x="135127" y="1143122"/>
                </a:lnTo>
                <a:lnTo>
                  <a:pt x="134433" y="1163213"/>
                </a:lnTo>
                <a:lnTo>
                  <a:pt x="132488" y="1176839"/>
                </a:lnTo>
                <a:lnTo>
                  <a:pt x="128071" y="1185913"/>
                </a:lnTo>
                <a:lnTo>
                  <a:pt x="119960" y="1192347"/>
                </a:lnTo>
                <a:lnTo>
                  <a:pt x="119847" y="1208623"/>
                </a:lnTo>
                <a:lnTo>
                  <a:pt x="122196" y="1217907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422"/>
          <p:cNvSpPr/>
          <p:nvPr/>
        </p:nvSpPr>
        <p:spPr>
          <a:xfrm>
            <a:off x="6991452" y="3848924"/>
            <a:ext cx="1161415" cy="2057400"/>
          </a:xfrm>
          <a:custGeom>
            <a:avLst/>
            <a:gdLst/>
            <a:ahLst/>
            <a:cxnLst/>
            <a:rect l="l" t="t" r="r" b="b"/>
            <a:pathLst>
              <a:path w="1161415" h="2057400">
                <a:moveTo>
                  <a:pt x="761451" y="1854199"/>
                </a:moveTo>
                <a:lnTo>
                  <a:pt x="506558" y="1854199"/>
                </a:lnTo>
                <a:lnTo>
                  <a:pt x="516085" y="1866899"/>
                </a:lnTo>
                <a:lnTo>
                  <a:pt x="523694" y="1866899"/>
                </a:lnTo>
                <a:lnTo>
                  <a:pt x="518485" y="1879599"/>
                </a:lnTo>
                <a:lnTo>
                  <a:pt x="512375" y="1892299"/>
                </a:lnTo>
                <a:lnTo>
                  <a:pt x="507010" y="1892299"/>
                </a:lnTo>
                <a:lnTo>
                  <a:pt x="504035" y="1904999"/>
                </a:lnTo>
                <a:lnTo>
                  <a:pt x="503462" y="1917699"/>
                </a:lnTo>
                <a:lnTo>
                  <a:pt x="502335" y="1930399"/>
                </a:lnTo>
                <a:lnTo>
                  <a:pt x="499968" y="1930399"/>
                </a:lnTo>
                <a:lnTo>
                  <a:pt x="496432" y="1943099"/>
                </a:lnTo>
                <a:lnTo>
                  <a:pt x="491685" y="1955799"/>
                </a:lnTo>
                <a:lnTo>
                  <a:pt x="500371" y="1968499"/>
                </a:lnTo>
                <a:lnTo>
                  <a:pt x="511544" y="1968499"/>
                </a:lnTo>
                <a:lnTo>
                  <a:pt x="515325" y="1981199"/>
                </a:lnTo>
                <a:lnTo>
                  <a:pt x="518764" y="1993899"/>
                </a:lnTo>
                <a:lnTo>
                  <a:pt x="522509" y="1993899"/>
                </a:lnTo>
                <a:lnTo>
                  <a:pt x="527206" y="2006599"/>
                </a:lnTo>
                <a:lnTo>
                  <a:pt x="533502" y="2031999"/>
                </a:lnTo>
                <a:lnTo>
                  <a:pt x="542043" y="2044699"/>
                </a:lnTo>
                <a:lnTo>
                  <a:pt x="546785" y="2057399"/>
                </a:lnTo>
                <a:lnTo>
                  <a:pt x="608973" y="2057399"/>
                </a:lnTo>
                <a:lnTo>
                  <a:pt x="618582" y="2044699"/>
                </a:lnTo>
                <a:lnTo>
                  <a:pt x="628333" y="2044699"/>
                </a:lnTo>
                <a:lnTo>
                  <a:pt x="647942" y="2019299"/>
                </a:lnTo>
                <a:lnTo>
                  <a:pt x="657641" y="2019299"/>
                </a:lnTo>
                <a:lnTo>
                  <a:pt x="667162" y="2006599"/>
                </a:lnTo>
                <a:lnTo>
                  <a:pt x="676427" y="1993899"/>
                </a:lnTo>
                <a:lnTo>
                  <a:pt x="685354" y="1981199"/>
                </a:lnTo>
                <a:lnTo>
                  <a:pt x="693865" y="1968499"/>
                </a:lnTo>
                <a:lnTo>
                  <a:pt x="701880" y="1955799"/>
                </a:lnTo>
                <a:lnTo>
                  <a:pt x="708962" y="1955799"/>
                </a:lnTo>
                <a:lnTo>
                  <a:pt x="715737" y="1943099"/>
                </a:lnTo>
                <a:lnTo>
                  <a:pt x="722288" y="1930399"/>
                </a:lnTo>
                <a:lnTo>
                  <a:pt x="741408" y="1892299"/>
                </a:lnTo>
                <a:lnTo>
                  <a:pt x="747877" y="1879599"/>
                </a:lnTo>
                <a:lnTo>
                  <a:pt x="754531" y="1866899"/>
                </a:lnTo>
                <a:lnTo>
                  <a:pt x="761451" y="1854199"/>
                </a:lnTo>
                <a:close/>
              </a:path>
              <a:path w="1161415" h="2057400">
                <a:moveTo>
                  <a:pt x="1055726" y="1828799"/>
                </a:moveTo>
                <a:lnTo>
                  <a:pt x="793607" y="1828799"/>
                </a:lnTo>
                <a:lnTo>
                  <a:pt x="799245" y="1841499"/>
                </a:lnTo>
                <a:lnTo>
                  <a:pt x="802825" y="1854199"/>
                </a:lnTo>
                <a:lnTo>
                  <a:pt x="808758" y="1854199"/>
                </a:lnTo>
                <a:lnTo>
                  <a:pt x="819988" y="1879599"/>
                </a:lnTo>
                <a:lnTo>
                  <a:pt x="827088" y="1892299"/>
                </a:lnTo>
                <a:lnTo>
                  <a:pt x="836381" y="1904999"/>
                </a:lnTo>
                <a:lnTo>
                  <a:pt x="848768" y="1904999"/>
                </a:lnTo>
                <a:lnTo>
                  <a:pt x="845931" y="1917699"/>
                </a:lnTo>
                <a:lnTo>
                  <a:pt x="843901" y="1930399"/>
                </a:lnTo>
                <a:lnTo>
                  <a:pt x="842623" y="1943099"/>
                </a:lnTo>
                <a:lnTo>
                  <a:pt x="842042" y="1955799"/>
                </a:lnTo>
                <a:lnTo>
                  <a:pt x="842103" y="1968499"/>
                </a:lnTo>
                <a:lnTo>
                  <a:pt x="845587" y="2006599"/>
                </a:lnTo>
                <a:lnTo>
                  <a:pt x="852865" y="2044699"/>
                </a:lnTo>
                <a:lnTo>
                  <a:pt x="882026" y="2044699"/>
                </a:lnTo>
                <a:lnTo>
                  <a:pt x="886227" y="2019299"/>
                </a:lnTo>
                <a:lnTo>
                  <a:pt x="882869" y="2019299"/>
                </a:lnTo>
                <a:lnTo>
                  <a:pt x="879567" y="2006599"/>
                </a:lnTo>
                <a:lnTo>
                  <a:pt x="879053" y="1981199"/>
                </a:lnTo>
                <a:lnTo>
                  <a:pt x="883559" y="1968499"/>
                </a:lnTo>
                <a:lnTo>
                  <a:pt x="891472" y="1968499"/>
                </a:lnTo>
                <a:lnTo>
                  <a:pt x="901982" y="1955799"/>
                </a:lnTo>
                <a:lnTo>
                  <a:pt x="914281" y="1943099"/>
                </a:lnTo>
                <a:lnTo>
                  <a:pt x="1013020" y="1943099"/>
                </a:lnTo>
                <a:lnTo>
                  <a:pt x="1025084" y="1930399"/>
                </a:lnTo>
                <a:lnTo>
                  <a:pt x="1035435" y="1930399"/>
                </a:lnTo>
                <a:lnTo>
                  <a:pt x="1043665" y="1917699"/>
                </a:lnTo>
                <a:lnTo>
                  <a:pt x="1049365" y="1904999"/>
                </a:lnTo>
                <a:lnTo>
                  <a:pt x="1052126" y="1892299"/>
                </a:lnTo>
                <a:lnTo>
                  <a:pt x="1049225" y="1879599"/>
                </a:lnTo>
                <a:lnTo>
                  <a:pt x="1042924" y="1866899"/>
                </a:lnTo>
                <a:lnTo>
                  <a:pt x="1036992" y="1854199"/>
                </a:lnTo>
                <a:lnTo>
                  <a:pt x="1035196" y="1841499"/>
                </a:lnTo>
                <a:lnTo>
                  <a:pt x="1043103" y="1841499"/>
                </a:lnTo>
                <a:lnTo>
                  <a:pt x="1055726" y="1828799"/>
                </a:lnTo>
                <a:close/>
              </a:path>
              <a:path w="1161415" h="2057400">
                <a:moveTo>
                  <a:pt x="1074250" y="1765299"/>
                </a:moveTo>
                <a:lnTo>
                  <a:pt x="417773" y="1765299"/>
                </a:lnTo>
                <a:lnTo>
                  <a:pt x="433031" y="1777999"/>
                </a:lnTo>
                <a:lnTo>
                  <a:pt x="453697" y="1777999"/>
                </a:lnTo>
                <a:lnTo>
                  <a:pt x="463003" y="1790699"/>
                </a:lnTo>
                <a:lnTo>
                  <a:pt x="470474" y="1790699"/>
                </a:lnTo>
                <a:lnTo>
                  <a:pt x="476640" y="1803399"/>
                </a:lnTo>
                <a:lnTo>
                  <a:pt x="482036" y="1816099"/>
                </a:lnTo>
                <a:lnTo>
                  <a:pt x="487193" y="1828799"/>
                </a:lnTo>
                <a:lnTo>
                  <a:pt x="492644" y="1841499"/>
                </a:lnTo>
                <a:lnTo>
                  <a:pt x="498921" y="1854199"/>
                </a:lnTo>
                <a:lnTo>
                  <a:pt x="768719" y="1854199"/>
                </a:lnTo>
                <a:lnTo>
                  <a:pt x="776418" y="1841499"/>
                </a:lnTo>
                <a:lnTo>
                  <a:pt x="784628" y="1828799"/>
                </a:lnTo>
                <a:lnTo>
                  <a:pt x="1069077" y="1828799"/>
                </a:lnTo>
                <a:lnTo>
                  <a:pt x="1079166" y="1816099"/>
                </a:lnTo>
                <a:lnTo>
                  <a:pt x="1074250" y="1765299"/>
                </a:lnTo>
                <a:close/>
              </a:path>
              <a:path w="1161415" h="2057400">
                <a:moveTo>
                  <a:pt x="1005642" y="1295399"/>
                </a:moveTo>
                <a:lnTo>
                  <a:pt x="482569" y="1295399"/>
                </a:lnTo>
                <a:lnTo>
                  <a:pt x="489252" y="1308099"/>
                </a:lnTo>
                <a:lnTo>
                  <a:pt x="496195" y="1320799"/>
                </a:lnTo>
                <a:lnTo>
                  <a:pt x="503083" y="1333499"/>
                </a:lnTo>
                <a:lnTo>
                  <a:pt x="520252" y="1371599"/>
                </a:lnTo>
                <a:lnTo>
                  <a:pt x="525621" y="1396999"/>
                </a:lnTo>
                <a:lnTo>
                  <a:pt x="525533" y="1409699"/>
                </a:lnTo>
                <a:lnTo>
                  <a:pt x="515635" y="1422399"/>
                </a:lnTo>
                <a:lnTo>
                  <a:pt x="502118" y="1422399"/>
                </a:lnTo>
                <a:lnTo>
                  <a:pt x="489581" y="1435099"/>
                </a:lnTo>
                <a:lnTo>
                  <a:pt x="431682" y="1435099"/>
                </a:lnTo>
                <a:lnTo>
                  <a:pt x="429209" y="1447799"/>
                </a:lnTo>
                <a:lnTo>
                  <a:pt x="433758" y="1460499"/>
                </a:lnTo>
                <a:lnTo>
                  <a:pt x="440327" y="1460499"/>
                </a:lnTo>
                <a:lnTo>
                  <a:pt x="447462" y="1473199"/>
                </a:lnTo>
                <a:lnTo>
                  <a:pt x="453711" y="1473199"/>
                </a:lnTo>
                <a:lnTo>
                  <a:pt x="457618" y="1485899"/>
                </a:lnTo>
                <a:lnTo>
                  <a:pt x="457732" y="1498599"/>
                </a:lnTo>
                <a:lnTo>
                  <a:pt x="449594" y="1498599"/>
                </a:lnTo>
                <a:lnTo>
                  <a:pt x="439770" y="1511299"/>
                </a:lnTo>
                <a:lnTo>
                  <a:pt x="431204" y="1523999"/>
                </a:lnTo>
                <a:lnTo>
                  <a:pt x="426843" y="1536699"/>
                </a:lnTo>
                <a:lnTo>
                  <a:pt x="426119" y="1549399"/>
                </a:lnTo>
                <a:lnTo>
                  <a:pt x="425288" y="1549399"/>
                </a:lnTo>
                <a:lnTo>
                  <a:pt x="420905" y="1562099"/>
                </a:lnTo>
                <a:lnTo>
                  <a:pt x="413635" y="1574799"/>
                </a:lnTo>
                <a:lnTo>
                  <a:pt x="404784" y="1587499"/>
                </a:lnTo>
                <a:lnTo>
                  <a:pt x="395654" y="1600199"/>
                </a:lnTo>
                <a:lnTo>
                  <a:pt x="387551" y="1612899"/>
                </a:lnTo>
                <a:lnTo>
                  <a:pt x="381779" y="1625599"/>
                </a:lnTo>
                <a:lnTo>
                  <a:pt x="379641" y="1625599"/>
                </a:lnTo>
                <a:lnTo>
                  <a:pt x="386815" y="1638299"/>
                </a:lnTo>
                <a:lnTo>
                  <a:pt x="395178" y="1650999"/>
                </a:lnTo>
                <a:lnTo>
                  <a:pt x="390424" y="1663699"/>
                </a:lnTo>
                <a:lnTo>
                  <a:pt x="385387" y="1663699"/>
                </a:lnTo>
                <a:lnTo>
                  <a:pt x="380663" y="1676399"/>
                </a:lnTo>
                <a:lnTo>
                  <a:pt x="376847" y="1689099"/>
                </a:lnTo>
                <a:lnTo>
                  <a:pt x="374535" y="1714499"/>
                </a:lnTo>
                <a:lnTo>
                  <a:pt x="375607" y="1727199"/>
                </a:lnTo>
                <a:lnTo>
                  <a:pt x="379138" y="1739899"/>
                </a:lnTo>
                <a:lnTo>
                  <a:pt x="385847" y="1752599"/>
                </a:lnTo>
                <a:lnTo>
                  <a:pt x="396452" y="1752599"/>
                </a:lnTo>
                <a:lnTo>
                  <a:pt x="411670" y="1765299"/>
                </a:lnTo>
                <a:lnTo>
                  <a:pt x="1032637" y="1765299"/>
                </a:lnTo>
                <a:lnTo>
                  <a:pt x="1018443" y="1752599"/>
                </a:lnTo>
                <a:lnTo>
                  <a:pt x="994635" y="1739899"/>
                </a:lnTo>
                <a:lnTo>
                  <a:pt x="1057189" y="1676399"/>
                </a:lnTo>
                <a:lnTo>
                  <a:pt x="1147997" y="1676399"/>
                </a:lnTo>
                <a:lnTo>
                  <a:pt x="1149566" y="1663699"/>
                </a:lnTo>
                <a:lnTo>
                  <a:pt x="1151480" y="1650999"/>
                </a:lnTo>
                <a:lnTo>
                  <a:pt x="1153577" y="1650999"/>
                </a:lnTo>
                <a:lnTo>
                  <a:pt x="1155697" y="1638299"/>
                </a:lnTo>
                <a:lnTo>
                  <a:pt x="1157677" y="1625599"/>
                </a:lnTo>
                <a:lnTo>
                  <a:pt x="1159356" y="1612899"/>
                </a:lnTo>
                <a:lnTo>
                  <a:pt x="1160574" y="1600199"/>
                </a:lnTo>
                <a:lnTo>
                  <a:pt x="1161169" y="1600199"/>
                </a:lnTo>
                <a:lnTo>
                  <a:pt x="1157605" y="1562099"/>
                </a:lnTo>
                <a:lnTo>
                  <a:pt x="1142514" y="1523999"/>
                </a:lnTo>
                <a:lnTo>
                  <a:pt x="1121146" y="1485899"/>
                </a:lnTo>
                <a:lnTo>
                  <a:pt x="1096499" y="1447799"/>
                </a:lnTo>
                <a:lnTo>
                  <a:pt x="1087850" y="1435099"/>
                </a:lnTo>
                <a:lnTo>
                  <a:pt x="489581" y="1435099"/>
                </a:lnTo>
                <a:lnTo>
                  <a:pt x="438398" y="1422399"/>
                </a:lnTo>
                <a:lnTo>
                  <a:pt x="1079089" y="1422399"/>
                </a:lnTo>
                <a:lnTo>
                  <a:pt x="1061485" y="1396999"/>
                </a:lnTo>
                <a:lnTo>
                  <a:pt x="1052769" y="1384299"/>
                </a:lnTo>
                <a:lnTo>
                  <a:pt x="1027718" y="1346199"/>
                </a:lnTo>
                <a:lnTo>
                  <a:pt x="1012565" y="1308099"/>
                </a:lnTo>
                <a:lnTo>
                  <a:pt x="1005642" y="1295399"/>
                </a:lnTo>
                <a:close/>
              </a:path>
              <a:path w="1161415" h="2057400">
                <a:moveTo>
                  <a:pt x="1147997" y="1676399"/>
                </a:moveTo>
                <a:lnTo>
                  <a:pt x="1068984" y="1676399"/>
                </a:lnTo>
                <a:lnTo>
                  <a:pt x="1083481" y="1689099"/>
                </a:lnTo>
                <a:lnTo>
                  <a:pt x="1097679" y="1701799"/>
                </a:lnTo>
                <a:lnTo>
                  <a:pt x="1108575" y="1701799"/>
                </a:lnTo>
                <a:lnTo>
                  <a:pt x="1113167" y="1714499"/>
                </a:lnTo>
                <a:lnTo>
                  <a:pt x="1113438" y="1727199"/>
                </a:lnTo>
                <a:lnTo>
                  <a:pt x="1113934" y="1739899"/>
                </a:lnTo>
                <a:lnTo>
                  <a:pt x="1117898" y="1739899"/>
                </a:lnTo>
                <a:lnTo>
                  <a:pt x="1128572" y="1752599"/>
                </a:lnTo>
                <a:lnTo>
                  <a:pt x="1137061" y="1739899"/>
                </a:lnTo>
                <a:lnTo>
                  <a:pt x="1146968" y="1727199"/>
                </a:lnTo>
                <a:lnTo>
                  <a:pt x="1146537" y="1714499"/>
                </a:lnTo>
                <a:lnTo>
                  <a:pt x="1146933" y="1689099"/>
                </a:lnTo>
                <a:lnTo>
                  <a:pt x="1147997" y="1676399"/>
                </a:lnTo>
                <a:close/>
              </a:path>
              <a:path w="1161415" h="2057400">
                <a:moveTo>
                  <a:pt x="332691" y="1409699"/>
                </a:moveTo>
                <a:lnTo>
                  <a:pt x="273845" y="1409699"/>
                </a:lnTo>
                <a:lnTo>
                  <a:pt x="280470" y="1422399"/>
                </a:lnTo>
                <a:lnTo>
                  <a:pt x="288769" y="1422399"/>
                </a:lnTo>
                <a:lnTo>
                  <a:pt x="299998" y="1435099"/>
                </a:lnTo>
                <a:lnTo>
                  <a:pt x="315413" y="1435099"/>
                </a:lnTo>
                <a:lnTo>
                  <a:pt x="323278" y="1422399"/>
                </a:lnTo>
                <a:lnTo>
                  <a:pt x="332691" y="1409699"/>
                </a:lnTo>
                <a:close/>
              </a:path>
              <a:path w="1161415" h="2057400">
                <a:moveTo>
                  <a:pt x="443148" y="1308099"/>
                </a:moveTo>
                <a:lnTo>
                  <a:pt x="194131" y="1308099"/>
                </a:lnTo>
                <a:lnTo>
                  <a:pt x="198499" y="1320799"/>
                </a:lnTo>
                <a:lnTo>
                  <a:pt x="199551" y="1333499"/>
                </a:lnTo>
                <a:lnTo>
                  <a:pt x="193848" y="1346199"/>
                </a:lnTo>
                <a:lnTo>
                  <a:pt x="186318" y="1358899"/>
                </a:lnTo>
                <a:lnTo>
                  <a:pt x="179498" y="1371599"/>
                </a:lnTo>
                <a:lnTo>
                  <a:pt x="175921" y="1384299"/>
                </a:lnTo>
                <a:lnTo>
                  <a:pt x="180392" y="1396999"/>
                </a:lnTo>
                <a:lnTo>
                  <a:pt x="190789" y="1409699"/>
                </a:lnTo>
                <a:lnTo>
                  <a:pt x="215779" y="1409699"/>
                </a:lnTo>
                <a:lnTo>
                  <a:pt x="225251" y="1396999"/>
                </a:lnTo>
                <a:lnTo>
                  <a:pt x="365860" y="1396999"/>
                </a:lnTo>
                <a:lnTo>
                  <a:pt x="373393" y="1384299"/>
                </a:lnTo>
                <a:lnTo>
                  <a:pt x="378728" y="1371599"/>
                </a:lnTo>
                <a:lnTo>
                  <a:pt x="383187" y="1358899"/>
                </a:lnTo>
                <a:lnTo>
                  <a:pt x="388093" y="1346199"/>
                </a:lnTo>
                <a:lnTo>
                  <a:pt x="394769" y="1346199"/>
                </a:lnTo>
                <a:lnTo>
                  <a:pt x="403105" y="1333499"/>
                </a:lnTo>
                <a:lnTo>
                  <a:pt x="412769" y="1333499"/>
                </a:lnTo>
                <a:lnTo>
                  <a:pt x="423553" y="1320799"/>
                </a:lnTo>
                <a:lnTo>
                  <a:pt x="435247" y="1320799"/>
                </a:lnTo>
                <a:lnTo>
                  <a:pt x="443148" y="1308099"/>
                </a:lnTo>
                <a:close/>
              </a:path>
              <a:path w="1161415" h="2057400">
                <a:moveTo>
                  <a:pt x="365860" y="1396999"/>
                </a:moveTo>
                <a:lnTo>
                  <a:pt x="260596" y="1396999"/>
                </a:lnTo>
                <a:lnTo>
                  <a:pt x="267639" y="1409699"/>
                </a:lnTo>
                <a:lnTo>
                  <a:pt x="353828" y="1409699"/>
                </a:lnTo>
                <a:lnTo>
                  <a:pt x="365860" y="1396999"/>
                </a:lnTo>
                <a:close/>
              </a:path>
              <a:path w="1161415" h="2057400">
                <a:moveTo>
                  <a:pt x="556114" y="1155699"/>
                </a:moveTo>
                <a:lnTo>
                  <a:pt x="227512" y="1155699"/>
                </a:lnTo>
                <a:lnTo>
                  <a:pt x="233600" y="1168399"/>
                </a:lnTo>
                <a:lnTo>
                  <a:pt x="235843" y="1181099"/>
                </a:lnTo>
                <a:lnTo>
                  <a:pt x="229241" y="1219199"/>
                </a:lnTo>
                <a:lnTo>
                  <a:pt x="216241" y="1257299"/>
                </a:lnTo>
                <a:lnTo>
                  <a:pt x="197376" y="1295399"/>
                </a:lnTo>
                <a:lnTo>
                  <a:pt x="191244" y="1308099"/>
                </a:lnTo>
                <a:lnTo>
                  <a:pt x="451690" y="1308099"/>
                </a:lnTo>
                <a:lnTo>
                  <a:pt x="462314" y="1295399"/>
                </a:lnTo>
                <a:lnTo>
                  <a:pt x="1005642" y="1295399"/>
                </a:lnTo>
                <a:lnTo>
                  <a:pt x="999239" y="1282699"/>
                </a:lnTo>
                <a:lnTo>
                  <a:pt x="995183" y="1269999"/>
                </a:lnTo>
                <a:lnTo>
                  <a:pt x="991322" y="1257299"/>
                </a:lnTo>
                <a:lnTo>
                  <a:pt x="983805" y="1231899"/>
                </a:lnTo>
                <a:lnTo>
                  <a:pt x="979961" y="1219199"/>
                </a:lnTo>
                <a:lnTo>
                  <a:pt x="975934" y="1206499"/>
                </a:lnTo>
                <a:lnTo>
                  <a:pt x="971630" y="1193799"/>
                </a:lnTo>
                <a:lnTo>
                  <a:pt x="966954" y="1181099"/>
                </a:lnTo>
                <a:lnTo>
                  <a:pt x="564649" y="1181099"/>
                </a:lnTo>
                <a:lnTo>
                  <a:pt x="561115" y="1168399"/>
                </a:lnTo>
                <a:lnTo>
                  <a:pt x="558335" y="1168399"/>
                </a:lnTo>
                <a:lnTo>
                  <a:pt x="556114" y="1155699"/>
                </a:lnTo>
                <a:close/>
              </a:path>
              <a:path w="1161415" h="2057400">
                <a:moveTo>
                  <a:pt x="469680" y="723899"/>
                </a:moveTo>
                <a:lnTo>
                  <a:pt x="45963" y="723899"/>
                </a:lnTo>
                <a:lnTo>
                  <a:pt x="39501" y="736599"/>
                </a:lnTo>
                <a:lnTo>
                  <a:pt x="33688" y="736599"/>
                </a:lnTo>
                <a:lnTo>
                  <a:pt x="21457" y="774699"/>
                </a:lnTo>
                <a:lnTo>
                  <a:pt x="19278" y="800099"/>
                </a:lnTo>
                <a:lnTo>
                  <a:pt x="20057" y="812799"/>
                </a:lnTo>
                <a:lnTo>
                  <a:pt x="21486" y="825499"/>
                </a:lnTo>
                <a:lnTo>
                  <a:pt x="23155" y="838199"/>
                </a:lnTo>
                <a:lnTo>
                  <a:pt x="24655" y="850899"/>
                </a:lnTo>
                <a:lnTo>
                  <a:pt x="25577" y="863599"/>
                </a:lnTo>
                <a:lnTo>
                  <a:pt x="25511" y="876299"/>
                </a:lnTo>
                <a:lnTo>
                  <a:pt x="24048" y="888999"/>
                </a:lnTo>
                <a:lnTo>
                  <a:pt x="15616" y="901699"/>
                </a:lnTo>
                <a:lnTo>
                  <a:pt x="6346" y="901699"/>
                </a:lnTo>
                <a:lnTo>
                  <a:pt x="0" y="914399"/>
                </a:lnTo>
                <a:lnTo>
                  <a:pt x="7942" y="927099"/>
                </a:lnTo>
                <a:lnTo>
                  <a:pt x="16371" y="927099"/>
                </a:lnTo>
                <a:lnTo>
                  <a:pt x="26427" y="939799"/>
                </a:lnTo>
                <a:lnTo>
                  <a:pt x="55978" y="939799"/>
                </a:lnTo>
                <a:lnTo>
                  <a:pt x="48129" y="990599"/>
                </a:lnTo>
                <a:lnTo>
                  <a:pt x="39783" y="1003299"/>
                </a:lnTo>
                <a:lnTo>
                  <a:pt x="35296" y="1015999"/>
                </a:lnTo>
                <a:lnTo>
                  <a:pt x="37663" y="1015999"/>
                </a:lnTo>
                <a:lnTo>
                  <a:pt x="44131" y="1028699"/>
                </a:lnTo>
                <a:lnTo>
                  <a:pt x="53494" y="1028699"/>
                </a:lnTo>
                <a:lnTo>
                  <a:pt x="64542" y="1041399"/>
                </a:lnTo>
                <a:lnTo>
                  <a:pt x="86860" y="1041399"/>
                </a:lnTo>
                <a:lnTo>
                  <a:pt x="95714" y="1054099"/>
                </a:lnTo>
                <a:lnTo>
                  <a:pt x="101419" y="1066799"/>
                </a:lnTo>
                <a:lnTo>
                  <a:pt x="102768" y="1079499"/>
                </a:lnTo>
                <a:lnTo>
                  <a:pt x="101957" y="1092199"/>
                </a:lnTo>
                <a:lnTo>
                  <a:pt x="101199" y="1104899"/>
                </a:lnTo>
                <a:lnTo>
                  <a:pt x="100559" y="1117599"/>
                </a:lnTo>
                <a:lnTo>
                  <a:pt x="100104" y="1130299"/>
                </a:lnTo>
                <a:lnTo>
                  <a:pt x="100013" y="1155699"/>
                </a:lnTo>
                <a:lnTo>
                  <a:pt x="100510" y="1168399"/>
                </a:lnTo>
                <a:lnTo>
                  <a:pt x="101456" y="1181099"/>
                </a:lnTo>
                <a:lnTo>
                  <a:pt x="102917" y="1193799"/>
                </a:lnTo>
                <a:lnTo>
                  <a:pt x="127220" y="1193799"/>
                </a:lnTo>
                <a:lnTo>
                  <a:pt x="135341" y="1181099"/>
                </a:lnTo>
                <a:lnTo>
                  <a:pt x="143688" y="1181099"/>
                </a:lnTo>
                <a:lnTo>
                  <a:pt x="152589" y="1168399"/>
                </a:lnTo>
                <a:lnTo>
                  <a:pt x="162371" y="1168399"/>
                </a:lnTo>
                <a:lnTo>
                  <a:pt x="173360" y="1155699"/>
                </a:lnTo>
                <a:lnTo>
                  <a:pt x="556114" y="1155699"/>
                </a:lnTo>
                <a:lnTo>
                  <a:pt x="554256" y="1142999"/>
                </a:lnTo>
                <a:lnTo>
                  <a:pt x="426960" y="1142999"/>
                </a:lnTo>
                <a:lnTo>
                  <a:pt x="419409" y="1130299"/>
                </a:lnTo>
                <a:lnTo>
                  <a:pt x="410254" y="1130299"/>
                </a:lnTo>
                <a:lnTo>
                  <a:pt x="408306" y="1117599"/>
                </a:lnTo>
                <a:lnTo>
                  <a:pt x="407881" y="1104899"/>
                </a:lnTo>
                <a:lnTo>
                  <a:pt x="408806" y="1092199"/>
                </a:lnTo>
                <a:lnTo>
                  <a:pt x="410909" y="1092199"/>
                </a:lnTo>
                <a:lnTo>
                  <a:pt x="414018" y="1079499"/>
                </a:lnTo>
                <a:lnTo>
                  <a:pt x="417960" y="1054099"/>
                </a:lnTo>
                <a:lnTo>
                  <a:pt x="422563" y="1041399"/>
                </a:lnTo>
                <a:lnTo>
                  <a:pt x="427656" y="1028699"/>
                </a:lnTo>
                <a:lnTo>
                  <a:pt x="438616" y="1003299"/>
                </a:lnTo>
                <a:lnTo>
                  <a:pt x="444140" y="977899"/>
                </a:lnTo>
                <a:lnTo>
                  <a:pt x="449464" y="965199"/>
                </a:lnTo>
                <a:lnTo>
                  <a:pt x="454414" y="952499"/>
                </a:lnTo>
                <a:lnTo>
                  <a:pt x="458819" y="927099"/>
                </a:lnTo>
                <a:lnTo>
                  <a:pt x="462505" y="914399"/>
                </a:lnTo>
                <a:lnTo>
                  <a:pt x="465302" y="901699"/>
                </a:lnTo>
                <a:lnTo>
                  <a:pt x="467853" y="876299"/>
                </a:lnTo>
                <a:lnTo>
                  <a:pt x="469731" y="863599"/>
                </a:lnTo>
                <a:lnTo>
                  <a:pt x="471015" y="838199"/>
                </a:lnTo>
                <a:lnTo>
                  <a:pt x="471787" y="825499"/>
                </a:lnTo>
                <a:lnTo>
                  <a:pt x="472129" y="800099"/>
                </a:lnTo>
                <a:lnTo>
                  <a:pt x="472122" y="787399"/>
                </a:lnTo>
                <a:lnTo>
                  <a:pt x="471846" y="774699"/>
                </a:lnTo>
                <a:lnTo>
                  <a:pt x="471382" y="761999"/>
                </a:lnTo>
                <a:lnTo>
                  <a:pt x="469680" y="723899"/>
                </a:lnTo>
                <a:close/>
              </a:path>
              <a:path w="1161415" h="2057400">
                <a:moveTo>
                  <a:pt x="587325" y="1104899"/>
                </a:moveTo>
                <a:lnTo>
                  <a:pt x="581628" y="1104899"/>
                </a:lnTo>
                <a:lnTo>
                  <a:pt x="580533" y="1117599"/>
                </a:lnTo>
                <a:lnTo>
                  <a:pt x="576837" y="1117599"/>
                </a:lnTo>
                <a:lnTo>
                  <a:pt x="575960" y="1130299"/>
                </a:lnTo>
                <a:lnTo>
                  <a:pt x="576623" y="1142999"/>
                </a:lnTo>
                <a:lnTo>
                  <a:pt x="577550" y="1155699"/>
                </a:lnTo>
                <a:lnTo>
                  <a:pt x="577462" y="1168399"/>
                </a:lnTo>
                <a:lnTo>
                  <a:pt x="575083" y="1181099"/>
                </a:lnTo>
                <a:lnTo>
                  <a:pt x="966954" y="1181099"/>
                </a:lnTo>
                <a:lnTo>
                  <a:pt x="961813" y="1168399"/>
                </a:lnTo>
                <a:lnTo>
                  <a:pt x="612074" y="1168399"/>
                </a:lnTo>
                <a:lnTo>
                  <a:pt x="607574" y="1155699"/>
                </a:lnTo>
                <a:lnTo>
                  <a:pt x="603544" y="1155699"/>
                </a:lnTo>
                <a:lnTo>
                  <a:pt x="599948" y="1142999"/>
                </a:lnTo>
                <a:lnTo>
                  <a:pt x="596755" y="1130299"/>
                </a:lnTo>
                <a:lnTo>
                  <a:pt x="593930" y="1130299"/>
                </a:lnTo>
                <a:lnTo>
                  <a:pt x="589248" y="1117599"/>
                </a:lnTo>
                <a:lnTo>
                  <a:pt x="587325" y="1104899"/>
                </a:lnTo>
                <a:close/>
              </a:path>
              <a:path w="1161415" h="2057400">
                <a:moveTo>
                  <a:pt x="798886" y="1015999"/>
                </a:moveTo>
                <a:lnTo>
                  <a:pt x="698250" y="1015999"/>
                </a:lnTo>
                <a:lnTo>
                  <a:pt x="685892" y="1028699"/>
                </a:lnTo>
                <a:lnTo>
                  <a:pt x="672748" y="1041399"/>
                </a:lnTo>
                <a:lnTo>
                  <a:pt x="658781" y="1054099"/>
                </a:lnTo>
                <a:lnTo>
                  <a:pt x="659877" y="1066799"/>
                </a:lnTo>
                <a:lnTo>
                  <a:pt x="662259" y="1079499"/>
                </a:lnTo>
                <a:lnTo>
                  <a:pt x="665359" y="1092199"/>
                </a:lnTo>
                <a:lnTo>
                  <a:pt x="668612" y="1104899"/>
                </a:lnTo>
                <a:lnTo>
                  <a:pt x="671448" y="1117599"/>
                </a:lnTo>
                <a:lnTo>
                  <a:pt x="673302" y="1130299"/>
                </a:lnTo>
                <a:lnTo>
                  <a:pt x="673606" y="1130299"/>
                </a:lnTo>
                <a:lnTo>
                  <a:pt x="671792" y="1142999"/>
                </a:lnTo>
                <a:lnTo>
                  <a:pt x="667295" y="1142999"/>
                </a:lnTo>
                <a:lnTo>
                  <a:pt x="659545" y="1155699"/>
                </a:lnTo>
                <a:lnTo>
                  <a:pt x="650817" y="1155699"/>
                </a:lnTo>
                <a:lnTo>
                  <a:pt x="642793" y="1168399"/>
                </a:lnTo>
                <a:lnTo>
                  <a:pt x="961813" y="1168399"/>
                </a:lnTo>
                <a:lnTo>
                  <a:pt x="956111" y="1155699"/>
                </a:lnTo>
                <a:lnTo>
                  <a:pt x="949754" y="1142999"/>
                </a:lnTo>
                <a:lnTo>
                  <a:pt x="942649" y="1130299"/>
                </a:lnTo>
                <a:lnTo>
                  <a:pt x="934700" y="1117599"/>
                </a:lnTo>
                <a:lnTo>
                  <a:pt x="925813" y="1117599"/>
                </a:lnTo>
                <a:lnTo>
                  <a:pt x="915894" y="1104899"/>
                </a:lnTo>
                <a:lnTo>
                  <a:pt x="904849" y="1092199"/>
                </a:lnTo>
                <a:lnTo>
                  <a:pt x="871998" y="1092199"/>
                </a:lnTo>
                <a:lnTo>
                  <a:pt x="867787" y="1079499"/>
                </a:lnTo>
                <a:lnTo>
                  <a:pt x="867918" y="1079499"/>
                </a:lnTo>
                <a:lnTo>
                  <a:pt x="870888" y="1066799"/>
                </a:lnTo>
                <a:lnTo>
                  <a:pt x="878823" y="1066799"/>
                </a:lnTo>
                <a:lnTo>
                  <a:pt x="882991" y="1054099"/>
                </a:lnTo>
                <a:lnTo>
                  <a:pt x="889732" y="1054099"/>
                </a:lnTo>
                <a:lnTo>
                  <a:pt x="891508" y="1041399"/>
                </a:lnTo>
                <a:lnTo>
                  <a:pt x="889878" y="1041399"/>
                </a:lnTo>
                <a:lnTo>
                  <a:pt x="885673" y="1028699"/>
                </a:lnTo>
                <a:lnTo>
                  <a:pt x="804441" y="1028699"/>
                </a:lnTo>
                <a:lnTo>
                  <a:pt x="798886" y="1015999"/>
                </a:lnTo>
                <a:close/>
              </a:path>
              <a:path w="1161415" h="2057400">
                <a:moveTo>
                  <a:pt x="548901" y="1117599"/>
                </a:moveTo>
                <a:lnTo>
                  <a:pt x="456646" y="1117599"/>
                </a:lnTo>
                <a:lnTo>
                  <a:pt x="436724" y="1142999"/>
                </a:lnTo>
                <a:lnTo>
                  <a:pt x="552565" y="1142999"/>
                </a:lnTo>
                <a:lnTo>
                  <a:pt x="550845" y="1130299"/>
                </a:lnTo>
                <a:lnTo>
                  <a:pt x="548901" y="1117599"/>
                </a:lnTo>
                <a:close/>
              </a:path>
              <a:path w="1161415" h="2057400">
                <a:moveTo>
                  <a:pt x="534956" y="1092199"/>
                </a:moveTo>
                <a:lnTo>
                  <a:pt x="501742" y="1092199"/>
                </a:lnTo>
                <a:lnTo>
                  <a:pt x="488959" y="1104899"/>
                </a:lnTo>
                <a:lnTo>
                  <a:pt x="473992" y="1117599"/>
                </a:lnTo>
                <a:lnTo>
                  <a:pt x="546535" y="1117599"/>
                </a:lnTo>
                <a:lnTo>
                  <a:pt x="543553" y="1104899"/>
                </a:lnTo>
                <a:lnTo>
                  <a:pt x="539759" y="1104899"/>
                </a:lnTo>
                <a:lnTo>
                  <a:pt x="534956" y="1092199"/>
                </a:lnTo>
                <a:close/>
              </a:path>
              <a:path w="1161415" h="2057400">
                <a:moveTo>
                  <a:pt x="773313" y="1003299"/>
                </a:moveTo>
                <a:lnTo>
                  <a:pt x="720756" y="1003299"/>
                </a:lnTo>
                <a:lnTo>
                  <a:pt x="709859" y="1015999"/>
                </a:lnTo>
                <a:lnTo>
                  <a:pt x="780285" y="1015999"/>
                </a:lnTo>
                <a:lnTo>
                  <a:pt x="773313" y="1003299"/>
                </a:lnTo>
                <a:close/>
              </a:path>
              <a:path w="1161415" h="2057400">
                <a:moveTo>
                  <a:pt x="469097" y="711199"/>
                </a:moveTo>
                <a:lnTo>
                  <a:pt x="60306" y="711199"/>
                </a:lnTo>
                <a:lnTo>
                  <a:pt x="52942" y="723899"/>
                </a:lnTo>
                <a:lnTo>
                  <a:pt x="469279" y="723899"/>
                </a:lnTo>
                <a:lnTo>
                  <a:pt x="469097" y="711199"/>
                </a:lnTo>
                <a:close/>
              </a:path>
              <a:path w="1161415" h="2057400">
                <a:moveTo>
                  <a:pt x="476033" y="685799"/>
                </a:moveTo>
                <a:lnTo>
                  <a:pt x="111548" y="685799"/>
                </a:lnTo>
                <a:lnTo>
                  <a:pt x="105183" y="698499"/>
                </a:lnTo>
                <a:lnTo>
                  <a:pt x="90971" y="698499"/>
                </a:lnTo>
                <a:lnTo>
                  <a:pt x="83387" y="711199"/>
                </a:lnTo>
                <a:lnTo>
                  <a:pt x="469711" y="711199"/>
                </a:lnTo>
                <a:lnTo>
                  <a:pt x="470671" y="698499"/>
                </a:lnTo>
                <a:lnTo>
                  <a:pt x="476033" y="685799"/>
                </a:lnTo>
                <a:close/>
              </a:path>
              <a:path w="1161415" h="2057400">
                <a:moveTo>
                  <a:pt x="581273" y="304799"/>
                </a:moveTo>
                <a:lnTo>
                  <a:pt x="177740" y="304799"/>
                </a:lnTo>
                <a:lnTo>
                  <a:pt x="172281" y="317499"/>
                </a:lnTo>
                <a:lnTo>
                  <a:pt x="166379" y="330199"/>
                </a:lnTo>
                <a:lnTo>
                  <a:pt x="160519" y="342899"/>
                </a:lnTo>
                <a:lnTo>
                  <a:pt x="160362" y="355599"/>
                </a:lnTo>
                <a:lnTo>
                  <a:pt x="158252" y="368299"/>
                </a:lnTo>
                <a:lnTo>
                  <a:pt x="159339" y="380999"/>
                </a:lnTo>
                <a:lnTo>
                  <a:pt x="162511" y="393699"/>
                </a:lnTo>
                <a:lnTo>
                  <a:pt x="167432" y="406399"/>
                </a:lnTo>
                <a:lnTo>
                  <a:pt x="173767" y="419099"/>
                </a:lnTo>
                <a:lnTo>
                  <a:pt x="181182" y="419099"/>
                </a:lnTo>
                <a:lnTo>
                  <a:pt x="189340" y="431799"/>
                </a:lnTo>
                <a:lnTo>
                  <a:pt x="206549" y="444499"/>
                </a:lnTo>
                <a:lnTo>
                  <a:pt x="214930" y="457199"/>
                </a:lnTo>
                <a:lnTo>
                  <a:pt x="222714" y="469899"/>
                </a:lnTo>
                <a:lnTo>
                  <a:pt x="229566" y="482599"/>
                </a:lnTo>
                <a:lnTo>
                  <a:pt x="235152" y="482599"/>
                </a:lnTo>
                <a:lnTo>
                  <a:pt x="239137" y="495299"/>
                </a:lnTo>
                <a:lnTo>
                  <a:pt x="241185" y="507999"/>
                </a:lnTo>
                <a:lnTo>
                  <a:pt x="240961" y="520699"/>
                </a:lnTo>
                <a:lnTo>
                  <a:pt x="233225" y="533399"/>
                </a:lnTo>
                <a:lnTo>
                  <a:pt x="224259" y="546099"/>
                </a:lnTo>
                <a:lnTo>
                  <a:pt x="219161" y="558799"/>
                </a:lnTo>
                <a:lnTo>
                  <a:pt x="218306" y="571499"/>
                </a:lnTo>
                <a:lnTo>
                  <a:pt x="216602" y="584199"/>
                </a:lnTo>
                <a:lnTo>
                  <a:pt x="213139" y="596899"/>
                </a:lnTo>
                <a:lnTo>
                  <a:pt x="207007" y="609599"/>
                </a:lnTo>
                <a:lnTo>
                  <a:pt x="197295" y="609599"/>
                </a:lnTo>
                <a:lnTo>
                  <a:pt x="183093" y="622299"/>
                </a:lnTo>
                <a:lnTo>
                  <a:pt x="140574" y="622299"/>
                </a:lnTo>
                <a:lnTo>
                  <a:pt x="133914" y="634999"/>
                </a:lnTo>
                <a:lnTo>
                  <a:pt x="130679" y="647699"/>
                </a:lnTo>
                <a:lnTo>
                  <a:pt x="128985" y="660399"/>
                </a:lnTo>
                <a:lnTo>
                  <a:pt x="126093" y="660399"/>
                </a:lnTo>
                <a:lnTo>
                  <a:pt x="122134" y="673099"/>
                </a:lnTo>
                <a:lnTo>
                  <a:pt x="117242" y="685799"/>
                </a:lnTo>
                <a:lnTo>
                  <a:pt x="480505" y="685799"/>
                </a:lnTo>
                <a:lnTo>
                  <a:pt x="489323" y="647699"/>
                </a:lnTo>
                <a:lnTo>
                  <a:pt x="493167" y="584199"/>
                </a:lnTo>
                <a:lnTo>
                  <a:pt x="493216" y="571499"/>
                </a:lnTo>
                <a:lnTo>
                  <a:pt x="493051" y="558799"/>
                </a:lnTo>
                <a:lnTo>
                  <a:pt x="492746" y="546099"/>
                </a:lnTo>
                <a:lnTo>
                  <a:pt x="492021" y="507999"/>
                </a:lnTo>
                <a:lnTo>
                  <a:pt x="491750" y="495299"/>
                </a:lnTo>
                <a:lnTo>
                  <a:pt x="491769" y="457199"/>
                </a:lnTo>
                <a:lnTo>
                  <a:pt x="492209" y="444499"/>
                </a:lnTo>
                <a:lnTo>
                  <a:pt x="493036" y="419099"/>
                </a:lnTo>
                <a:lnTo>
                  <a:pt x="494326" y="406399"/>
                </a:lnTo>
                <a:lnTo>
                  <a:pt x="496886" y="393699"/>
                </a:lnTo>
                <a:lnTo>
                  <a:pt x="500345" y="380999"/>
                </a:lnTo>
                <a:lnTo>
                  <a:pt x="504602" y="380999"/>
                </a:lnTo>
                <a:lnTo>
                  <a:pt x="509557" y="368299"/>
                </a:lnTo>
                <a:lnTo>
                  <a:pt x="515108" y="368299"/>
                </a:lnTo>
                <a:lnTo>
                  <a:pt x="521155" y="355599"/>
                </a:lnTo>
                <a:lnTo>
                  <a:pt x="527597" y="355599"/>
                </a:lnTo>
                <a:lnTo>
                  <a:pt x="541264" y="342899"/>
                </a:lnTo>
                <a:lnTo>
                  <a:pt x="555303" y="342899"/>
                </a:lnTo>
                <a:lnTo>
                  <a:pt x="562211" y="330199"/>
                </a:lnTo>
                <a:lnTo>
                  <a:pt x="568908" y="330199"/>
                </a:lnTo>
                <a:lnTo>
                  <a:pt x="575296" y="317499"/>
                </a:lnTo>
                <a:lnTo>
                  <a:pt x="581273" y="304799"/>
                </a:lnTo>
                <a:close/>
              </a:path>
              <a:path w="1161415" h="2057400">
                <a:moveTo>
                  <a:pt x="675417" y="165099"/>
                </a:moveTo>
                <a:lnTo>
                  <a:pt x="160369" y="165099"/>
                </a:lnTo>
                <a:lnTo>
                  <a:pt x="162728" y="177799"/>
                </a:lnTo>
                <a:lnTo>
                  <a:pt x="166032" y="190499"/>
                </a:lnTo>
                <a:lnTo>
                  <a:pt x="174031" y="215899"/>
                </a:lnTo>
                <a:lnTo>
                  <a:pt x="178008" y="228599"/>
                </a:lnTo>
                <a:lnTo>
                  <a:pt x="181491" y="241299"/>
                </a:lnTo>
                <a:lnTo>
                  <a:pt x="184120" y="253999"/>
                </a:lnTo>
                <a:lnTo>
                  <a:pt x="185537" y="279399"/>
                </a:lnTo>
                <a:lnTo>
                  <a:pt x="185382" y="292099"/>
                </a:lnTo>
                <a:lnTo>
                  <a:pt x="182268" y="304799"/>
                </a:lnTo>
                <a:lnTo>
                  <a:pt x="585619" y="304799"/>
                </a:lnTo>
                <a:lnTo>
                  <a:pt x="592868" y="292099"/>
                </a:lnTo>
                <a:lnTo>
                  <a:pt x="602619" y="279399"/>
                </a:lnTo>
                <a:lnTo>
                  <a:pt x="614467" y="279399"/>
                </a:lnTo>
                <a:lnTo>
                  <a:pt x="628010" y="266699"/>
                </a:lnTo>
                <a:lnTo>
                  <a:pt x="642846" y="253999"/>
                </a:lnTo>
                <a:lnTo>
                  <a:pt x="658570" y="253999"/>
                </a:lnTo>
                <a:lnTo>
                  <a:pt x="674781" y="241299"/>
                </a:lnTo>
                <a:lnTo>
                  <a:pt x="672686" y="241299"/>
                </a:lnTo>
                <a:lnTo>
                  <a:pt x="674053" y="228599"/>
                </a:lnTo>
                <a:lnTo>
                  <a:pt x="678400" y="215899"/>
                </a:lnTo>
                <a:lnTo>
                  <a:pt x="685250" y="203199"/>
                </a:lnTo>
                <a:lnTo>
                  <a:pt x="694121" y="203199"/>
                </a:lnTo>
                <a:lnTo>
                  <a:pt x="686046" y="190499"/>
                </a:lnTo>
                <a:lnTo>
                  <a:pt x="680591" y="177799"/>
                </a:lnTo>
                <a:lnTo>
                  <a:pt x="675417" y="165099"/>
                </a:lnTo>
                <a:close/>
              </a:path>
              <a:path w="1161415" h="2057400">
                <a:moveTo>
                  <a:pt x="259360" y="139699"/>
                </a:moveTo>
                <a:lnTo>
                  <a:pt x="174016" y="139699"/>
                </a:lnTo>
                <a:lnTo>
                  <a:pt x="163980" y="152399"/>
                </a:lnTo>
                <a:lnTo>
                  <a:pt x="159312" y="165099"/>
                </a:lnTo>
                <a:lnTo>
                  <a:pt x="551935" y="165099"/>
                </a:lnTo>
                <a:lnTo>
                  <a:pt x="546481" y="152399"/>
                </a:lnTo>
                <a:lnTo>
                  <a:pt x="272348" y="152399"/>
                </a:lnTo>
                <a:lnTo>
                  <a:pt x="259360" y="139699"/>
                </a:lnTo>
                <a:close/>
              </a:path>
              <a:path w="1161415" h="2057400">
                <a:moveTo>
                  <a:pt x="656558" y="152399"/>
                </a:moveTo>
                <a:lnTo>
                  <a:pt x="593470" y="152399"/>
                </a:lnTo>
                <a:lnTo>
                  <a:pt x="586906" y="165099"/>
                </a:lnTo>
                <a:lnTo>
                  <a:pt x="668185" y="165099"/>
                </a:lnTo>
                <a:lnTo>
                  <a:pt x="656558" y="152399"/>
                </a:lnTo>
                <a:close/>
              </a:path>
              <a:path w="1161415" h="2057400">
                <a:moveTo>
                  <a:pt x="557360" y="88899"/>
                </a:moveTo>
                <a:lnTo>
                  <a:pt x="334215" y="88899"/>
                </a:lnTo>
                <a:lnTo>
                  <a:pt x="324161" y="101599"/>
                </a:lnTo>
                <a:lnTo>
                  <a:pt x="316106" y="114299"/>
                </a:lnTo>
                <a:lnTo>
                  <a:pt x="309163" y="114299"/>
                </a:lnTo>
                <a:lnTo>
                  <a:pt x="302440" y="126999"/>
                </a:lnTo>
                <a:lnTo>
                  <a:pt x="295049" y="139699"/>
                </a:lnTo>
                <a:lnTo>
                  <a:pt x="286102" y="139699"/>
                </a:lnTo>
                <a:lnTo>
                  <a:pt x="272348" y="152399"/>
                </a:lnTo>
                <a:lnTo>
                  <a:pt x="546481" y="152399"/>
                </a:lnTo>
                <a:lnTo>
                  <a:pt x="544534" y="139699"/>
                </a:lnTo>
                <a:lnTo>
                  <a:pt x="546117" y="114299"/>
                </a:lnTo>
                <a:lnTo>
                  <a:pt x="553015" y="101599"/>
                </a:lnTo>
                <a:lnTo>
                  <a:pt x="557360" y="88899"/>
                </a:lnTo>
                <a:close/>
              </a:path>
              <a:path w="1161415" h="2057400">
                <a:moveTo>
                  <a:pt x="510362" y="12699"/>
                </a:moveTo>
                <a:lnTo>
                  <a:pt x="419515" y="12699"/>
                </a:lnTo>
                <a:lnTo>
                  <a:pt x="409166" y="25399"/>
                </a:lnTo>
                <a:lnTo>
                  <a:pt x="400259" y="38099"/>
                </a:lnTo>
                <a:lnTo>
                  <a:pt x="399354" y="50799"/>
                </a:lnTo>
                <a:lnTo>
                  <a:pt x="399275" y="63499"/>
                </a:lnTo>
                <a:lnTo>
                  <a:pt x="398233" y="76199"/>
                </a:lnTo>
                <a:lnTo>
                  <a:pt x="394442" y="88899"/>
                </a:lnTo>
                <a:lnTo>
                  <a:pt x="556707" y="88899"/>
                </a:lnTo>
                <a:lnTo>
                  <a:pt x="540803" y="50799"/>
                </a:lnTo>
                <a:lnTo>
                  <a:pt x="521617" y="25399"/>
                </a:lnTo>
                <a:lnTo>
                  <a:pt x="510362" y="12699"/>
                </a:lnTo>
                <a:close/>
              </a:path>
              <a:path w="1161415" h="2057400">
                <a:moveTo>
                  <a:pt x="486045" y="0"/>
                </a:moveTo>
                <a:lnTo>
                  <a:pt x="440700" y="0"/>
                </a:lnTo>
                <a:lnTo>
                  <a:pt x="430346" y="12699"/>
                </a:lnTo>
                <a:lnTo>
                  <a:pt x="498403" y="12699"/>
                </a:lnTo>
                <a:lnTo>
                  <a:pt x="486045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423"/>
          <p:cNvSpPr/>
          <p:nvPr/>
        </p:nvSpPr>
        <p:spPr>
          <a:xfrm>
            <a:off x="6991452" y="3836979"/>
            <a:ext cx="1161415" cy="2069464"/>
          </a:xfrm>
          <a:custGeom>
            <a:avLst/>
            <a:gdLst/>
            <a:ahLst/>
            <a:cxnLst/>
            <a:rect l="l" t="t" r="r" b="b"/>
            <a:pathLst>
              <a:path w="1161415" h="2069464">
                <a:moveTo>
                  <a:pt x="525027" y="1873364"/>
                </a:moveTo>
                <a:lnTo>
                  <a:pt x="528037" y="1873593"/>
                </a:lnTo>
                <a:lnTo>
                  <a:pt x="516085" y="1870631"/>
                </a:lnTo>
                <a:lnTo>
                  <a:pt x="487193" y="1832872"/>
                </a:lnTo>
                <a:lnTo>
                  <a:pt x="482036" y="1820764"/>
                </a:lnTo>
                <a:lnTo>
                  <a:pt x="476640" y="1809113"/>
                </a:lnTo>
                <a:lnTo>
                  <a:pt x="440116" y="1782413"/>
                </a:lnTo>
                <a:lnTo>
                  <a:pt x="433031" y="1781554"/>
                </a:lnTo>
                <a:lnTo>
                  <a:pt x="417773" y="1775729"/>
                </a:lnTo>
                <a:lnTo>
                  <a:pt x="411670" y="1764967"/>
                </a:lnTo>
                <a:lnTo>
                  <a:pt x="396452" y="1762577"/>
                </a:lnTo>
                <a:lnTo>
                  <a:pt x="385847" y="1755853"/>
                </a:lnTo>
                <a:lnTo>
                  <a:pt x="379138" y="1745578"/>
                </a:lnTo>
                <a:lnTo>
                  <a:pt x="375607" y="1732536"/>
                </a:lnTo>
                <a:lnTo>
                  <a:pt x="374535" y="1717513"/>
                </a:lnTo>
                <a:lnTo>
                  <a:pt x="376847" y="1698239"/>
                </a:lnTo>
                <a:lnTo>
                  <a:pt x="380663" y="1683597"/>
                </a:lnTo>
                <a:lnTo>
                  <a:pt x="385387" y="1672391"/>
                </a:lnTo>
                <a:lnTo>
                  <a:pt x="390424" y="1663426"/>
                </a:lnTo>
                <a:lnTo>
                  <a:pt x="395178" y="1655509"/>
                </a:lnTo>
                <a:lnTo>
                  <a:pt x="386815" y="1647283"/>
                </a:lnTo>
                <a:lnTo>
                  <a:pt x="379641" y="1637043"/>
                </a:lnTo>
                <a:lnTo>
                  <a:pt x="381779" y="1625325"/>
                </a:lnTo>
                <a:lnTo>
                  <a:pt x="387551" y="1614545"/>
                </a:lnTo>
                <a:lnTo>
                  <a:pt x="395654" y="1604312"/>
                </a:lnTo>
                <a:lnTo>
                  <a:pt x="404784" y="1594236"/>
                </a:lnTo>
                <a:lnTo>
                  <a:pt x="413635" y="1583925"/>
                </a:lnTo>
                <a:lnTo>
                  <a:pt x="420905" y="1572989"/>
                </a:lnTo>
                <a:lnTo>
                  <a:pt x="425288" y="1561036"/>
                </a:lnTo>
                <a:lnTo>
                  <a:pt x="425675" y="1557274"/>
                </a:lnTo>
                <a:lnTo>
                  <a:pt x="426119" y="1551254"/>
                </a:lnTo>
                <a:lnTo>
                  <a:pt x="426843" y="1542263"/>
                </a:lnTo>
                <a:lnTo>
                  <a:pt x="431204" y="1528238"/>
                </a:lnTo>
                <a:lnTo>
                  <a:pt x="439770" y="1517998"/>
                </a:lnTo>
                <a:lnTo>
                  <a:pt x="449594" y="1509449"/>
                </a:lnTo>
                <a:lnTo>
                  <a:pt x="457732" y="1500501"/>
                </a:lnTo>
                <a:lnTo>
                  <a:pt x="457618" y="1488435"/>
                </a:lnTo>
                <a:lnTo>
                  <a:pt x="453711" y="1480515"/>
                </a:lnTo>
                <a:lnTo>
                  <a:pt x="447462" y="1475172"/>
                </a:lnTo>
                <a:lnTo>
                  <a:pt x="440327" y="1470835"/>
                </a:lnTo>
                <a:lnTo>
                  <a:pt x="433758" y="1465933"/>
                </a:lnTo>
                <a:lnTo>
                  <a:pt x="429209" y="1458898"/>
                </a:lnTo>
                <a:lnTo>
                  <a:pt x="431682" y="1442480"/>
                </a:lnTo>
                <a:lnTo>
                  <a:pt x="438398" y="1433329"/>
                </a:lnTo>
                <a:lnTo>
                  <a:pt x="489581" y="1435265"/>
                </a:lnTo>
                <a:lnTo>
                  <a:pt x="502118" y="1431484"/>
                </a:lnTo>
                <a:lnTo>
                  <a:pt x="515635" y="1426777"/>
                </a:lnTo>
                <a:lnTo>
                  <a:pt x="525533" y="1418392"/>
                </a:lnTo>
                <a:lnTo>
                  <a:pt x="525621" y="1408148"/>
                </a:lnTo>
                <a:lnTo>
                  <a:pt x="523755" y="1395624"/>
                </a:lnTo>
                <a:lnTo>
                  <a:pt x="509599" y="1351521"/>
                </a:lnTo>
                <a:lnTo>
                  <a:pt x="489252" y="1312596"/>
                </a:lnTo>
                <a:lnTo>
                  <a:pt x="476465" y="1299035"/>
                </a:lnTo>
                <a:lnTo>
                  <a:pt x="462314" y="1300690"/>
                </a:lnTo>
                <a:lnTo>
                  <a:pt x="451690" y="1307450"/>
                </a:lnTo>
                <a:lnTo>
                  <a:pt x="443148" y="1316488"/>
                </a:lnTo>
                <a:lnTo>
                  <a:pt x="435247" y="1324980"/>
                </a:lnTo>
                <a:lnTo>
                  <a:pt x="423553" y="1332440"/>
                </a:lnTo>
                <a:lnTo>
                  <a:pt x="388093" y="1357552"/>
                </a:lnTo>
                <a:lnTo>
                  <a:pt x="378728" y="1381755"/>
                </a:lnTo>
                <a:lnTo>
                  <a:pt x="373393" y="1393610"/>
                </a:lnTo>
                <a:lnTo>
                  <a:pt x="365860" y="1403730"/>
                </a:lnTo>
                <a:lnTo>
                  <a:pt x="353828" y="1409698"/>
                </a:lnTo>
                <a:lnTo>
                  <a:pt x="342736" y="1413987"/>
                </a:lnTo>
                <a:lnTo>
                  <a:pt x="332691" y="1420446"/>
                </a:lnTo>
                <a:lnTo>
                  <a:pt x="323278" y="1430047"/>
                </a:lnTo>
                <a:lnTo>
                  <a:pt x="315413" y="1439104"/>
                </a:lnTo>
                <a:lnTo>
                  <a:pt x="299998" y="1437539"/>
                </a:lnTo>
                <a:lnTo>
                  <a:pt x="288769" y="1433337"/>
                </a:lnTo>
                <a:lnTo>
                  <a:pt x="280470" y="1427353"/>
                </a:lnTo>
                <a:lnTo>
                  <a:pt x="273845" y="1420443"/>
                </a:lnTo>
                <a:lnTo>
                  <a:pt x="267639" y="1413461"/>
                </a:lnTo>
                <a:lnTo>
                  <a:pt x="260596" y="1407263"/>
                </a:lnTo>
                <a:lnTo>
                  <a:pt x="251462" y="1402703"/>
                </a:lnTo>
                <a:lnTo>
                  <a:pt x="236074" y="1403193"/>
                </a:lnTo>
                <a:lnTo>
                  <a:pt x="225251" y="1407173"/>
                </a:lnTo>
                <a:lnTo>
                  <a:pt x="215779" y="1411501"/>
                </a:lnTo>
                <a:lnTo>
                  <a:pt x="204445" y="1413035"/>
                </a:lnTo>
                <a:lnTo>
                  <a:pt x="190789" y="1409400"/>
                </a:lnTo>
                <a:lnTo>
                  <a:pt x="180392" y="1401256"/>
                </a:lnTo>
                <a:lnTo>
                  <a:pt x="175921" y="1389357"/>
                </a:lnTo>
                <a:lnTo>
                  <a:pt x="179498" y="1375775"/>
                </a:lnTo>
                <a:lnTo>
                  <a:pt x="186318" y="1365014"/>
                </a:lnTo>
                <a:lnTo>
                  <a:pt x="193848" y="1355174"/>
                </a:lnTo>
                <a:lnTo>
                  <a:pt x="199551" y="1344353"/>
                </a:lnTo>
                <a:lnTo>
                  <a:pt x="198499" y="1330142"/>
                </a:lnTo>
                <a:lnTo>
                  <a:pt x="194131" y="1320016"/>
                </a:lnTo>
                <a:lnTo>
                  <a:pt x="191244" y="1309306"/>
                </a:lnTo>
                <a:lnTo>
                  <a:pt x="197376" y="1297606"/>
                </a:lnTo>
                <a:lnTo>
                  <a:pt x="206539" y="1288936"/>
                </a:lnTo>
                <a:lnTo>
                  <a:pt x="211385" y="1276947"/>
                </a:lnTo>
                <a:lnTo>
                  <a:pt x="225332" y="1240797"/>
                </a:lnTo>
                <a:lnTo>
                  <a:pt x="235843" y="1184490"/>
                </a:lnTo>
                <a:lnTo>
                  <a:pt x="233600" y="1170920"/>
                </a:lnTo>
                <a:lnTo>
                  <a:pt x="227512" y="1162372"/>
                </a:lnTo>
                <a:lnTo>
                  <a:pt x="216845" y="1157738"/>
                </a:lnTo>
                <a:lnTo>
                  <a:pt x="200270" y="1157331"/>
                </a:lnTo>
                <a:lnTo>
                  <a:pt x="185884" y="1159150"/>
                </a:lnTo>
                <a:lnTo>
                  <a:pt x="143688" y="1181925"/>
                </a:lnTo>
                <a:lnTo>
                  <a:pt x="127220" y="1197881"/>
                </a:lnTo>
                <a:lnTo>
                  <a:pt x="102917" y="1199541"/>
                </a:lnTo>
                <a:lnTo>
                  <a:pt x="101456" y="1185318"/>
                </a:lnTo>
                <a:lnTo>
                  <a:pt x="100510" y="1171372"/>
                </a:lnTo>
                <a:lnTo>
                  <a:pt x="100013" y="1157739"/>
                </a:lnTo>
                <a:lnTo>
                  <a:pt x="99900" y="1144455"/>
                </a:lnTo>
                <a:lnTo>
                  <a:pt x="100104" y="1131557"/>
                </a:lnTo>
                <a:lnTo>
                  <a:pt x="100559" y="1119082"/>
                </a:lnTo>
                <a:lnTo>
                  <a:pt x="101199" y="1107068"/>
                </a:lnTo>
                <a:lnTo>
                  <a:pt x="101957" y="1095550"/>
                </a:lnTo>
                <a:lnTo>
                  <a:pt x="102768" y="1084565"/>
                </a:lnTo>
                <a:lnTo>
                  <a:pt x="101419" y="1070723"/>
                </a:lnTo>
                <a:lnTo>
                  <a:pt x="64542" y="1041927"/>
                </a:lnTo>
                <a:lnTo>
                  <a:pt x="53494" y="1037649"/>
                </a:lnTo>
                <a:lnTo>
                  <a:pt x="44131" y="1033052"/>
                </a:lnTo>
                <a:lnTo>
                  <a:pt x="37663" y="1027391"/>
                </a:lnTo>
                <a:lnTo>
                  <a:pt x="35296" y="1019922"/>
                </a:lnTo>
                <a:lnTo>
                  <a:pt x="39783" y="1007359"/>
                </a:lnTo>
                <a:lnTo>
                  <a:pt x="48129" y="997981"/>
                </a:lnTo>
                <a:lnTo>
                  <a:pt x="55978" y="948017"/>
                </a:lnTo>
                <a:lnTo>
                  <a:pt x="16371" y="937443"/>
                </a:lnTo>
                <a:lnTo>
                  <a:pt x="0" y="923349"/>
                </a:lnTo>
                <a:lnTo>
                  <a:pt x="6346" y="912648"/>
                </a:lnTo>
                <a:lnTo>
                  <a:pt x="15616" y="903286"/>
                </a:lnTo>
                <a:lnTo>
                  <a:pt x="24048" y="893357"/>
                </a:lnTo>
                <a:lnTo>
                  <a:pt x="25511" y="878667"/>
                </a:lnTo>
                <a:lnTo>
                  <a:pt x="25577" y="865185"/>
                </a:lnTo>
                <a:lnTo>
                  <a:pt x="24655" y="852634"/>
                </a:lnTo>
                <a:lnTo>
                  <a:pt x="23155" y="840737"/>
                </a:lnTo>
                <a:lnTo>
                  <a:pt x="21486" y="829216"/>
                </a:lnTo>
                <a:lnTo>
                  <a:pt x="20057" y="817793"/>
                </a:lnTo>
                <a:lnTo>
                  <a:pt x="19278" y="806192"/>
                </a:lnTo>
                <a:lnTo>
                  <a:pt x="19557" y="794135"/>
                </a:lnTo>
                <a:lnTo>
                  <a:pt x="21457" y="779060"/>
                </a:lnTo>
                <a:lnTo>
                  <a:pt x="39501" y="738368"/>
                </a:lnTo>
                <a:lnTo>
                  <a:pt x="75660" y="714519"/>
                </a:lnTo>
                <a:lnTo>
                  <a:pt x="83387" y="711069"/>
                </a:lnTo>
                <a:lnTo>
                  <a:pt x="90971" y="707527"/>
                </a:lnTo>
                <a:lnTo>
                  <a:pt x="122134" y="680446"/>
                </a:lnTo>
                <a:lnTo>
                  <a:pt x="130679" y="648488"/>
                </a:lnTo>
                <a:lnTo>
                  <a:pt x="133914" y="636360"/>
                </a:lnTo>
                <a:lnTo>
                  <a:pt x="140574" y="629983"/>
                </a:lnTo>
                <a:lnTo>
                  <a:pt x="149741" y="627593"/>
                </a:lnTo>
                <a:lnTo>
                  <a:pt x="160496" y="627427"/>
                </a:lnTo>
                <a:lnTo>
                  <a:pt x="171919" y="627723"/>
                </a:lnTo>
                <a:lnTo>
                  <a:pt x="183093" y="626716"/>
                </a:lnTo>
                <a:lnTo>
                  <a:pt x="213139" y="601487"/>
                </a:lnTo>
                <a:lnTo>
                  <a:pt x="219161" y="562942"/>
                </a:lnTo>
                <a:lnTo>
                  <a:pt x="224259" y="547179"/>
                </a:lnTo>
                <a:lnTo>
                  <a:pt x="233225" y="538706"/>
                </a:lnTo>
                <a:lnTo>
                  <a:pt x="240961" y="532262"/>
                </a:lnTo>
                <a:lnTo>
                  <a:pt x="241185" y="517961"/>
                </a:lnTo>
                <a:lnTo>
                  <a:pt x="222714" y="472397"/>
                </a:lnTo>
                <a:lnTo>
                  <a:pt x="197908" y="445225"/>
                </a:lnTo>
                <a:lnTo>
                  <a:pt x="189340" y="436505"/>
                </a:lnTo>
                <a:lnTo>
                  <a:pt x="162511" y="398345"/>
                </a:lnTo>
                <a:lnTo>
                  <a:pt x="158252" y="374683"/>
                </a:lnTo>
                <a:lnTo>
                  <a:pt x="160362" y="359381"/>
                </a:lnTo>
                <a:lnTo>
                  <a:pt x="160519" y="349655"/>
                </a:lnTo>
                <a:lnTo>
                  <a:pt x="166379" y="337286"/>
                </a:lnTo>
                <a:lnTo>
                  <a:pt x="172281" y="326128"/>
                </a:lnTo>
                <a:lnTo>
                  <a:pt x="177740" y="315363"/>
                </a:lnTo>
                <a:lnTo>
                  <a:pt x="182268" y="304171"/>
                </a:lnTo>
                <a:lnTo>
                  <a:pt x="185382" y="291733"/>
                </a:lnTo>
                <a:lnTo>
                  <a:pt x="185537" y="278802"/>
                </a:lnTo>
                <a:lnTo>
                  <a:pt x="184120" y="265260"/>
                </a:lnTo>
                <a:lnTo>
                  <a:pt x="174031" y="223681"/>
                </a:lnTo>
                <a:lnTo>
                  <a:pt x="166032" y="197884"/>
                </a:lnTo>
                <a:lnTo>
                  <a:pt x="162728" y="186378"/>
                </a:lnTo>
                <a:lnTo>
                  <a:pt x="160369" y="176162"/>
                </a:lnTo>
                <a:lnTo>
                  <a:pt x="159312" y="167508"/>
                </a:lnTo>
                <a:lnTo>
                  <a:pt x="163980" y="153288"/>
                </a:lnTo>
                <a:lnTo>
                  <a:pt x="174016" y="144773"/>
                </a:lnTo>
                <a:lnTo>
                  <a:pt x="187068" y="140771"/>
                </a:lnTo>
                <a:lnTo>
                  <a:pt x="200780" y="140091"/>
                </a:lnTo>
                <a:lnTo>
                  <a:pt x="217792" y="141375"/>
                </a:lnTo>
                <a:lnTo>
                  <a:pt x="230145" y="142320"/>
                </a:lnTo>
                <a:lnTo>
                  <a:pt x="240245" y="143093"/>
                </a:lnTo>
                <a:lnTo>
                  <a:pt x="248279" y="145394"/>
                </a:lnTo>
                <a:lnTo>
                  <a:pt x="259360" y="149355"/>
                </a:lnTo>
                <a:lnTo>
                  <a:pt x="272348" y="151977"/>
                </a:lnTo>
                <a:lnTo>
                  <a:pt x="309163" y="125700"/>
                </a:lnTo>
                <a:lnTo>
                  <a:pt x="316106" y="115119"/>
                </a:lnTo>
                <a:lnTo>
                  <a:pt x="324161" y="105309"/>
                </a:lnTo>
                <a:lnTo>
                  <a:pt x="334215" y="97450"/>
                </a:lnTo>
                <a:lnTo>
                  <a:pt x="347159" y="92723"/>
                </a:lnTo>
                <a:lnTo>
                  <a:pt x="363151" y="93893"/>
                </a:lnTo>
                <a:lnTo>
                  <a:pt x="372310" y="95601"/>
                </a:lnTo>
                <a:lnTo>
                  <a:pt x="377369" y="97100"/>
                </a:lnTo>
                <a:lnTo>
                  <a:pt x="381059" y="97645"/>
                </a:lnTo>
                <a:lnTo>
                  <a:pt x="399354" y="54667"/>
                </a:lnTo>
                <a:lnTo>
                  <a:pt x="400259" y="43263"/>
                </a:lnTo>
                <a:lnTo>
                  <a:pt x="409166" y="34457"/>
                </a:lnTo>
                <a:lnTo>
                  <a:pt x="419515" y="23942"/>
                </a:lnTo>
                <a:lnTo>
                  <a:pt x="430346" y="13504"/>
                </a:lnTo>
                <a:lnTo>
                  <a:pt x="440700" y="4928"/>
                </a:lnTo>
                <a:lnTo>
                  <a:pt x="449618" y="0"/>
                </a:lnTo>
                <a:lnTo>
                  <a:pt x="461349" y="1635"/>
                </a:lnTo>
                <a:lnTo>
                  <a:pt x="498403" y="16615"/>
                </a:lnTo>
                <a:lnTo>
                  <a:pt x="531865" y="43121"/>
                </a:lnTo>
                <a:lnTo>
                  <a:pt x="553527" y="76543"/>
                </a:lnTo>
                <a:lnTo>
                  <a:pt x="557360" y="100390"/>
                </a:lnTo>
                <a:lnTo>
                  <a:pt x="553015" y="111880"/>
                </a:lnTo>
                <a:lnTo>
                  <a:pt x="546117" y="122190"/>
                </a:lnTo>
                <a:lnTo>
                  <a:pt x="544534" y="141562"/>
                </a:lnTo>
                <a:lnTo>
                  <a:pt x="546481" y="155585"/>
                </a:lnTo>
                <a:lnTo>
                  <a:pt x="551935" y="164900"/>
                </a:lnTo>
                <a:lnTo>
                  <a:pt x="560870" y="170144"/>
                </a:lnTo>
                <a:lnTo>
                  <a:pt x="577096" y="169546"/>
                </a:lnTo>
                <a:lnTo>
                  <a:pt x="586906" y="165070"/>
                </a:lnTo>
                <a:lnTo>
                  <a:pt x="593470" y="159257"/>
                </a:lnTo>
                <a:lnTo>
                  <a:pt x="599956" y="154650"/>
                </a:lnTo>
                <a:lnTo>
                  <a:pt x="617069" y="156377"/>
                </a:lnTo>
                <a:lnTo>
                  <a:pt x="627309" y="159662"/>
                </a:lnTo>
                <a:lnTo>
                  <a:pt x="646254" y="162203"/>
                </a:lnTo>
                <a:lnTo>
                  <a:pt x="656558" y="163391"/>
                </a:lnTo>
                <a:lnTo>
                  <a:pt x="668185" y="167487"/>
                </a:lnTo>
                <a:lnTo>
                  <a:pt x="675417" y="175917"/>
                </a:lnTo>
                <a:lnTo>
                  <a:pt x="680591" y="186407"/>
                </a:lnTo>
                <a:lnTo>
                  <a:pt x="686046" y="196685"/>
                </a:lnTo>
                <a:lnTo>
                  <a:pt x="694121" y="204478"/>
                </a:lnTo>
                <a:lnTo>
                  <a:pt x="685250" y="213243"/>
                </a:lnTo>
                <a:lnTo>
                  <a:pt x="678400" y="221912"/>
                </a:lnTo>
                <a:lnTo>
                  <a:pt x="674053" y="230983"/>
                </a:lnTo>
                <a:lnTo>
                  <a:pt x="672686" y="240958"/>
                </a:lnTo>
                <a:lnTo>
                  <a:pt x="674781" y="252335"/>
                </a:lnTo>
                <a:lnTo>
                  <a:pt x="658570" y="255137"/>
                </a:lnTo>
                <a:lnTo>
                  <a:pt x="614467" y="279024"/>
                </a:lnTo>
                <a:lnTo>
                  <a:pt x="585619" y="305544"/>
                </a:lnTo>
                <a:lnTo>
                  <a:pt x="575296" y="321658"/>
                </a:lnTo>
                <a:lnTo>
                  <a:pt x="568908" y="330863"/>
                </a:lnTo>
                <a:lnTo>
                  <a:pt x="534334" y="357356"/>
                </a:lnTo>
                <a:lnTo>
                  <a:pt x="527597" y="361017"/>
                </a:lnTo>
                <a:lnTo>
                  <a:pt x="521155" y="364889"/>
                </a:lnTo>
                <a:lnTo>
                  <a:pt x="496886" y="398758"/>
                </a:lnTo>
                <a:lnTo>
                  <a:pt x="492209" y="447755"/>
                </a:lnTo>
                <a:lnTo>
                  <a:pt x="491641" y="483163"/>
                </a:lnTo>
                <a:lnTo>
                  <a:pt x="491750" y="500253"/>
                </a:lnTo>
                <a:lnTo>
                  <a:pt x="492021" y="516936"/>
                </a:lnTo>
                <a:lnTo>
                  <a:pt x="492378" y="533212"/>
                </a:lnTo>
                <a:lnTo>
                  <a:pt x="492746" y="549082"/>
                </a:lnTo>
                <a:lnTo>
                  <a:pt x="493051" y="564547"/>
                </a:lnTo>
                <a:lnTo>
                  <a:pt x="493216" y="579609"/>
                </a:lnTo>
                <a:lnTo>
                  <a:pt x="493167" y="594268"/>
                </a:lnTo>
                <a:lnTo>
                  <a:pt x="492828" y="608525"/>
                </a:lnTo>
                <a:lnTo>
                  <a:pt x="489323" y="648896"/>
                </a:lnTo>
                <a:lnTo>
                  <a:pt x="476033" y="697161"/>
                </a:lnTo>
                <a:lnTo>
                  <a:pt x="470671" y="708241"/>
                </a:lnTo>
                <a:lnTo>
                  <a:pt x="469711" y="710572"/>
                </a:lnTo>
                <a:lnTo>
                  <a:pt x="469214" y="714433"/>
                </a:lnTo>
                <a:lnTo>
                  <a:pt x="469097" y="719778"/>
                </a:lnTo>
                <a:lnTo>
                  <a:pt x="469279" y="726559"/>
                </a:lnTo>
                <a:lnTo>
                  <a:pt x="469680" y="734730"/>
                </a:lnTo>
                <a:lnTo>
                  <a:pt x="470218" y="744244"/>
                </a:lnTo>
                <a:lnTo>
                  <a:pt x="470813" y="755054"/>
                </a:lnTo>
                <a:lnTo>
                  <a:pt x="471382" y="767114"/>
                </a:lnTo>
                <a:lnTo>
                  <a:pt x="471846" y="780376"/>
                </a:lnTo>
                <a:lnTo>
                  <a:pt x="472122" y="794794"/>
                </a:lnTo>
                <a:lnTo>
                  <a:pt x="472129" y="810321"/>
                </a:lnTo>
                <a:lnTo>
                  <a:pt x="471787" y="826911"/>
                </a:lnTo>
                <a:lnTo>
                  <a:pt x="467853" y="882584"/>
                </a:lnTo>
                <a:lnTo>
                  <a:pt x="458819" y="936280"/>
                </a:lnTo>
                <a:lnTo>
                  <a:pt x="444140" y="987071"/>
                </a:lnTo>
                <a:lnTo>
                  <a:pt x="427656" y="1035852"/>
                </a:lnTo>
                <a:lnTo>
                  <a:pt x="422563" y="1051087"/>
                </a:lnTo>
                <a:lnTo>
                  <a:pt x="410909" y="1091982"/>
                </a:lnTo>
                <a:lnTo>
                  <a:pt x="407881" y="1113998"/>
                </a:lnTo>
                <a:lnTo>
                  <a:pt x="408306" y="1123060"/>
                </a:lnTo>
                <a:lnTo>
                  <a:pt x="436724" y="1143953"/>
                </a:lnTo>
                <a:lnTo>
                  <a:pt x="456646" y="1128751"/>
                </a:lnTo>
                <a:lnTo>
                  <a:pt x="473992" y="1116855"/>
                </a:lnTo>
                <a:lnTo>
                  <a:pt x="488959" y="1108020"/>
                </a:lnTo>
                <a:lnTo>
                  <a:pt x="501742" y="1102005"/>
                </a:lnTo>
                <a:lnTo>
                  <a:pt x="512538" y="1098565"/>
                </a:lnTo>
                <a:lnTo>
                  <a:pt x="521541" y="1097457"/>
                </a:lnTo>
                <a:lnTo>
                  <a:pt x="528948" y="1098438"/>
                </a:lnTo>
                <a:lnTo>
                  <a:pt x="550845" y="1134568"/>
                </a:lnTo>
                <a:lnTo>
                  <a:pt x="554256" y="1152293"/>
                </a:lnTo>
                <a:lnTo>
                  <a:pt x="556114" y="1161126"/>
                </a:lnTo>
                <a:lnTo>
                  <a:pt x="558335" y="1169616"/>
                </a:lnTo>
                <a:lnTo>
                  <a:pt x="561115" y="1177518"/>
                </a:lnTo>
                <a:lnTo>
                  <a:pt x="564649" y="1184589"/>
                </a:lnTo>
                <a:lnTo>
                  <a:pt x="569134" y="1190587"/>
                </a:lnTo>
                <a:lnTo>
                  <a:pt x="575083" y="1183266"/>
                </a:lnTo>
                <a:lnTo>
                  <a:pt x="577462" y="1173523"/>
                </a:lnTo>
                <a:lnTo>
                  <a:pt x="577550" y="1162234"/>
                </a:lnTo>
                <a:lnTo>
                  <a:pt x="576623" y="1150278"/>
                </a:lnTo>
                <a:lnTo>
                  <a:pt x="575960" y="1138534"/>
                </a:lnTo>
                <a:lnTo>
                  <a:pt x="576837" y="1127878"/>
                </a:lnTo>
                <a:lnTo>
                  <a:pt x="580533" y="1119189"/>
                </a:lnTo>
                <a:lnTo>
                  <a:pt x="581628" y="1113500"/>
                </a:lnTo>
                <a:lnTo>
                  <a:pt x="582820" y="1110655"/>
                </a:lnTo>
                <a:lnTo>
                  <a:pt x="584145" y="1110309"/>
                </a:lnTo>
                <a:lnTo>
                  <a:pt x="585635" y="1112122"/>
                </a:lnTo>
                <a:lnTo>
                  <a:pt x="587325" y="1115750"/>
                </a:lnTo>
                <a:lnTo>
                  <a:pt x="589248" y="1120851"/>
                </a:lnTo>
                <a:lnTo>
                  <a:pt x="591439" y="1127084"/>
                </a:lnTo>
                <a:lnTo>
                  <a:pt x="593930" y="1134105"/>
                </a:lnTo>
                <a:lnTo>
                  <a:pt x="612074" y="1169059"/>
                </a:lnTo>
                <a:lnTo>
                  <a:pt x="628727" y="1177587"/>
                </a:lnTo>
                <a:lnTo>
                  <a:pt x="635441" y="1176302"/>
                </a:lnTo>
                <a:lnTo>
                  <a:pt x="642793" y="1172382"/>
                </a:lnTo>
                <a:lnTo>
                  <a:pt x="650817" y="1165485"/>
                </a:lnTo>
                <a:lnTo>
                  <a:pt x="659545" y="1155268"/>
                </a:lnTo>
                <a:lnTo>
                  <a:pt x="667295" y="1150581"/>
                </a:lnTo>
                <a:lnTo>
                  <a:pt x="671792" y="1145029"/>
                </a:lnTo>
                <a:lnTo>
                  <a:pt x="673606" y="1138514"/>
                </a:lnTo>
                <a:lnTo>
                  <a:pt x="673302" y="1130937"/>
                </a:lnTo>
                <a:lnTo>
                  <a:pt x="671448" y="1122199"/>
                </a:lnTo>
                <a:lnTo>
                  <a:pt x="668612" y="1112201"/>
                </a:lnTo>
                <a:lnTo>
                  <a:pt x="665359" y="1100845"/>
                </a:lnTo>
                <a:lnTo>
                  <a:pt x="662259" y="1088032"/>
                </a:lnTo>
                <a:lnTo>
                  <a:pt x="659877" y="1073662"/>
                </a:lnTo>
                <a:lnTo>
                  <a:pt x="658781" y="1057637"/>
                </a:lnTo>
                <a:lnTo>
                  <a:pt x="672748" y="1043166"/>
                </a:lnTo>
                <a:lnTo>
                  <a:pt x="709859" y="1015477"/>
                </a:lnTo>
                <a:lnTo>
                  <a:pt x="740569" y="1006550"/>
                </a:lnTo>
                <a:lnTo>
                  <a:pt x="749559" y="1006673"/>
                </a:lnTo>
                <a:lnTo>
                  <a:pt x="786846" y="1020193"/>
                </a:lnTo>
                <a:lnTo>
                  <a:pt x="793034" y="1023872"/>
                </a:lnTo>
                <a:lnTo>
                  <a:pt x="798886" y="1027340"/>
                </a:lnTo>
                <a:lnTo>
                  <a:pt x="804441" y="1030367"/>
                </a:lnTo>
                <a:lnTo>
                  <a:pt x="809735" y="1032725"/>
                </a:lnTo>
                <a:lnTo>
                  <a:pt x="814806" y="1034184"/>
                </a:lnTo>
                <a:lnTo>
                  <a:pt x="836955" y="1033435"/>
                </a:lnTo>
                <a:lnTo>
                  <a:pt x="854717" y="1033627"/>
                </a:lnTo>
                <a:lnTo>
                  <a:pt x="891690" y="1045501"/>
                </a:lnTo>
                <a:lnTo>
                  <a:pt x="891508" y="1049418"/>
                </a:lnTo>
                <a:lnTo>
                  <a:pt x="874656" y="1071691"/>
                </a:lnTo>
                <a:lnTo>
                  <a:pt x="870888" y="1076043"/>
                </a:lnTo>
                <a:lnTo>
                  <a:pt x="867918" y="1080148"/>
                </a:lnTo>
                <a:lnTo>
                  <a:pt x="866146" y="1083914"/>
                </a:lnTo>
                <a:lnTo>
                  <a:pt x="865969" y="1087249"/>
                </a:lnTo>
                <a:lnTo>
                  <a:pt x="867787" y="1090064"/>
                </a:lnTo>
                <a:lnTo>
                  <a:pt x="871998" y="1092265"/>
                </a:lnTo>
                <a:lnTo>
                  <a:pt x="879001" y="1093762"/>
                </a:lnTo>
                <a:lnTo>
                  <a:pt x="892583" y="1098005"/>
                </a:lnTo>
                <a:lnTo>
                  <a:pt x="925813" y="1118342"/>
                </a:lnTo>
                <a:lnTo>
                  <a:pt x="956111" y="1159244"/>
                </a:lnTo>
                <a:lnTo>
                  <a:pt x="971630" y="1196538"/>
                </a:lnTo>
                <a:lnTo>
                  <a:pt x="983805" y="1236317"/>
                </a:lnTo>
                <a:lnTo>
                  <a:pt x="987560" y="1249633"/>
                </a:lnTo>
                <a:lnTo>
                  <a:pt x="991322" y="1262799"/>
                </a:lnTo>
                <a:lnTo>
                  <a:pt x="1005642" y="1303745"/>
                </a:lnTo>
                <a:lnTo>
                  <a:pt x="1027718" y="1347058"/>
                </a:lnTo>
                <a:lnTo>
                  <a:pt x="1052769" y="1386925"/>
                </a:lnTo>
                <a:lnTo>
                  <a:pt x="1079089" y="1424975"/>
                </a:lnTo>
                <a:lnTo>
                  <a:pt x="1087850" y="1437536"/>
                </a:lnTo>
                <a:lnTo>
                  <a:pt x="1113210" y="1475699"/>
                </a:lnTo>
                <a:lnTo>
                  <a:pt x="1135861" y="1515847"/>
                </a:lnTo>
                <a:lnTo>
                  <a:pt x="1154096" y="1559611"/>
                </a:lnTo>
                <a:lnTo>
                  <a:pt x="1161169" y="1601468"/>
                </a:lnTo>
                <a:lnTo>
                  <a:pt x="1160574" y="1611071"/>
                </a:lnTo>
                <a:lnTo>
                  <a:pt x="1159356" y="1620648"/>
                </a:lnTo>
                <a:lnTo>
                  <a:pt x="1157677" y="1630360"/>
                </a:lnTo>
                <a:lnTo>
                  <a:pt x="1155697" y="1640366"/>
                </a:lnTo>
                <a:lnTo>
                  <a:pt x="1153577" y="1650825"/>
                </a:lnTo>
                <a:lnTo>
                  <a:pt x="1151480" y="1661897"/>
                </a:lnTo>
                <a:lnTo>
                  <a:pt x="1149566" y="1673743"/>
                </a:lnTo>
                <a:lnTo>
                  <a:pt x="1147997" y="1686521"/>
                </a:lnTo>
                <a:lnTo>
                  <a:pt x="1146933" y="1700390"/>
                </a:lnTo>
                <a:lnTo>
                  <a:pt x="1146537" y="1715512"/>
                </a:lnTo>
                <a:lnTo>
                  <a:pt x="1146968" y="1732045"/>
                </a:lnTo>
                <a:lnTo>
                  <a:pt x="1137061" y="1747598"/>
                </a:lnTo>
                <a:lnTo>
                  <a:pt x="1128572" y="1755121"/>
                </a:lnTo>
                <a:lnTo>
                  <a:pt x="1117898" y="1751172"/>
                </a:lnTo>
                <a:lnTo>
                  <a:pt x="1113934" y="1741342"/>
                </a:lnTo>
                <a:lnTo>
                  <a:pt x="1113438" y="1729115"/>
                </a:lnTo>
                <a:lnTo>
                  <a:pt x="1113167" y="1717979"/>
                </a:lnTo>
                <a:lnTo>
                  <a:pt x="1108575" y="1711106"/>
                </a:lnTo>
                <a:lnTo>
                  <a:pt x="1097679" y="1702125"/>
                </a:lnTo>
                <a:lnTo>
                  <a:pt x="1083481" y="1692556"/>
                </a:lnTo>
                <a:lnTo>
                  <a:pt x="1068984" y="1683921"/>
                </a:lnTo>
                <a:lnTo>
                  <a:pt x="1057189" y="1677741"/>
                </a:lnTo>
                <a:lnTo>
                  <a:pt x="994635" y="1743697"/>
                </a:lnTo>
                <a:lnTo>
                  <a:pt x="1018443" y="1757994"/>
                </a:lnTo>
                <a:lnTo>
                  <a:pt x="1032637" y="1766319"/>
                </a:lnTo>
                <a:lnTo>
                  <a:pt x="1040282" y="1770336"/>
                </a:lnTo>
                <a:lnTo>
                  <a:pt x="1044446" y="1771704"/>
                </a:lnTo>
                <a:lnTo>
                  <a:pt x="1058471" y="1771424"/>
                </a:lnTo>
                <a:lnTo>
                  <a:pt x="1066738" y="1769897"/>
                </a:lnTo>
                <a:lnTo>
                  <a:pt x="1074250" y="1770527"/>
                </a:lnTo>
                <a:lnTo>
                  <a:pt x="1079166" y="1822806"/>
                </a:lnTo>
                <a:lnTo>
                  <a:pt x="1069077" y="1832782"/>
                </a:lnTo>
                <a:lnTo>
                  <a:pt x="1055726" y="1840016"/>
                </a:lnTo>
                <a:lnTo>
                  <a:pt x="1043103" y="1846106"/>
                </a:lnTo>
                <a:lnTo>
                  <a:pt x="1035196" y="1852654"/>
                </a:lnTo>
                <a:lnTo>
                  <a:pt x="1036992" y="1865100"/>
                </a:lnTo>
                <a:lnTo>
                  <a:pt x="1042924" y="1876501"/>
                </a:lnTo>
                <a:lnTo>
                  <a:pt x="1049225" y="1887341"/>
                </a:lnTo>
                <a:lnTo>
                  <a:pt x="1052126" y="1898104"/>
                </a:lnTo>
                <a:lnTo>
                  <a:pt x="1025084" y="1938653"/>
                </a:lnTo>
                <a:lnTo>
                  <a:pt x="985389" y="1949639"/>
                </a:lnTo>
                <a:lnTo>
                  <a:pt x="955813" y="1951113"/>
                </a:lnTo>
                <a:lnTo>
                  <a:pt x="941317" y="1950774"/>
                </a:lnTo>
                <a:lnTo>
                  <a:pt x="927561" y="1950022"/>
                </a:lnTo>
                <a:lnTo>
                  <a:pt x="914281" y="1952084"/>
                </a:lnTo>
                <a:lnTo>
                  <a:pt x="901982" y="1959061"/>
                </a:lnTo>
                <a:lnTo>
                  <a:pt x="891472" y="1969084"/>
                </a:lnTo>
                <a:lnTo>
                  <a:pt x="883559" y="1980282"/>
                </a:lnTo>
                <a:lnTo>
                  <a:pt x="879053" y="1990785"/>
                </a:lnTo>
                <a:lnTo>
                  <a:pt x="879567" y="2006907"/>
                </a:lnTo>
                <a:lnTo>
                  <a:pt x="882869" y="2018548"/>
                </a:lnTo>
                <a:lnTo>
                  <a:pt x="886227" y="2028399"/>
                </a:lnTo>
                <a:lnTo>
                  <a:pt x="882026" y="2045272"/>
                </a:lnTo>
                <a:lnTo>
                  <a:pt x="872240" y="2052338"/>
                </a:lnTo>
                <a:lnTo>
                  <a:pt x="859614" y="2053511"/>
                </a:lnTo>
                <a:lnTo>
                  <a:pt x="852865" y="2050060"/>
                </a:lnTo>
                <a:lnTo>
                  <a:pt x="843931" y="2003401"/>
                </a:lnTo>
                <a:lnTo>
                  <a:pt x="842042" y="1967148"/>
                </a:lnTo>
                <a:lnTo>
                  <a:pt x="842623" y="1954623"/>
                </a:lnTo>
                <a:lnTo>
                  <a:pt x="843901" y="1941813"/>
                </a:lnTo>
                <a:lnTo>
                  <a:pt x="845931" y="1928682"/>
                </a:lnTo>
                <a:lnTo>
                  <a:pt x="848768" y="1915192"/>
                </a:lnTo>
                <a:lnTo>
                  <a:pt x="836381" y="1905397"/>
                </a:lnTo>
                <a:lnTo>
                  <a:pt x="827088" y="1894752"/>
                </a:lnTo>
                <a:lnTo>
                  <a:pt x="819988" y="1883770"/>
                </a:lnTo>
                <a:lnTo>
                  <a:pt x="814179" y="1872962"/>
                </a:lnTo>
                <a:lnTo>
                  <a:pt x="808758" y="1862841"/>
                </a:lnTo>
                <a:lnTo>
                  <a:pt x="802825" y="1853920"/>
                </a:lnTo>
                <a:lnTo>
                  <a:pt x="799245" y="1846326"/>
                </a:lnTo>
                <a:lnTo>
                  <a:pt x="793607" y="1839875"/>
                </a:lnTo>
                <a:lnTo>
                  <a:pt x="784628" y="1839163"/>
                </a:lnTo>
                <a:lnTo>
                  <a:pt x="776418" y="1845772"/>
                </a:lnTo>
                <a:lnTo>
                  <a:pt x="747877" y="1883424"/>
                </a:lnTo>
                <a:lnTo>
                  <a:pt x="728695" y="1918764"/>
                </a:lnTo>
                <a:lnTo>
                  <a:pt x="722288" y="1931005"/>
                </a:lnTo>
                <a:lnTo>
                  <a:pt x="715737" y="1943200"/>
                </a:lnTo>
                <a:lnTo>
                  <a:pt x="693865" y="1978617"/>
                </a:lnTo>
                <a:lnTo>
                  <a:pt x="667162" y="2011343"/>
                </a:lnTo>
                <a:lnTo>
                  <a:pt x="638147" y="2038437"/>
                </a:lnTo>
                <a:lnTo>
                  <a:pt x="599585" y="2062599"/>
                </a:lnTo>
                <a:lnTo>
                  <a:pt x="573552" y="2069344"/>
                </a:lnTo>
                <a:lnTo>
                  <a:pt x="565849" y="2069060"/>
                </a:lnTo>
                <a:lnTo>
                  <a:pt x="533502" y="2033657"/>
                </a:lnTo>
                <a:lnTo>
                  <a:pt x="518764" y="1993165"/>
                </a:lnTo>
                <a:lnTo>
                  <a:pt x="515325" y="1984679"/>
                </a:lnTo>
                <a:lnTo>
                  <a:pt x="511544" y="1978070"/>
                </a:lnTo>
                <a:lnTo>
                  <a:pt x="506775" y="1972961"/>
                </a:lnTo>
                <a:lnTo>
                  <a:pt x="500371" y="1968975"/>
                </a:lnTo>
                <a:lnTo>
                  <a:pt x="491685" y="1965735"/>
                </a:lnTo>
                <a:lnTo>
                  <a:pt x="496432" y="1953422"/>
                </a:lnTo>
                <a:lnTo>
                  <a:pt x="499968" y="1942295"/>
                </a:lnTo>
                <a:lnTo>
                  <a:pt x="502335" y="1930019"/>
                </a:lnTo>
                <a:lnTo>
                  <a:pt x="503462" y="1917108"/>
                </a:lnTo>
                <a:lnTo>
                  <a:pt x="504035" y="1910284"/>
                </a:lnTo>
                <a:lnTo>
                  <a:pt x="507010" y="1898361"/>
                </a:lnTo>
                <a:lnTo>
                  <a:pt x="512375" y="1891820"/>
                </a:lnTo>
                <a:lnTo>
                  <a:pt x="518485" y="1886429"/>
                </a:lnTo>
                <a:lnTo>
                  <a:pt x="523694" y="1877961"/>
                </a:lnTo>
                <a:lnTo>
                  <a:pt x="524786" y="1876387"/>
                </a:lnTo>
                <a:lnTo>
                  <a:pt x="525027" y="1873364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424"/>
          <p:cNvSpPr/>
          <p:nvPr/>
        </p:nvSpPr>
        <p:spPr>
          <a:xfrm>
            <a:off x="8831487" y="5453948"/>
            <a:ext cx="50800" cy="144780"/>
          </a:xfrm>
          <a:custGeom>
            <a:avLst/>
            <a:gdLst/>
            <a:ahLst/>
            <a:cxnLst/>
            <a:rect l="l" t="t" r="r" b="b"/>
            <a:pathLst>
              <a:path w="50800" h="144779">
                <a:moveTo>
                  <a:pt x="50241" y="0"/>
                </a:moveTo>
                <a:lnTo>
                  <a:pt x="15201" y="17596"/>
                </a:lnTo>
                <a:lnTo>
                  <a:pt x="0" y="62598"/>
                </a:lnTo>
                <a:lnTo>
                  <a:pt x="2844" y="65811"/>
                </a:lnTo>
                <a:lnTo>
                  <a:pt x="5359" y="72085"/>
                </a:lnTo>
                <a:lnTo>
                  <a:pt x="7599" y="85565"/>
                </a:lnTo>
                <a:lnTo>
                  <a:pt x="9293" y="99273"/>
                </a:lnTo>
                <a:lnTo>
                  <a:pt x="11442" y="112448"/>
                </a:lnTo>
                <a:lnTo>
                  <a:pt x="15050" y="124332"/>
                </a:lnTo>
                <a:lnTo>
                  <a:pt x="21119" y="134168"/>
                </a:lnTo>
                <a:lnTo>
                  <a:pt x="30651" y="141195"/>
                </a:lnTo>
                <a:lnTo>
                  <a:pt x="44648" y="144657"/>
                </a:lnTo>
                <a:lnTo>
                  <a:pt x="45770" y="135661"/>
                </a:lnTo>
                <a:lnTo>
                  <a:pt x="39642" y="126684"/>
                </a:lnTo>
                <a:lnTo>
                  <a:pt x="33573" y="113994"/>
                </a:lnTo>
                <a:lnTo>
                  <a:pt x="30469" y="101022"/>
                </a:lnTo>
                <a:lnTo>
                  <a:pt x="31545" y="85534"/>
                </a:lnTo>
                <a:lnTo>
                  <a:pt x="32282" y="75377"/>
                </a:lnTo>
                <a:lnTo>
                  <a:pt x="33126" y="64511"/>
                </a:lnTo>
                <a:lnTo>
                  <a:pt x="36009" y="49846"/>
                </a:lnTo>
                <a:lnTo>
                  <a:pt x="41066" y="36034"/>
                </a:lnTo>
                <a:lnTo>
                  <a:pt x="46228" y="25274"/>
                </a:lnTo>
                <a:lnTo>
                  <a:pt x="50241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425"/>
          <p:cNvSpPr/>
          <p:nvPr/>
        </p:nvSpPr>
        <p:spPr>
          <a:xfrm>
            <a:off x="9008797" y="4799397"/>
            <a:ext cx="58419" cy="210185"/>
          </a:xfrm>
          <a:custGeom>
            <a:avLst/>
            <a:gdLst/>
            <a:ahLst/>
            <a:cxnLst/>
            <a:rect l="l" t="t" r="r" b="b"/>
            <a:pathLst>
              <a:path w="58420" h="210185">
                <a:moveTo>
                  <a:pt x="42808" y="0"/>
                </a:moveTo>
                <a:lnTo>
                  <a:pt x="36567" y="4498"/>
                </a:lnTo>
                <a:lnTo>
                  <a:pt x="32486" y="12633"/>
                </a:lnTo>
                <a:lnTo>
                  <a:pt x="29319" y="22764"/>
                </a:lnTo>
                <a:lnTo>
                  <a:pt x="25821" y="33251"/>
                </a:lnTo>
                <a:lnTo>
                  <a:pt x="20746" y="42453"/>
                </a:lnTo>
                <a:lnTo>
                  <a:pt x="12848" y="48731"/>
                </a:lnTo>
                <a:lnTo>
                  <a:pt x="881" y="50444"/>
                </a:lnTo>
                <a:lnTo>
                  <a:pt x="602" y="53415"/>
                </a:lnTo>
                <a:lnTo>
                  <a:pt x="399" y="56476"/>
                </a:lnTo>
                <a:lnTo>
                  <a:pt x="752" y="69456"/>
                </a:lnTo>
                <a:lnTo>
                  <a:pt x="2902" y="80525"/>
                </a:lnTo>
                <a:lnTo>
                  <a:pt x="3416" y="95304"/>
                </a:lnTo>
                <a:lnTo>
                  <a:pt x="2478" y="107459"/>
                </a:lnTo>
                <a:lnTo>
                  <a:pt x="297" y="135076"/>
                </a:lnTo>
                <a:lnTo>
                  <a:pt x="779" y="137224"/>
                </a:lnTo>
                <a:lnTo>
                  <a:pt x="235" y="147729"/>
                </a:lnTo>
                <a:lnTo>
                  <a:pt x="0" y="160781"/>
                </a:lnTo>
                <a:lnTo>
                  <a:pt x="4546" y="172382"/>
                </a:lnTo>
                <a:lnTo>
                  <a:pt x="11082" y="176380"/>
                </a:lnTo>
                <a:lnTo>
                  <a:pt x="13806" y="191663"/>
                </a:lnTo>
                <a:lnTo>
                  <a:pt x="14013" y="204097"/>
                </a:lnTo>
                <a:lnTo>
                  <a:pt x="22061" y="210011"/>
                </a:lnTo>
                <a:lnTo>
                  <a:pt x="25915" y="199661"/>
                </a:lnTo>
                <a:lnTo>
                  <a:pt x="30519" y="188751"/>
                </a:lnTo>
                <a:lnTo>
                  <a:pt x="33432" y="173428"/>
                </a:lnTo>
                <a:lnTo>
                  <a:pt x="31794" y="163198"/>
                </a:lnTo>
                <a:lnTo>
                  <a:pt x="29163" y="152357"/>
                </a:lnTo>
                <a:lnTo>
                  <a:pt x="27684" y="139922"/>
                </a:lnTo>
                <a:lnTo>
                  <a:pt x="29502" y="124915"/>
                </a:lnTo>
                <a:lnTo>
                  <a:pt x="39151" y="116398"/>
                </a:lnTo>
                <a:lnTo>
                  <a:pt x="45132" y="103232"/>
                </a:lnTo>
                <a:lnTo>
                  <a:pt x="44863" y="92164"/>
                </a:lnTo>
                <a:lnTo>
                  <a:pt x="43658" y="81966"/>
                </a:lnTo>
                <a:lnTo>
                  <a:pt x="42789" y="69927"/>
                </a:lnTo>
                <a:lnTo>
                  <a:pt x="43531" y="53332"/>
                </a:lnTo>
                <a:lnTo>
                  <a:pt x="48432" y="42822"/>
                </a:lnTo>
                <a:lnTo>
                  <a:pt x="54226" y="32927"/>
                </a:lnTo>
                <a:lnTo>
                  <a:pt x="57790" y="18592"/>
                </a:lnTo>
                <a:lnTo>
                  <a:pt x="58234" y="12598"/>
                </a:lnTo>
                <a:lnTo>
                  <a:pt x="53154" y="101"/>
                </a:lnTo>
                <a:lnTo>
                  <a:pt x="4280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426"/>
          <p:cNvSpPr/>
          <p:nvPr/>
        </p:nvSpPr>
        <p:spPr>
          <a:xfrm>
            <a:off x="9054286" y="5060039"/>
            <a:ext cx="23495" cy="36195"/>
          </a:xfrm>
          <a:custGeom>
            <a:avLst/>
            <a:gdLst/>
            <a:ahLst/>
            <a:cxnLst/>
            <a:rect l="l" t="t" r="r" b="b"/>
            <a:pathLst>
              <a:path w="23495" h="36195">
                <a:moveTo>
                  <a:pt x="14579" y="0"/>
                </a:moveTo>
                <a:lnTo>
                  <a:pt x="5818" y="5693"/>
                </a:lnTo>
                <a:lnTo>
                  <a:pt x="1302" y="19487"/>
                </a:lnTo>
                <a:lnTo>
                  <a:pt x="0" y="32118"/>
                </a:lnTo>
                <a:lnTo>
                  <a:pt x="5981" y="32600"/>
                </a:lnTo>
                <a:lnTo>
                  <a:pt x="8762" y="35839"/>
                </a:lnTo>
                <a:lnTo>
                  <a:pt x="15792" y="24712"/>
                </a:lnTo>
                <a:lnTo>
                  <a:pt x="22666" y="12593"/>
                </a:lnTo>
                <a:lnTo>
                  <a:pt x="22910" y="9728"/>
                </a:lnTo>
                <a:lnTo>
                  <a:pt x="16890" y="9245"/>
                </a:lnTo>
                <a:lnTo>
                  <a:pt x="17551" y="241"/>
                </a:lnTo>
                <a:lnTo>
                  <a:pt x="1457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427"/>
          <p:cNvSpPr/>
          <p:nvPr/>
        </p:nvSpPr>
        <p:spPr>
          <a:xfrm>
            <a:off x="9073809" y="4631734"/>
            <a:ext cx="36195" cy="114300"/>
          </a:xfrm>
          <a:custGeom>
            <a:avLst/>
            <a:gdLst/>
            <a:ahLst/>
            <a:cxnLst/>
            <a:rect l="l" t="t" r="r" b="b"/>
            <a:pathLst>
              <a:path w="36195" h="114300">
                <a:moveTo>
                  <a:pt x="14589" y="0"/>
                </a:moveTo>
                <a:lnTo>
                  <a:pt x="8727" y="5402"/>
                </a:lnTo>
                <a:lnTo>
                  <a:pt x="5512" y="17473"/>
                </a:lnTo>
                <a:lnTo>
                  <a:pt x="3557" y="29342"/>
                </a:lnTo>
                <a:lnTo>
                  <a:pt x="1551" y="41334"/>
                </a:lnTo>
                <a:lnTo>
                  <a:pt x="0" y="54832"/>
                </a:lnTo>
                <a:lnTo>
                  <a:pt x="322" y="69514"/>
                </a:lnTo>
                <a:lnTo>
                  <a:pt x="2943" y="82222"/>
                </a:lnTo>
                <a:lnTo>
                  <a:pt x="7184" y="93532"/>
                </a:lnTo>
                <a:lnTo>
                  <a:pt x="12368" y="104018"/>
                </a:lnTo>
                <a:lnTo>
                  <a:pt x="17816" y="114256"/>
                </a:lnTo>
                <a:lnTo>
                  <a:pt x="23205" y="102330"/>
                </a:lnTo>
                <a:lnTo>
                  <a:pt x="28829" y="86079"/>
                </a:lnTo>
                <a:lnTo>
                  <a:pt x="31614" y="75566"/>
                </a:lnTo>
                <a:lnTo>
                  <a:pt x="33352" y="53048"/>
                </a:lnTo>
                <a:lnTo>
                  <a:pt x="35698" y="23398"/>
                </a:lnTo>
                <a:lnTo>
                  <a:pt x="35763" y="21588"/>
                </a:lnTo>
                <a:lnTo>
                  <a:pt x="33686" y="12061"/>
                </a:lnTo>
                <a:lnTo>
                  <a:pt x="28506" y="4504"/>
                </a:lnTo>
                <a:lnTo>
                  <a:pt x="21661" y="92"/>
                </a:lnTo>
                <a:lnTo>
                  <a:pt x="1458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428"/>
          <p:cNvSpPr/>
          <p:nvPr/>
        </p:nvSpPr>
        <p:spPr>
          <a:xfrm>
            <a:off x="9104876" y="4437545"/>
            <a:ext cx="27305" cy="68580"/>
          </a:xfrm>
          <a:custGeom>
            <a:avLst/>
            <a:gdLst/>
            <a:ahLst/>
            <a:cxnLst/>
            <a:rect l="l" t="t" r="r" b="b"/>
            <a:pathLst>
              <a:path w="27304" h="68579">
                <a:moveTo>
                  <a:pt x="6464" y="0"/>
                </a:moveTo>
                <a:lnTo>
                  <a:pt x="0" y="5562"/>
                </a:lnTo>
                <a:lnTo>
                  <a:pt x="1532" y="22545"/>
                </a:lnTo>
                <a:lnTo>
                  <a:pt x="8440" y="33296"/>
                </a:lnTo>
                <a:lnTo>
                  <a:pt x="12153" y="42735"/>
                </a:lnTo>
                <a:lnTo>
                  <a:pt x="10769" y="60820"/>
                </a:lnTo>
                <a:lnTo>
                  <a:pt x="16319" y="67271"/>
                </a:lnTo>
                <a:lnTo>
                  <a:pt x="25349" y="67970"/>
                </a:lnTo>
                <a:lnTo>
                  <a:pt x="25793" y="61963"/>
                </a:lnTo>
                <a:lnTo>
                  <a:pt x="26758" y="44889"/>
                </a:lnTo>
                <a:lnTo>
                  <a:pt x="24823" y="30962"/>
                </a:lnTo>
                <a:lnTo>
                  <a:pt x="20542" y="19905"/>
                </a:lnTo>
                <a:lnTo>
                  <a:pt x="9448" y="228"/>
                </a:lnTo>
                <a:lnTo>
                  <a:pt x="6464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429"/>
          <p:cNvSpPr/>
          <p:nvPr/>
        </p:nvSpPr>
        <p:spPr>
          <a:xfrm>
            <a:off x="9103948" y="4394989"/>
            <a:ext cx="13335" cy="24765"/>
          </a:xfrm>
          <a:custGeom>
            <a:avLst/>
            <a:gdLst/>
            <a:ahLst/>
            <a:cxnLst/>
            <a:rect l="l" t="t" r="r" b="b"/>
            <a:pathLst>
              <a:path w="13334" h="24764">
                <a:moveTo>
                  <a:pt x="4686" y="0"/>
                </a:moveTo>
                <a:lnTo>
                  <a:pt x="1193" y="5753"/>
                </a:lnTo>
                <a:lnTo>
                  <a:pt x="444" y="14833"/>
                </a:lnTo>
                <a:lnTo>
                  <a:pt x="0" y="20789"/>
                </a:lnTo>
                <a:lnTo>
                  <a:pt x="2781" y="24079"/>
                </a:lnTo>
                <a:lnTo>
                  <a:pt x="8775" y="24536"/>
                </a:lnTo>
                <a:lnTo>
                  <a:pt x="12001" y="21755"/>
                </a:lnTo>
                <a:lnTo>
                  <a:pt x="12280" y="18745"/>
                </a:lnTo>
                <a:lnTo>
                  <a:pt x="12712" y="12725"/>
                </a:lnTo>
                <a:lnTo>
                  <a:pt x="13182" y="6705"/>
                </a:lnTo>
                <a:lnTo>
                  <a:pt x="4686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430"/>
          <p:cNvSpPr/>
          <p:nvPr/>
        </p:nvSpPr>
        <p:spPr>
          <a:xfrm>
            <a:off x="9103569" y="4328225"/>
            <a:ext cx="18415" cy="22225"/>
          </a:xfrm>
          <a:custGeom>
            <a:avLst/>
            <a:gdLst/>
            <a:ahLst/>
            <a:cxnLst/>
            <a:rect l="l" t="t" r="r" b="b"/>
            <a:pathLst>
              <a:path w="18415" h="22225">
                <a:moveTo>
                  <a:pt x="1181" y="0"/>
                </a:moveTo>
                <a:lnTo>
                  <a:pt x="952" y="3022"/>
                </a:lnTo>
                <a:lnTo>
                  <a:pt x="203" y="12001"/>
                </a:lnTo>
                <a:lnTo>
                  <a:pt x="0" y="15024"/>
                </a:lnTo>
                <a:lnTo>
                  <a:pt x="2552" y="21221"/>
                </a:lnTo>
                <a:lnTo>
                  <a:pt x="8547" y="21691"/>
                </a:lnTo>
                <a:lnTo>
                  <a:pt x="15024" y="16179"/>
                </a:lnTo>
                <a:lnTo>
                  <a:pt x="18249" y="13385"/>
                </a:lnTo>
                <a:lnTo>
                  <a:pt x="15468" y="10147"/>
                </a:lnTo>
                <a:lnTo>
                  <a:pt x="9474" y="9702"/>
                </a:lnTo>
                <a:lnTo>
                  <a:pt x="7150" y="495"/>
                </a:lnTo>
                <a:lnTo>
                  <a:pt x="1181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431"/>
          <p:cNvSpPr/>
          <p:nvPr/>
        </p:nvSpPr>
        <p:spPr>
          <a:xfrm>
            <a:off x="9085752" y="428749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927" y="0"/>
                </a:moveTo>
                <a:lnTo>
                  <a:pt x="0" y="12026"/>
                </a:lnTo>
                <a:lnTo>
                  <a:pt x="3009" y="12242"/>
                </a:lnTo>
                <a:lnTo>
                  <a:pt x="5626" y="18503"/>
                </a:lnTo>
                <a:lnTo>
                  <a:pt x="8559" y="18757"/>
                </a:lnTo>
                <a:lnTo>
                  <a:pt x="11582" y="18986"/>
                </a:lnTo>
                <a:lnTo>
                  <a:pt x="15049" y="13195"/>
                </a:lnTo>
                <a:lnTo>
                  <a:pt x="18001" y="13195"/>
                </a:lnTo>
                <a:lnTo>
                  <a:pt x="15544" y="7200"/>
                </a:lnTo>
                <a:lnTo>
                  <a:pt x="10020" y="698"/>
                </a:lnTo>
                <a:lnTo>
                  <a:pt x="927" y="0"/>
                </a:lnTo>
                <a:close/>
              </a:path>
              <a:path w="18415" h="19050">
                <a:moveTo>
                  <a:pt x="18001" y="13195"/>
                </a:moveTo>
                <a:lnTo>
                  <a:pt x="15049" y="13195"/>
                </a:lnTo>
                <a:lnTo>
                  <a:pt x="18084" y="13398"/>
                </a:lnTo>
                <a:lnTo>
                  <a:pt x="18001" y="13195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432"/>
          <p:cNvSpPr/>
          <p:nvPr/>
        </p:nvSpPr>
        <p:spPr>
          <a:xfrm>
            <a:off x="9060217" y="4170768"/>
            <a:ext cx="23495" cy="34925"/>
          </a:xfrm>
          <a:custGeom>
            <a:avLst/>
            <a:gdLst/>
            <a:ahLst/>
            <a:cxnLst/>
            <a:rect l="l" t="t" r="r" b="b"/>
            <a:pathLst>
              <a:path w="23495" h="34925">
                <a:moveTo>
                  <a:pt x="2387" y="0"/>
                </a:moveTo>
                <a:lnTo>
                  <a:pt x="1346" y="12001"/>
                </a:lnTo>
                <a:lnTo>
                  <a:pt x="1003" y="18008"/>
                </a:lnTo>
                <a:lnTo>
                  <a:pt x="0" y="30035"/>
                </a:lnTo>
                <a:lnTo>
                  <a:pt x="5803" y="33502"/>
                </a:lnTo>
                <a:lnTo>
                  <a:pt x="17830" y="34442"/>
                </a:lnTo>
                <a:lnTo>
                  <a:pt x="21716" y="22656"/>
                </a:lnTo>
                <a:lnTo>
                  <a:pt x="22009" y="19646"/>
                </a:lnTo>
                <a:lnTo>
                  <a:pt x="22910" y="7620"/>
                </a:lnTo>
                <a:lnTo>
                  <a:pt x="17411" y="1143"/>
                </a:lnTo>
                <a:lnTo>
                  <a:pt x="2387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433"/>
          <p:cNvSpPr/>
          <p:nvPr/>
        </p:nvSpPr>
        <p:spPr>
          <a:xfrm>
            <a:off x="9055872" y="4125411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7188" y="0"/>
                </a:moveTo>
                <a:lnTo>
                  <a:pt x="927" y="2565"/>
                </a:lnTo>
                <a:lnTo>
                  <a:pt x="369" y="9982"/>
                </a:lnTo>
                <a:lnTo>
                  <a:pt x="0" y="14566"/>
                </a:lnTo>
                <a:lnTo>
                  <a:pt x="18072" y="15963"/>
                </a:lnTo>
                <a:lnTo>
                  <a:pt x="18554" y="9982"/>
                </a:lnTo>
                <a:lnTo>
                  <a:pt x="10172" y="241"/>
                </a:lnTo>
                <a:lnTo>
                  <a:pt x="718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434"/>
          <p:cNvSpPr/>
          <p:nvPr/>
        </p:nvSpPr>
        <p:spPr>
          <a:xfrm>
            <a:off x="9034282" y="406598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5" h="45085">
                <a:moveTo>
                  <a:pt x="3149" y="0"/>
                </a:moveTo>
                <a:lnTo>
                  <a:pt x="0" y="2781"/>
                </a:lnTo>
                <a:lnTo>
                  <a:pt x="2323" y="14236"/>
                </a:lnTo>
                <a:lnTo>
                  <a:pt x="3898" y="24325"/>
                </a:lnTo>
                <a:lnTo>
                  <a:pt x="11523" y="39999"/>
                </a:lnTo>
                <a:lnTo>
                  <a:pt x="21470" y="43733"/>
                </a:lnTo>
                <a:lnTo>
                  <a:pt x="32956" y="44640"/>
                </a:lnTo>
                <a:lnTo>
                  <a:pt x="36474" y="38887"/>
                </a:lnTo>
                <a:lnTo>
                  <a:pt x="37122" y="29883"/>
                </a:lnTo>
                <a:lnTo>
                  <a:pt x="30479" y="19583"/>
                </a:lnTo>
                <a:lnTo>
                  <a:pt x="20992" y="8556"/>
                </a:lnTo>
                <a:lnTo>
                  <a:pt x="10223" y="1181"/>
                </a:lnTo>
                <a:lnTo>
                  <a:pt x="314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435"/>
          <p:cNvSpPr/>
          <p:nvPr/>
        </p:nvSpPr>
        <p:spPr>
          <a:xfrm>
            <a:off x="8869780" y="4331616"/>
            <a:ext cx="33020" cy="111125"/>
          </a:xfrm>
          <a:custGeom>
            <a:avLst/>
            <a:gdLst/>
            <a:ahLst/>
            <a:cxnLst/>
            <a:rect l="l" t="t" r="r" b="b"/>
            <a:pathLst>
              <a:path w="33020" h="111125">
                <a:moveTo>
                  <a:pt x="2696" y="0"/>
                </a:moveTo>
                <a:lnTo>
                  <a:pt x="2416" y="3035"/>
                </a:lnTo>
                <a:lnTo>
                  <a:pt x="926" y="23408"/>
                </a:lnTo>
                <a:lnTo>
                  <a:pt x="2912" y="32675"/>
                </a:lnTo>
                <a:lnTo>
                  <a:pt x="6360" y="40645"/>
                </a:lnTo>
                <a:lnTo>
                  <a:pt x="7233" y="54933"/>
                </a:lnTo>
                <a:lnTo>
                  <a:pt x="3930" y="63538"/>
                </a:lnTo>
                <a:lnTo>
                  <a:pt x="418" y="74030"/>
                </a:lnTo>
                <a:lnTo>
                  <a:pt x="0" y="91890"/>
                </a:lnTo>
                <a:lnTo>
                  <a:pt x="9525" y="104094"/>
                </a:lnTo>
                <a:lnTo>
                  <a:pt x="18291" y="110058"/>
                </a:lnTo>
                <a:lnTo>
                  <a:pt x="27321" y="110731"/>
                </a:lnTo>
                <a:lnTo>
                  <a:pt x="30978" y="101968"/>
                </a:lnTo>
                <a:lnTo>
                  <a:pt x="31542" y="95186"/>
                </a:lnTo>
                <a:lnTo>
                  <a:pt x="32096" y="85799"/>
                </a:lnTo>
                <a:lnTo>
                  <a:pt x="32452" y="74030"/>
                </a:lnTo>
                <a:lnTo>
                  <a:pt x="32364" y="58538"/>
                </a:lnTo>
                <a:lnTo>
                  <a:pt x="31482" y="41369"/>
                </a:lnTo>
                <a:lnTo>
                  <a:pt x="30398" y="29301"/>
                </a:lnTo>
                <a:lnTo>
                  <a:pt x="30219" y="18683"/>
                </a:lnTo>
                <a:lnTo>
                  <a:pt x="27855" y="10925"/>
                </a:lnTo>
                <a:lnTo>
                  <a:pt x="20222" y="7442"/>
                </a:lnTo>
                <a:lnTo>
                  <a:pt x="5705" y="228"/>
                </a:lnTo>
                <a:lnTo>
                  <a:pt x="2696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436"/>
          <p:cNvSpPr/>
          <p:nvPr/>
        </p:nvSpPr>
        <p:spPr>
          <a:xfrm>
            <a:off x="8870565" y="4292307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5">
                <a:moveTo>
                  <a:pt x="1955" y="0"/>
                </a:moveTo>
                <a:lnTo>
                  <a:pt x="1193" y="8991"/>
                </a:lnTo>
                <a:lnTo>
                  <a:pt x="723" y="14998"/>
                </a:lnTo>
                <a:lnTo>
                  <a:pt x="508" y="18034"/>
                </a:lnTo>
                <a:lnTo>
                  <a:pt x="0" y="24041"/>
                </a:lnTo>
                <a:lnTo>
                  <a:pt x="5600" y="30530"/>
                </a:lnTo>
                <a:lnTo>
                  <a:pt x="26606" y="32169"/>
                </a:lnTo>
                <a:lnTo>
                  <a:pt x="29819" y="29387"/>
                </a:lnTo>
                <a:lnTo>
                  <a:pt x="33578" y="20612"/>
                </a:lnTo>
                <a:lnTo>
                  <a:pt x="16484" y="7200"/>
                </a:lnTo>
                <a:lnTo>
                  <a:pt x="7505" y="6502"/>
                </a:lnTo>
                <a:lnTo>
                  <a:pt x="7747" y="3454"/>
                </a:lnTo>
                <a:lnTo>
                  <a:pt x="1955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437"/>
          <p:cNvSpPr/>
          <p:nvPr/>
        </p:nvSpPr>
        <p:spPr>
          <a:xfrm>
            <a:off x="8870565" y="4292307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5">
                <a:moveTo>
                  <a:pt x="16484" y="7200"/>
                </a:moveTo>
                <a:lnTo>
                  <a:pt x="7505" y="6502"/>
                </a:lnTo>
                <a:lnTo>
                  <a:pt x="7747" y="3454"/>
                </a:lnTo>
                <a:lnTo>
                  <a:pt x="1955" y="0"/>
                </a:lnTo>
                <a:lnTo>
                  <a:pt x="1193" y="8991"/>
                </a:lnTo>
                <a:lnTo>
                  <a:pt x="723" y="14998"/>
                </a:lnTo>
                <a:lnTo>
                  <a:pt x="508" y="18034"/>
                </a:lnTo>
                <a:lnTo>
                  <a:pt x="0" y="24041"/>
                </a:lnTo>
                <a:lnTo>
                  <a:pt x="5600" y="30530"/>
                </a:lnTo>
                <a:lnTo>
                  <a:pt x="14617" y="31203"/>
                </a:lnTo>
                <a:lnTo>
                  <a:pt x="26606" y="32169"/>
                </a:lnTo>
                <a:lnTo>
                  <a:pt x="29819" y="29387"/>
                </a:lnTo>
                <a:lnTo>
                  <a:pt x="33578" y="20612"/>
                </a:lnTo>
                <a:lnTo>
                  <a:pt x="16484" y="720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438"/>
          <p:cNvSpPr/>
          <p:nvPr/>
        </p:nvSpPr>
        <p:spPr>
          <a:xfrm>
            <a:off x="8818983" y="4340373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5">
                <a:moveTo>
                  <a:pt x="10464" y="0"/>
                </a:moveTo>
                <a:lnTo>
                  <a:pt x="673" y="8293"/>
                </a:lnTo>
                <a:lnTo>
                  <a:pt x="0" y="17310"/>
                </a:lnTo>
                <a:lnTo>
                  <a:pt x="14554" y="24485"/>
                </a:lnTo>
                <a:lnTo>
                  <a:pt x="17614" y="24752"/>
                </a:lnTo>
                <a:lnTo>
                  <a:pt x="23583" y="25146"/>
                </a:lnTo>
                <a:lnTo>
                  <a:pt x="26593" y="25412"/>
                </a:lnTo>
                <a:lnTo>
                  <a:pt x="27317" y="16383"/>
                </a:lnTo>
                <a:lnTo>
                  <a:pt x="28219" y="4381"/>
                </a:lnTo>
                <a:lnTo>
                  <a:pt x="22275" y="3911"/>
                </a:lnTo>
                <a:lnTo>
                  <a:pt x="16484" y="444"/>
                </a:lnTo>
                <a:lnTo>
                  <a:pt x="10464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439"/>
          <p:cNvSpPr/>
          <p:nvPr/>
        </p:nvSpPr>
        <p:spPr>
          <a:xfrm>
            <a:off x="8983746" y="2943628"/>
            <a:ext cx="71755" cy="31115"/>
          </a:xfrm>
          <a:custGeom>
            <a:avLst/>
            <a:gdLst/>
            <a:ahLst/>
            <a:cxnLst/>
            <a:rect l="l" t="t" r="r" b="b"/>
            <a:pathLst>
              <a:path w="71754" h="31114">
                <a:moveTo>
                  <a:pt x="5118" y="0"/>
                </a:moveTo>
                <a:lnTo>
                  <a:pt x="7848" y="3238"/>
                </a:lnTo>
                <a:lnTo>
                  <a:pt x="1409" y="8813"/>
                </a:lnTo>
                <a:lnTo>
                  <a:pt x="0" y="26822"/>
                </a:lnTo>
                <a:lnTo>
                  <a:pt x="10244" y="28887"/>
                </a:lnTo>
                <a:lnTo>
                  <a:pt x="20536" y="29577"/>
                </a:lnTo>
                <a:lnTo>
                  <a:pt x="32946" y="29850"/>
                </a:lnTo>
                <a:lnTo>
                  <a:pt x="49546" y="30669"/>
                </a:lnTo>
                <a:lnTo>
                  <a:pt x="65056" y="28194"/>
                </a:lnTo>
                <a:lnTo>
                  <a:pt x="71302" y="18982"/>
                </a:lnTo>
                <a:lnTo>
                  <a:pt x="67792" y="10934"/>
                </a:lnTo>
                <a:lnTo>
                  <a:pt x="55727" y="9994"/>
                </a:lnTo>
                <a:lnTo>
                  <a:pt x="42012" y="8705"/>
                </a:lnTo>
                <a:lnTo>
                  <a:pt x="28684" y="6054"/>
                </a:lnTo>
                <a:lnTo>
                  <a:pt x="17669" y="806"/>
                </a:lnTo>
                <a:lnTo>
                  <a:pt x="511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440"/>
          <p:cNvSpPr/>
          <p:nvPr/>
        </p:nvSpPr>
        <p:spPr>
          <a:xfrm>
            <a:off x="8983746" y="2943628"/>
            <a:ext cx="71755" cy="31115"/>
          </a:xfrm>
          <a:custGeom>
            <a:avLst/>
            <a:gdLst/>
            <a:ahLst/>
            <a:cxnLst/>
            <a:rect l="l" t="t" r="r" b="b"/>
            <a:pathLst>
              <a:path w="71754" h="31114">
                <a:moveTo>
                  <a:pt x="55727" y="9994"/>
                </a:moveTo>
                <a:lnTo>
                  <a:pt x="42012" y="8705"/>
                </a:lnTo>
                <a:lnTo>
                  <a:pt x="28684" y="6054"/>
                </a:lnTo>
                <a:lnTo>
                  <a:pt x="17669" y="806"/>
                </a:lnTo>
                <a:lnTo>
                  <a:pt x="5118" y="0"/>
                </a:lnTo>
                <a:lnTo>
                  <a:pt x="7848" y="3238"/>
                </a:lnTo>
                <a:lnTo>
                  <a:pt x="1409" y="8813"/>
                </a:lnTo>
                <a:lnTo>
                  <a:pt x="0" y="26822"/>
                </a:lnTo>
                <a:lnTo>
                  <a:pt x="10244" y="28887"/>
                </a:lnTo>
                <a:lnTo>
                  <a:pt x="20536" y="29577"/>
                </a:lnTo>
                <a:lnTo>
                  <a:pt x="32946" y="29850"/>
                </a:lnTo>
                <a:lnTo>
                  <a:pt x="49546" y="30669"/>
                </a:lnTo>
                <a:lnTo>
                  <a:pt x="65056" y="28194"/>
                </a:lnTo>
                <a:lnTo>
                  <a:pt x="71302" y="18982"/>
                </a:lnTo>
                <a:lnTo>
                  <a:pt x="67792" y="10934"/>
                </a:lnTo>
                <a:lnTo>
                  <a:pt x="61785" y="10477"/>
                </a:lnTo>
                <a:lnTo>
                  <a:pt x="55727" y="9994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441"/>
          <p:cNvSpPr/>
          <p:nvPr/>
        </p:nvSpPr>
        <p:spPr>
          <a:xfrm>
            <a:off x="9088756" y="2884437"/>
            <a:ext cx="55244" cy="28575"/>
          </a:xfrm>
          <a:custGeom>
            <a:avLst/>
            <a:gdLst/>
            <a:ahLst/>
            <a:cxnLst/>
            <a:rect l="l" t="t" r="r" b="b"/>
            <a:pathLst>
              <a:path w="55245" h="28575">
                <a:moveTo>
                  <a:pt x="31317" y="0"/>
                </a:moveTo>
                <a:lnTo>
                  <a:pt x="16037" y="2222"/>
                </a:lnTo>
                <a:lnTo>
                  <a:pt x="4832" y="8724"/>
                </a:lnTo>
                <a:lnTo>
                  <a:pt x="0" y="18594"/>
                </a:lnTo>
                <a:lnTo>
                  <a:pt x="5537" y="25071"/>
                </a:lnTo>
                <a:lnTo>
                  <a:pt x="5295" y="28081"/>
                </a:lnTo>
                <a:lnTo>
                  <a:pt x="20574" y="26239"/>
                </a:lnTo>
                <a:lnTo>
                  <a:pt x="39065" y="21667"/>
                </a:lnTo>
                <a:lnTo>
                  <a:pt x="39763" y="12650"/>
                </a:lnTo>
                <a:lnTo>
                  <a:pt x="50881" y="12650"/>
                </a:lnTo>
                <a:lnTo>
                  <a:pt x="54875" y="10070"/>
                </a:lnTo>
                <a:lnTo>
                  <a:pt x="46638" y="2142"/>
                </a:lnTo>
                <a:lnTo>
                  <a:pt x="31317" y="0"/>
                </a:lnTo>
                <a:close/>
              </a:path>
              <a:path w="55245" h="28575">
                <a:moveTo>
                  <a:pt x="50881" y="12650"/>
                </a:moveTo>
                <a:lnTo>
                  <a:pt x="39763" y="12650"/>
                </a:lnTo>
                <a:lnTo>
                  <a:pt x="45554" y="16092"/>
                </a:lnTo>
                <a:lnTo>
                  <a:pt x="50881" y="1265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442"/>
          <p:cNvSpPr/>
          <p:nvPr/>
        </p:nvSpPr>
        <p:spPr>
          <a:xfrm>
            <a:off x="9088756" y="2884437"/>
            <a:ext cx="55244" cy="28575"/>
          </a:xfrm>
          <a:custGeom>
            <a:avLst/>
            <a:gdLst/>
            <a:ahLst/>
            <a:cxnLst/>
            <a:rect l="l" t="t" r="r" b="b"/>
            <a:pathLst>
              <a:path w="55245" h="28575">
                <a:moveTo>
                  <a:pt x="20574" y="26239"/>
                </a:moveTo>
                <a:lnTo>
                  <a:pt x="5295" y="28081"/>
                </a:lnTo>
                <a:lnTo>
                  <a:pt x="5537" y="25071"/>
                </a:lnTo>
                <a:lnTo>
                  <a:pt x="0" y="18594"/>
                </a:lnTo>
                <a:lnTo>
                  <a:pt x="4832" y="8724"/>
                </a:lnTo>
                <a:lnTo>
                  <a:pt x="16037" y="2222"/>
                </a:lnTo>
                <a:lnTo>
                  <a:pt x="31317" y="0"/>
                </a:lnTo>
                <a:lnTo>
                  <a:pt x="46638" y="2142"/>
                </a:lnTo>
                <a:lnTo>
                  <a:pt x="54875" y="10070"/>
                </a:lnTo>
                <a:lnTo>
                  <a:pt x="45554" y="16092"/>
                </a:lnTo>
                <a:lnTo>
                  <a:pt x="39763" y="12650"/>
                </a:lnTo>
                <a:lnTo>
                  <a:pt x="39065" y="21667"/>
                </a:lnTo>
                <a:lnTo>
                  <a:pt x="20574" y="2623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443"/>
          <p:cNvSpPr/>
          <p:nvPr/>
        </p:nvSpPr>
        <p:spPr>
          <a:xfrm>
            <a:off x="449461" y="2726639"/>
            <a:ext cx="3951509" cy="3335786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444"/>
          <p:cNvSpPr/>
          <p:nvPr/>
        </p:nvSpPr>
        <p:spPr>
          <a:xfrm>
            <a:off x="7420969" y="1661280"/>
            <a:ext cx="81915" cy="175895"/>
          </a:xfrm>
          <a:custGeom>
            <a:avLst/>
            <a:gdLst/>
            <a:ahLst/>
            <a:cxnLst/>
            <a:rect l="l" t="t" r="r" b="b"/>
            <a:pathLst>
              <a:path w="81915" h="175894">
                <a:moveTo>
                  <a:pt x="81418" y="0"/>
                </a:moveTo>
                <a:lnTo>
                  <a:pt x="47293" y="18582"/>
                </a:lnTo>
                <a:lnTo>
                  <a:pt x="14958" y="57464"/>
                </a:lnTo>
                <a:lnTo>
                  <a:pt x="1971" y="97769"/>
                </a:lnTo>
                <a:lnTo>
                  <a:pt x="0" y="113413"/>
                </a:lnTo>
                <a:lnTo>
                  <a:pt x="109" y="132109"/>
                </a:lnTo>
                <a:lnTo>
                  <a:pt x="29240" y="169409"/>
                </a:lnTo>
                <a:lnTo>
                  <a:pt x="55491" y="175374"/>
                </a:lnTo>
                <a:lnTo>
                  <a:pt x="8141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445"/>
          <p:cNvSpPr/>
          <p:nvPr/>
        </p:nvSpPr>
        <p:spPr>
          <a:xfrm>
            <a:off x="7420969" y="1661280"/>
            <a:ext cx="81915" cy="175895"/>
          </a:xfrm>
          <a:custGeom>
            <a:avLst/>
            <a:gdLst/>
            <a:ahLst/>
            <a:cxnLst/>
            <a:rect l="l" t="t" r="r" b="b"/>
            <a:pathLst>
              <a:path w="81915" h="175894">
                <a:moveTo>
                  <a:pt x="81418" y="0"/>
                </a:moveTo>
                <a:lnTo>
                  <a:pt x="47293" y="18582"/>
                </a:lnTo>
                <a:lnTo>
                  <a:pt x="14958" y="57464"/>
                </a:lnTo>
                <a:lnTo>
                  <a:pt x="1971" y="97769"/>
                </a:lnTo>
                <a:lnTo>
                  <a:pt x="0" y="113413"/>
                </a:lnTo>
                <a:lnTo>
                  <a:pt x="109" y="132109"/>
                </a:lnTo>
                <a:lnTo>
                  <a:pt x="29240" y="169409"/>
                </a:lnTo>
                <a:lnTo>
                  <a:pt x="55491" y="175374"/>
                </a:lnTo>
                <a:lnTo>
                  <a:pt x="81418" y="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446"/>
          <p:cNvSpPr/>
          <p:nvPr/>
        </p:nvSpPr>
        <p:spPr>
          <a:xfrm>
            <a:off x="7847305" y="4704424"/>
            <a:ext cx="60325" cy="43815"/>
          </a:xfrm>
          <a:custGeom>
            <a:avLst/>
            <a:gdLst/>
            <a:ahLst/>
            <a:cxnLst/>
            <a:rect l="l" t="t" r="r" b="b"/>
            <a:pathLst>
              <a:path w="60325" h="43814">
                <a:moveTo>
                  <a:pt x="28666" y="0"/>
                </a:moveTo>
                <a:lnTo>
                  <a:pt x="12610" y="5001"/>
                </a:lnTo>
                <a:lnTo>
                  <a:pt x="3943" y="11056"/>
                </a:lnTo>
                <a:lnTo>
                  <a:pt x="0" y="22666"/>
                </a:lnTo>
                <a:lnTo>
                  <a:pt x="25606" y="38116"/>
                </a:lnTo>
                <a:lnTo>
                  <a:pt x="34571" y="42260"/>
                </a:lnTo>
                <a:lnTo>
                  <a:pt x="42498" y="43419"/>
                </a:lnTo>
                <a:lnTo>
                  <a:pt x="50529" y="41146"/>
                </a:lnTo>
                <a:lnTo>
                  <a:pt x="59803" y="34993"/>
                </a:lnTo>
                <a:lnTo>
                  <a:pt x="51787" y="24671"/>
                </a:lnTo>
                <a:lnTo>
                  <a:pt x="42547" y="16483"/>
                </a:lnTo>
                <a:lnTo>
                  <a:pt x="33694" y="7740"/>
                </a:lnTo>
                <a:lnTo>
                  <a:pt x="28666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447"/>
          <p:cNvSpPr/>
          <p:nvPr/>
        </p:nvSpPr>
        <p:spPr>
          <a:xfrm>
            <a:off x="7847305" y="4704424"/>
            <a:ext cx="60325" cy="43815"/>
          </a:xfrm>
          <a:custGeom>
            <a:avLst/>
            <a:gdLst/>
            <a:ahLst/>
            <a:cxnLst/>
            <a:rect l="l" t="t" r="r" b="b"/>
            <a:pathLst>
              <a:path w="60325" h="43814">
                <a:moveTo>
                  <a:pt x="28666" y="0"/>
                </a:moveTo>
                <a:lnTo>
                  <a:pt x="12610" y="5001"/>
                </a:lnTo>
                <a:lnTo>
                  <a:pt x="3943" y="11056"/>
                </a:lnTo>
                <a:lnTo>
                  <a:pt x="0" y="22666"/>
                </a:lnTo>
                <a:lnTo>
                  <a:pt x="14463" y="31436"/>
                </a:lnTo>
                <a:lnTo>
                  <a:pt x="25606" y="38116"/>
                </a:lnTo>
                <a:lnTo>
                  <a:pt x="34571" y="42260"/>
                </a:lnTo>
                <a:lnTo>
                  <a:pt x="42498" y="43419"/>
                </a:lnTo>
                <a:lnTo>
                  <a:pt x="50529" y="41146"/>
                </a:lnTo>
                <a:lnTo>
                  <a:pt x="59803" y="34993"/>
                </a:lnTo>
                <a:lnTo>
                  <a:pt x="51787" y="24671"/>
                </a:lnTo>
                <a:lnTo>
                  <a:pt x="42547" y="16483"/>
                </a:lnTo>
                <a:lnTo>
                  <a:pt x="33694" y="7740"/>
                </a:lnTo>
                <a:lnTo>
                  <a:pt x="28666" y="0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448"/>
          <p:cNvSpPr/>
          <p:nvPr/>
        </p:nvSpPr>
        <p:spPr>
          <a:xfrm>
            <a:off x="8404948" y="3207470"/>
            <a:ext cx="36830" cy="107950"/>
          </a:xfrm>
          <a:custGeom>
            <a:avLst/>
            <a:gdLst/>
            <a:ahLst/>
            <a:cxnLst/>
            <a:rect l="l" t="t" r="r" b="b"/>
            <a:pathLst>
              <a:path w="36829" h="107950">
                <a:moveTo>
                  <a:pt x="7848" y="0"/>
                </a:moveTo>
                <a:lnTo>
                  <a:pt x="1409" y="5562"/>
                </a:lnTo>
                <a:lnTo>
                  <a:pt x="939" y="11556"/>
                </a:lnTo>
                <a:lnTo>
                  <a:pt x="508" y="17576"/>
                </a:lnTo>
                <a:lnTo>
                  <a:pt x="0" y="23558"/>
                </a:lnTo>
                <a:lnTo>
                  <a:pt x="3009" y="23812"/>
                </a:lnTo>
                <a:lnTo>
                  <a:pt x="6197" y="60337"/>
                </a:lnTo>
                <a:lnTo>
                  <a:pt x="6461" y="63563"/>
                </a:lnTo>
                <a:lnTo>
                  <a:pt x="12680" y="73263"/>
                </a:lnTo>
                <a:lnTo>
                  <a:pt x="21980" y="83154"/>
                </a:lnTo>
                <a:lnTo>
                  <a:pt x="27686" y="95237"/>
                </a:lnTo>
                <a:lnTo>
                  <a:pt x="30187" y="101523"/>
                </a:lnTo>
                <a:lnTo>
                  <a:pt x="32740" y="107746"/>
                </a:lnTo>
                <a:lnTo>
                  <a:pt x="36491" y="104435"/>
                </a:lnTo>
                <a:lnTo>
                  <a:pt x="36501" y="94283"/>
                </a:lnTo>
                <a:lnTo>
                  <a:pt x="35160" y="81526"/>
                </a:lnTo>
                <a:lnTo>
                  <a:pt x="33363" y="67412"/>
                </a:lnTo>
                <a:lnTo>
                  <a:pt x="32005" y="53185"/>
                </a:lnTo>
                <a:lnTo>
                  <a:pt x="31981" y="40092"/>
                </a:lnTo>
                <a:lnTo>
                  <a:pt x="32791" y="29204"/>
                </a:lnTo>
                <a:lnTo>
                  <a:pt x="33997" y="14109"/>
                </a:lnTo>
                <a:lnTo>
                  <a:pt x="10858" y="266"/>
                </a:lnTo>
                <a:lnTo>
                  <a:pt x="784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449"/>
          <p:cNvSpPr/>
          <p:nvPr/>
        </p:nvSpPr>
        <p:spPr>
          <a:xfrm>
            <a:off x="8404948" y="3207470"/>
            <a:ext cx="36830" cy="107950"/>
          </a:xfrm>
          <a:custGeom>
            <a:avLst/>
            <a:gdLst/>
            <a:ahLst/>
            <a:cxnLst/>
            <a:rect l="l" t="t" r="r" b="b"/>
            <a:pathLst>
              <a:path w="36829" h="107950">
                <a:moveTo>
                  <a:pt x="6197" y="60337"/>
                </a:moveTo>
                <a:lnTo>
                  <a:pt x="3009" y="23812"/>
                </a:lnTo>
                <a:lnTo>
                  <a:pt x="0" y="23558"/>
                </a:lnTo>
                <a:lnTo>
                  <a:pt x="508" y="17576"/>
                </a:lnTo>
                <a:lnTo>
                  <a:pt x="939" y="11556"/>
                </a:lnTo>
                <a:lnTo>
                  <a:pt x="1409" y="5562"/>
                </a:lnTo>
                <a:lnTo>
                  <a:pt x="7848" y="0"/>
                </a:lnTo>
                <a:lnTo>
                  <a:pt x="10858" y="266"/>
                </a:lnTo>
                <a:lnTo>
                  <a:pt x="33997" y="14109"/>
                </a:lnTo>
                <a:lnTo>
                  <a:pt x="32791" y="29204"/>
                </a:lnTo>
                <a:lnTo>
                  <a:pt x="31981" y="40092"/>
                </a:lnTo>
                <a:lnTo>
                  <a:pt x="32005" y="53185"/>
                </a:lnTo>
                <a:lnTo>
                  <a:pt x="33363" y="67412"/>
                </a:lnTo>
                <a:lnTo>
                  <a:pt x="35160" y="81526"/>
                </a:lnTo>
                <a:lnTo>
                  <a:pt x="36501" y="94283"/>
                </a:lnTo>
                <a:lnTo>
                  <a:pt x="36491" y="104435"/>
                </a:lnTo>
                <a:lnTo>
                  <a:pt x="32740" y="107746"/>
                </a:lnTo>
                <a:lnTo>
                  <a:pt x="30187" y="101523"/>
                </a:lnTo>
                <a:lnTo>
                  <a:pt x="27686" y="95237"/>
                </a:lnTo>
                <a:lnTo>
                  <a:pt x="21980" y="83154"/>
                </a:lnTo>
                <a:lnTo>
                  <a:pt x="12680" y="73263"/>
                </a:lnTo>
                <a:lnTo>
                  <a:pt x="6461" y="63563"/>
                </a:lnTo>
                <a:lnTo>
                  <a:pt x="6197" y="60337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450"/>
          <p:cNvSpPr/>
          <p:nvPr/>
        </p:nvSpPr>
        <p:spPr>
          <a:xfrm>
            <a:off x="1993016" y="2596262"/>
            <a:ext cx="476884" cy="667385"/>
          </a:xfrm>
          <a:custGeom>
            <a:avLst/>
            <a:gdLst/>
            <a:ahLst/>
            <a:cxnLst/>
            <a:rect l="l" t="t" r="r" b="b"/>
            <a:pathLst>
              <a:path w="476885" h="667385">
                <a:moveTo>
                  <a:pt x="447982" y="291456"/>
                </a:moveTo>
                <a:lnTo>
                  <a:pt x="135646" y="291456"/>
                </a:lnTo>
                <a:lnTo>
                  <a:pt x="137526" y="291759"/>
                </a:lnTo>
                <a:lnTo>
                  <a:pt x="139112" y="294835"/>
                </a:lnTo>
                <a:lnTo>
                  <a:pt x="145206" y="340365"/>
                </a:lnTo>
                <a:lnTo>
                  <a:pt x="146568" y="353214"/>
                </a:lnTo>
                <a:lnTo>
                  <a:pt x="152256" y="393366"/>
                </a:lnTo>
                <a:lnTo>
                  <a:pt x="166303" y="438444"/>
                </a:lnTo>
                <a:lnTo>
                  <a:pt x="168845" y="456163"/>
                </a:lnTo>
                <a:lnTo>
                  <a:pt x="180155" y="507130"/>
                </a:lnTo>
                <a:lnTo>
                  <a:pt x="197036" y="553630"/>
                </a:lnTo>
                <a:lnTo>
                  <a:pt x="219548" y="594138"/>
                </a:lnTo>
                <a:lnTo>
                  <a:pt x="247778" y="627154"/>
                </a:lnTo>
                <a:lnTo>
                  <a:pt x="281695" y="651077"/>
                </a:lnTo>
                <a:lnTo>
                  <a:pt x="321449" y="664459"/>
                </a:lnTo>
                <a:lnTo>
                  <a:pt x="351343" y="666848"/>
                </a:lnTo>
                <a:lnTo>
                  <a:pt x="365822" y="666047"/>
                </a:lnTo>
                <a:lnTo>
                  <a:pt x="404028" y="656103"/>
                </a:lnTo>
                <a:lnTo>
                  <a:pt x="442641" y="627129"/>
                </a:lnTo>
                <a:lnTo>
                  <a:pt x="466870" y="583266"/>
                </a:lnTo>
                <a:lnTo>
                  <a:pt x="475489" y="542510"/>
                </a:lnTo>
                <a:lnTo>
                  <a:pt x="476621" y="512371"/>
                </a:lnTo>
                <a:lnTo>
                  <a:pt x="475939" y="501842"/>
                </a:lnTo>
                <a:lnTo>
                  <a:pt x="468711" y="462847"/>
                </a:lnTo>
                <a:lnTo>
                  <a:pt x="463576" y="443696"/>
                </a:lnTo>
                <a:lnTo>
                  <a:pt x="460922" y="433825"/>
                </a:lnTo>
                <a:lnTo>
                  <a:pt x="451700" y="389825"/>
                </a:lnTo>
                <a:lnTo>
                  <a:pt x="448738" y="352946"/>
                </a:lnTo>
                <a:lnTo>
                  <a:pt x="448747" y="333362"/>
                </a:lnTo>
                <a:lnTo>
                  <a:pt x="449619" y="316480"/>
                </a:lnTo>
                <a:lnTo>
                  <a:pt x="451304" y="298274"/>
                </a:lnTo>
                <a:lnTo>
                  <a:pt x="447982" y="291456"/>
                </a:lnTo>
                <a:close/>
              </a:path>
              <a:path w="476885" h="667385">
                <a:moveTo>
                  <a:pt x="236282" y="0"/>
                </a:moveTo>
                <a:lnTo>
                  <a:pt x="197641" y="4712"/>
                </a:lnTo>
                <a:lnTo>
                  <a:pt x="162774" y="28793"/>
                </a:lnTo>
                <a:lnTo>
                  <a:pt x="144611" y="72489"/>
                </a:lnTo>
                <a:lnTo>
                  <a:pt x="139948" y="117606"/>
                </a:lnTo>
                <a:lnTo>
                  <a:pt x="137140" y="130592"/>
                </a:lnTo>
                <a:lnTo>
                  <a:pt x="103126" y="160359"/>
                </a:lnTo>
                <a:lnTo>
                  <a:pt x="62857" y="163304"/>
                </a:lnTo>
                <a:lnTo>
                  <a:pt x="52491" y="164105"/>
                </a:lnTo>
                <a:lnTo>
                  <a:pt x="13144" y="186937"/>
                </a:lnTo>
                <a:lnTo>
                  <a:pt x="0" y="208115"/>
                </a:lnTo>
                <a:lnTo>
                  <a:pt x="19311" y="225308"/>
                </a:lnTo>
                <a:lnTo>
                  <a:pt x="34709" y="239285"/>
                </a:lnTo>
                <a:lnTo>
                  <a:pt x="61619" y="268246"/>
                </a:lnTo>
                <a:lnTo>
                  <a:pt x="68408" y="291024"/>
                </a:lnTo>
                <a:lnTo>
                  <a:pt x="68137" y="300476"/>
                </a:lnTo>
                <a:lnTo>
                  <a:pt x="67408" y="310452"/>
                </a:lnTo>
                <a:lnTo>
                  <a:pt x="66305" y="324890"/>
                </a:lnTo>
                <a:lnTo>
                  <a:pt x="65445" y="335776"/>
                </a:lnTo>
                <a:lnTo>
                  <a:pt x="67664" y="347200"/>
                </a:lnTo>
                <a:lnTo>
                  <a:pt x="75473" y="355164"/>
                </a:lnTo>
                <a:lnTo>
                  <a:pt x="87470" y="360354"/>
                </a:lnTo>
                <a:lnTo>
                  <a:pt x="102255" y="363458"/>
                </a:lnTo>
                <a:lnTo>
                  <a:pt x="115963" y="352946"/>
                </a:lnTo>
                <a:lnTo>
                  <a:pt x="119298" y="342971"/>
                </a:lnTo>
                <a:lnTo>
                  <a:pt x="123738" y="324508"/>
                </a:lnTo>
                <a:lnTo>
                  <a:pt x="127520" y="310452"/>
                </a:lnTo>
                <a:lnTo>
                  <a:pt x="130716" y="300476"/>
                </a:lnTo>
                <a:lnTo>
                  <a:pt x="133401" y="294253"/>
                </a:lnTo>
                <a:lnTo>
                  <a:pt x="135646" y="291456"/>
                </a:lnTo>
                <a:lnTo>
                  <a:pt x="447982" y="291456"/>
                </a:lnTo>
                <a:lnTo>
                  <a:pt x="443673" y="282612"/>
                </a:lnTo>
                <a:lnTo>
                  <a:pt x="430093" y="239285"/>
                </a:lnTo>
                <a:lnTo>
                  <a:pt x="428763" y="231359"/>
                </a:lnTo>
                <a:lnTo>
                  <a:pt x="427341" y="223521"/>
                </a:lnTo>
                <a:lnTo>
                  <a:pt x="412143" y="185927"/>
                </a:lnTo>
                <a:lnTo>
                  <a:pt x="389867" y="181150"/>
                </a:lnTo>
                <a:lnTo>
                  <a:pt x="372540" y="177120"/>
                </a:lnTo>
                <a:lnTo>
                  <a:pt x="359697" y="173751"/>
                </a:lnTo>
                <a:lnTo>
                  <a:pt x="350875" y="170952"/>
                </a:lnTo>
                <a:lnTo>
                  <a:pt x="345609" y="168636"/>
                </a:lnTo>
                <a:lnTo>
                  <a:pt x="343434" y="166713"/>
                </a:lnTo>
                <a:lnTo>
                  <a:pt x="343888" y="165094"/>
                </a:lnTo>
                <a:lnTo>
                  <a:pt x="346505" y="163692"/>
                </a:lnTo>
                <a:lnTo>
                  <a:pt x="350821" y="162417"/>
                </a:lnTo>
                <a:lnTo>
                  <a:pt x="356372" y="161180"/>
                </a:lnTo>
                <a:lnTo>
                  <a:pt x="362694" y="159894"/>
                </a:lnTo>
                <a:lnTo>
                  <a:pt x="369322" y="158468"/>
                </a:lnTo>
                <a:lnTo>
                  <a:pt x="390816" y="146154"/>
                </a:lnTo>
                <a:lnTo>
                  <a:pt x="389536" y="142033"/>
                </a:lnTo>
                <a:lnTo>
                  <a:pt x="385312" y="137151"/>
                </a:lnTo>
                <a:lnTo>
                  <a:pt x="377682" y="131422"/>
                </a:lnTo>
                <a:lnTo>
                  <a:pt x="378001" y="114385"/>
                </a:lnTo>
                <a:lnTo>
                  <a:pt x="384680" y="79158"/>
                </a:lnTo>
                <a:lnTo>
                  <a:pt x="411443" y="79158"/>
                </a:lnTo>
                <a:lnTo>
                  <a:pt x="410896" y="76775"/>
                </a:lnTo>
                <a:lnTo>
                  <a:pt x="407114" y="66715"/>
                </a:lnTo>
                <a:lnTo>
                  <a:pt x="401292" y="58542"/>
                </a:lnTo>
                <a:lnTo>
                  <a:pt x="392539" y="52754"/>
                </a:lnTo>
                <a:lnTo>
                  <a:pt x="389271" y="51999"/>
                </a:lnTo>
                <a:lnTo>
                  <a:pt x="369838" y="51999"/>
                </a:lnTo>
                <a:lnTo>
                  <a:pt x="359143" y="50638"/>
                </a:lnTo>
                <a:lnTo>
                  <a:pt x="348098" y="46532"/>
                </a:lnTo>
                <a:lnTo>
                  <a:pt x="336925" y="40444"/>
                </a:lnTo>
                <a:lnTo>
                  <a:pt x="325843" y="33143"/>
                </a:lnTo>
                <a:lnTo>
                  <a:pt x="304830" y="17957"/>
                </a:lnTo>
                <a:lnTo>
                  <a:pt x="295339" y="11605"/>
                </a:lnTo>
                <a:lnTo>
                  <a:pt x="286818" y="7100"/>
                </a:lnTo>
                <a:lnTo>
                  <a:pt x="268584" y="3400"/>
                </a:lnTo>
                <a:lnTo>
                  <a:pt x="251752" y="1037"/>
                </a:lnTo>
                <a:lnTo>
                  <a:pt x="236282" y="0"/>
                </a:lnTo>
                <a:close/>
              </a:path>
              <a:path w="476885" h="667385">
                <a:moveTo>
                  <a:pt x="411443" y="79158"/>
                </a:moveTo>
                <a:lnTo>
                  <a:pt x="384680" y="79158"/>
                </a:lnTo>
                <a:lnTo>
                  <a:pt x="386834" y="79754"/>
                </a:lnTo>
                <a:lnTo>
                  <a:pt x="389196" y="82115"/>
                </a:lnTo>
                <a:lnTo>
                  <a:pt x="391736" y="85905"/>
                </a:lnTo>
                <a:lnTo>
                  <a:pt x="394427" y="90788"/>
                </a:lnTo>
                <a:lnTo>
                  <a:pt x="397240" y="96429"/>
                </a:lnTo>
                <a:lnTo>
                  <a:pt x="403120" y="108642"/>
                </a:lnTo>
                <a:lnTo>
                  <a:pt x="406130" y="114543"/>
                </a:lnTo>
                <a:lnTo>
                  <a:pt x="409150" y="119859"/>
                </a:lnTo>
                <a:lnTo>
                  <a:pt x="412151" y="124256"/>
                </a:lnTo>
                <a:lnTo>
                  <a:pt x="415105" y="127398"/>
                </a:lnTo>
                <a:lnTo>
                  <a:pt x="417983" y="128949"/>
                </a:lnTo>
                <a:lnTo>
                  <a:pt x="420758" y="128573"/>
                </a:lnTo>
                <a:lnTo>
                  <a:pt x="423402" y="125935"/>
                </a:lnTo>
                <a:lnTo>
                  <a:pt x="418890" y="113302"/>
                </a:lnTo>
                <a:lnTo>
                  <a:pt x="415894" y="100566"/>
                </a:lnTo>
                <a:lnTo>
                  <a:pt x="413526" y="88225"/>
                </a:lnTo>
                <a:lnTo>
                  <a:pt x="411443" y="79158"/>
                </a:lnTo>
                <a:close/>
              </a:path>
              <a:path w="476885" h="667385">
                <a:moveTo>
                  <a:pt x="379966" y="49848"/>
                </a:moveTo>
                <a:lnTo>
                  <a:pt x="369838" y="51999"/>
                </a:lnTo>
                <a:lnTo>
                  <a:pt x="389271" y="51999"/>
                </a:lnTo>
                <a:lnTo>
                  <a:pt x="379966" y="49848"/>
                </a:lnTo>
                <a:close/>
              </a:path>
            </a:pathLst>
          </a:custGeom>
          <a:solidFill>
            <a:srgbClr val="565B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451"/>
          <p:cNvSpPr/>
          <p:nvPr/>
        </p:nvSpPr>
        <p:spPr>
          <a:xfrm>
            <a:off x="1993016" y="2596262"/>
            <a:ext cx="476884" cy="667385"/>
          </a:xfrm>
          <a:custGeom>
            <a:avLst/>
            <a:gdLst/>
            <a:ahLst/>
            <a:cxnLst/>
            <a:rect l="l" t="t" r="r" b="b"/>
            <a:pathLst>
              <a:path w="476885" h="667385">
                <a:moveTo>
                  <a:pt x="67459" y="309793"/>
                </a:moveTo>
                <a:lnTo>
                  <a:pt x="66305" y="324890"/>
                </a:lnTo>
                <a:lnTo>
                  <a:pt x="65445" y="335776"/>
                </a:lnTo>
                <a:lnTo>
                  <a:pt x="67664" y="347200"/>
                </a:lnTo>
                <a:lnTo>
                  <a:pt x="75473" y="355164"/>
                </a:lnTo>
                <a:lnTo>
                  <a:pt x="87470" y="360354"/>
                </a:lnTo>
                <a:lnTo>
                  <a:pt x="102255" y="363458"/>
                </a:lnTo>
                <a:lnTo>
                  <a:pt x="115963" y="352946"/>
                </a:lnTo>
                <a:lnTo>
                  <a:pt x="119298" y="342971"/>
                </a:lnTo>
                <a:lnTo>
                  <a:pt x="123738" y="324508"/>
                </a:lnTo>
                <a:lnTo>
                  <a:pt x="127520" y="310452"/>
                </a:lnTo>
                <a:lnTo>
                  <a:pt x="130716" y="300476"/>
                </a:lnTo>
                <a:lnTo>
                  <a:pt x="133401" y="294253"/>
                </a:lnTo>
                <a:lnTo>
                  <a:pt x="135646" y="291456"/>
                </a:lnTo>
                <a:lnTo>
                  <a:pt x="137526" y="291759"/>
                </a:lnTo>
                <a:lnTo>
                  <a:pt x="145206" y="340365"/>
                </a:lnTo>
                <a:lnTo>
                  <a:pt x="146568" y="353214"/>
                </a:lnTo>
                <a:lnTo>
                  <a:pt x="152256" y="393366"/>
                </a:lnTo>
                <a:lnTo>
                  <a:pt x="166303" y="438444"/>
                </a:lnTo>
                <a:lnTo>
                  <a:pt x="168845" y="456163"/>
                </a:lnTo>
                <a:lnTo>
                  <a:pt x="180155" y="507130"/>
                </a:lnTo>
                <a:lnTo>
                  <a:pt x="197036" y="553630"/>
                </a:lnTo>
                <a:lnTo>
                  <a:pt x="219548" y="594138"/>
                </a:lnTo>
                <a:lnTo>
                  <a:pt x="247748" y="627129"/>
                </a:lnTo>
                <a:lnTo>
                  <a:pt x="281695" y="651077"/>
                </a:lnTo>
                <a:lnTo>
                  <a:pt x="321449" y="664459"/>
                </a:lnTo>
                <a:lnTo>
                  <a:pt x="351343" y="666848"/>
                </a:lnTo>
                <a:lnTo>
                  <a:pt x="365822" y="666047"/>
                </a:lnTo>
                <a:lnTo>
                  <a:pt x="404028" y="656103"/>
                </a:lnTo>
                <a:lnTo>
                  <a:pt x="442621" y="627154"/>
                </a:lnTo>
                <a:lnTo>
                  <a:pt x="466870" y="583266"/>
                </a:lnTo>
                <a:lnTo>
                  <a:pt x="475489" y="542510"/>
                </a:lnTo>
                <a:lnTo>
                  <a:pt x="476621" y="512371"/>
                </a:lnTo>
                <a:lnTo>
                  <a:pt x="475939" y="501842"/>
                </a:lnTo>
                <a:lnTo>
                  <a:pt x="468711" y="462847"/>
                </a:lnTo>
                <a:lnTo>
                  <a:pt x="463576" y="443696"/>
                </a:lnTo>
                <a:lnTo>
                  <a:pt x="460922" y="433825"/>
                </a:lnTo>
                <a:lnTo>
                  <a:pt x="451700" y="389825"/>
                </a:lnTo>
                <a:lnTo>
                  <a:pt x="448603" y="349028"/>
                </a:lnTo>
                <a:lnTo>
                  <a:pt x="448747" y="333362"/>
                </a:lnTo>
                <a:lnTo>
                  <a:pt x="449619" y="316480"/>
                </a:lnTo>
                <a:lnTo>
                  <a:pt x="451304" y="298274"/>
                </a:lnTo>
                <a:lnTo>
                  <a:pt x="443673" y="282612"/>
                </a:lnTo>
                <a:lnTo>
                  <a:pt x="430117" y="239430"/>
                </a:lnTo>
                <a:lnTo>
                  <a:pt x="428763" y="231359"/>
                </a:lnTo>
                <a:lnTo>
                  <a:pt x="427341" y="223521"/>
                </a:lnTo>
                <a:lnTo>
                  <a:pt x="412143" y="185927"/>
                </a:lnTo>
                <a:lnTo>
                  <a:pt x="389867" y="181150"/>
                </a:lnTo>
                <a:lnTo>
                  <a:pt x="372540" y="177120"/>
                </a:lnTo>
                <a:lnTo>
                  <a:pt x="359697" y="173751"/>
                </a:lnTo>
                <a:lnTo>
                  <a:pt x="350875" y="170952"/>
                </a:lnTo>
                <a:lnTo>
                  <a:pt x="345609" y="168636"/>
                </a:lnTo>
                <a:lnTo>
                  <a:pt x="343434" y="166713"/>
                </a:lnTo>
                <a:lnTo>
                  <a:pt x="343888" y="165094"/>
                </a:lnTo>
                <a:lnTo>
                  <a:pt x="346505" y="163692"/>
                </a:lnTo>
                <a:lnTo>
                  <a:pt x="350821" y="162417"/>
                </a:lnTo>
                <a:lnTo>
                  <a:pt x="356372" y="161180"/>
                </a:lnTo>
                <a:lnTo>
                  <a:pt x="362694" y="159894"/>
                </a:lnTo>
                <a:lnTo>
                  <a:pt x="369322" y="158468"/>
                </a:lnTo>
                <a:lnTo>
                  <a:pt x="390816" y="146154"/>
                </a:lnTo>
                <a:lnTo>
                  <a:pt x="389536" y="142033"/>
                </a:lnTo>
                <a:lnTo>
                  <a:pt x="385312" y="137151"/>
                </a:lnTo>
                <a:lnTo>
                  <a:pt x="377682" y="131422"/>
                </a:lnTo>
                <a:lnTo>
                  <a:pt x="378001" y="114385"/>
                </a:lnTo>
                <a:lnTo>
                  <a:pt x="384680" y="79158"/>
                </a:lnTo>
                <a:lnTo>
                  <a:pt x="386834" y="79754"/>
                </a:lnTo>
                <a:lnTo>
                  <a:pt x="400147" y="102492"/>
                </a:lnTo>
                <a:lnTo>
                  <a:pt x="403120" y="108642"/>
                </a:lnTo>
                <a:lnTo>
                  <a:pt x="417983" y="128949"/>
                </a:lnTo>
                <a:lnTo>
                  <a:pt x="420758" y="128573"/>
                </a:lnTo>
                <a:lnTo>
                  <a:pt x="423402" y="125935"/>
                </a:lnTo>
                <a:lnTo>
                  <a:pt x="418890" y="113302"/>
                </a:lnTo>
                <a:lnTo>
                  <a:pt x="415894" y="100566"/>
                </a:lnTo>
                <a:lnTo>
                  <a:pt x="401292" y="58542"/>
                </a:lnTo>
                <a:lnTo>
                  <a:pt x="379966" y="49848"/>
                </a:lnTo>
                <a:lnTo>
                  <a:pt x="369838" y="51999"/>
                </a:lnTo>
                <a:lnTo>
                  <a:pt x="359143" y="50638"/>
                </a:lnTo>
                <a:lnTo>
                  <a:pt x="315071" y="25392"/>
                </a:lnTo>
                <a:lnTo>
                  <a:pt x="304830" y="17957"/>
                </a:lnTo>
                <a:lnTo>
                  <a:pt x="295339" y="11605"/>
                </a:lnTo>
                <a:lnTo>
                  <a:pt x="286818" y="7100"/>
                </a:lnTo>
                <a:lnTo>
                  <a:pt x="268584" y="3400"/>
                </a:lnTo>
                <a:lnTo>
                  <a:pt x="251752" y="1037"/>
                </a:lnTo>
                <a:lnTo>
                  <a:pt x="236282" y="0"/>
                </a:lnTo>
                <a:lnTo>
                  <a:pt x="222133" y="274"/>
                </a:lnTo>
                <a:lnTo>
                  <a:pt x="177961" y="14251"/>
                </a:lnTo>
                <a:lnTo>
                  <a:pt x="151763" y="48239"/>
                </a:lnTo>
                <a:lnTo>
                  <a:pt x="142383" y="86385"/>
                </a:lnTo>
                <a:lnTo>
                  <a:pt x="139948" y="117606"/>
                </a:lnTo>
                <a:lnTo>
                  <a:pt x="137140" y="130592"/>
                </a:lnTo>
                <a:lnTo>
                  <a:pt x="103126" y="160359"/>
                </a:lnTo>
                <a:lnTo>
                  <a:pt x="73285" y="162885"/>
                </a:lnTo>
                <a:lnTo>
                  <a:pt x="62857" y="163304"/>
                </a:lnTo>
                <a:lnTo>
                  <a:pt x="21967" y="177192"/>
                </a:lnTo>
                <a:lnTo>
                  <a:pt x="0" y="208115"/>
                </a:lnTo>
                <a:lnTo>
                  <a:pt x="19311" y="225308"/>
                </a:lnTo>
                <a:lnTo>
                  <a:pt x="34709" y="239285"/>
                </a:lnTo>
                <a:lnTo>
                  <a:pt x="61619" y="268246"/>
                </a:lnTo>
                <a:lnTo>
                  <a:pt x="68408" y="291024"/>
                </a:lnTo>
                <a:lnTo>
                  <a:pt x="68158" y="300192"/>
                </a:lnTo>
                <a:lnTo>
                  <a:pt x="67459" y="309793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452"/>
          <p:cNvSpPr/>
          <p:nvPr/>
        </p:nvSpPr>
        <p:spPr>
          <a:xfrm>
            <a:off x="4796151" y="4531187"/>
            <a:ext cx="2726513" cy="1820615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453"/>
          <p:cNvSpPr/>
          <p:nvPr/>
        </p:nvSpPr>
        <p:spPr>
          <a:xfrm>
            <a:off x="7876808" y="4763715"/>
            <a:ext cx="668020" cy="814705"/>
          </a:xfrm>
          <a:custGeom>
            <a:avLst/>
            <a:gdLst/>
            <a:ahLst/>
            <a:cxnLst/>
            <a:rect l="l" t="t" r="r" b="b"/>
            <a:pathLst>
              <a:path w="668020" h="814704">
                <a:moveTo>
                  <a:pt x="7150" y="59375"/>
                </a:moveTo>
                <a:lnTo>
                  <a:pt x="2187" y="60205"/>
                </a:lnTo>
                <a:lnTo>
                  <a:pt x="0" y="62360"/>
                </a:lnTo>
                <a:lnTo>
                  <a:pt x="269" y="65762"/>
                </a:lnTo>
                <a:lnTo>
                  <a:pt x="27288" y="98692"/>
                </a:lnTo>
                <a:lnTo>
                  <a:pt x="35590" y="107910"/>
                </a:lnTo>
                <a:lnTo>
                  <a:pt x="60543" y="139407"/>
                </a:lnTo>
                <a:lnTo>
                  <a:pt x="78858" y="175008"/>
                </a:lnTo>
                <a:lnTo>
                  <a:pt x="81997" y="187419"/>
                </a:lnTo>
                <a:lnTo>
                  <a:pt x="87810" y="198794"/>
                </a:lnTo>
                <a:lnTo>
                  <a:pt x="92219" y="209076"/>
                </a:lnTo>
                <a:lnTo>
                  <a:pt x="96392" y="219181"/>
                </a:lnTo>
                <a:lnTo>
                  <a:pt x="101496" y="230029"/>
                </a:lnTo>
                <a:lnTo>
                  <a:pt x="108699" y="242538"/>
                </a:lnTo>
                <a:lnTo>
                  <a:pt x="123749" y="243681"/>
                </a:lnTo>
                <a:lnTo>
                  <a:pt x="136863" y="247173"/>
                </a:lnTo>
                <a:lnTo>
                  <a:pt x="177429" y="269848"/>
                </a:lnTo>
                <a:lnTo>
                  <a:pt x="218373" y="307569"/>
                </a:lnTo>
                <a:lnTo>
                  <a:pt x="244951" y="339007"/>
                </a:lnTo>
                <a:lnTo>
                  <a:pt x="270306" y="374033"/>
                </a:lnTo>
                <a:lnTo>
                  <a:pt x="293882" y="411404"/>
                </a:lnTo>
                <a:lnTo>
                  <a:pt x="315123" y="449882"/>
                </a:lnTo>
                <a:lnTo>
                  <a:pt x="333471" y="488226"/>
                </a:lnTo>
                <a:lnTo>
                  <a:pt x="348372" y="525196"/>
                </a:lnTo>
                <a:lnTo>
                  <a:pt x="354356" y="542779"/>
                </a:lnTo>
                <a:lnTo>
                  <a:pt x="371408" y="552072"/>
                </a:lnTo>
                <a:lnTo>
                  <a:pt x="413044" y="586248"/>
                </a:lnTo>
                <a:lnTo>
                  <a:pt x="444578" y="627718"/>
                </a:lnTo>
                <a:lnTo>
                  <a:pt x="470784" y="673122"/>
                </a:lnTo>
                <a:lnTo>
                  <a:pt x="479226" y="688651"/>
                </a:lnTo>
                <a:lnTo>
                  <a:pt x="487821" y="704173"/>
                </a:lnTo>
                <a:lnTo>
                  <a:pt x="516350" y="749544"/>
                </a:lnTo>
                <a:lnTo>
                  <a:pt x="552848" y="790702"/>
                </a:lnTo>
                <a:lnTo>
                  <a:pt x="584054" y="814266"/>
                </a:lnTo>
                <a:lnTo>
                  <a:pt x="582748" y="803600"/>
                </a:lnTo>
                <a:lnTo>
                  <a:pt x="579660" y="791867"/>
                </a:lnTo>
                <a:lnTo>
                  <a:pt x="575397" y="779430"/>
                </a:lnTo>
                <a:lnTo>
                  <a:pt x="565768" y="753906"/>
                </a:lnTo>
                <a:lnTo>
                  <a:pt x="561613" y="741546"/>
                </a:lnTo>
                <a:lnTo>
                  <a:pt x="558707" y="729942"/>
                </a:lnTo>
                <a:lnTo>
                  <a:pt x="557656" y="719456"/>
                </a:lnTo>
                <a:lnTo>
                  <a:pt x="559065" y="710453"/>
                </a:lnTo>
                <a:lnTo>
                  <a:pt x="595770" y="687139"/>
                </a:lnTo>
                <a:lnTo>
                  <a:pt x="609991" y="686821"/>
                </a:lnTo>
                <a:lnTo>
                  <a:pt x="654300" y="686821"/>
                </a:lnTo>
                <a:lnTo>
                  <a:pt x="648061" y="678995"/>
                </a:lnTo>
                <a:lnTo>
                  <a:pt x="616100" y="657338"/>
                </a:lnTo>
                <a:lnTo>
                  <a:pt x="576491" y="643913"/>
                </a:lnTo>
                <a:lnTo>
                  <a:pt x="548281" y="636365"/>
                </a:lnTo>
                <a:lnTo>
                  <a:pt x="534185" y="632298"/>
                </a:lnTo>
                <a:lnTo>
                  <a:pt x="494133" y="616069"/>
                </a:lnTo>
                <a:lnTo>
                  <a:pt x="461287" y="588801"/>
                </a:lnTo>
                <a:lnTo>
                  <a:pt x="445837" y="561319"/>
                </a:lnTo>
                <a:lnTo>
                  <a:pt x="438878" y="552044"/>
                </a:lnTo>
                <a:lnTo>
                  <a:pt x="433821" y="541943"/>
                </a:lnTo>
                <a:lnTo>
                  <a:pt x="430052" y="531153"/>
                </a:lnTo>
                <a:lnTo>
                  <a:pt x="427012" y="519924"/>
                </a:lnTo>
                <a:lnTo>
                  <a:pt x="424131" y="508477"/>
                </a:lnTo>
                <a:lnTo>
                  <a:pt x="420835" y="497031"/>
                </a:lnTo>
                <a:lnTo>
                  <a:pt x="416553" y="485808"/>
                </a:lnTo>
                <a:lnTo>
                  <a:pt x="410713" y="475030"/>
                </a:lnTo>
                <a:lnTo>
                  <a:pt x="402743" y="464915"/>
                </a:lnTo>
                <a:lnTo>
                  <a:pt x="411955" y="396536"/>
                </a:lnTo>
                <a:lnTo>
                  <a:pt x="416531" y="389129"/>
                </a:lnTo>
                <a:lnTo>
                  <a:pt x="422110" y="384515"/>
                </a:lnTo>
                <a:lnTo>
                  <a:pt x="428579" y="382313"/>
                </a:lnTo>
                <a:lnTo>
                  <a:pt x="435827" y="382141"/>
                </a:lnTo>
                <a:lnTo>
                  <a:pt x="500469" y="382141"/>
                </a:lnTo>
                <a:lnTo>
                  <a:pt x="497664" y="380039"/>
                </a:lnTo>
                <a:lnTo>
                  <a:pt x="488731" y="372723"/>
                </a:lnTo>
                <a:lnTo>
                  <a:pt x="480796" y="365794"/>
                </a:lnTo>
                <a:lnTo>
                  <a:pt x="473401" y="359172"/>
                </a:lnTo>
                <a:lnTo>
                  <a:pt x="466092" y="352776"/>
                </a:lnTo>
                <a:lnTo>
                  <a:pt x="428574" y="327869"/>
                </a:lnTo>
                <a:lnTo>
                  <a:pt x="416725" y="321870"/>
                </a:lnTo>
                <a:lnTo>
                  <a:pt x="404785" y="315675"/>
                </a:lnTo>
                <a:lnTo>
                  <a:pt x="368704" y="295881"/>
                </a:lnTo>
                <a:lnTo>
                  <a:pt x="332839" y="274193"/>
                </a:lnTo>
                <a:lnTo>
                  <a:pt x="297971" y="250507"/>
                </a:lnTo>
                <a:lnTo>
                  <a:pt x="264877" y="224720"/>
                </a:lnTo>
                <a:lnTo>
                  <a:pt x="234337" y="196728"/>
                </a:lnTo>
                <a:lnTo>
                  <a:pt x="207130" y="166427"/>
                </a:lnTo>
                <a:lnTo>
                  <a:pt x="180383" y="128648"/>
                </a:lnTo>
                <a:lnTo>
                  <a:pt x="165795" y="106919"/>
                </a:lnTo>
                <a:lnTo>
                  <a:pt x="159050" y="96956"/>
                </a:lnTo>
                <a:lnTo>
                  <a:pt x="132456" y="62044"/>
                </a:lnTo>
                <a:lnTo>
                  <a:pt x="130934" y="60424"/>
                </a:lnTo>
                <a:lnTo>
                  <a:pt x="22297" y="60424"/>
                </a:lnTo>
                <a:lnTo>
                  <a:pt x="7150" y="59375"/>
                </a:lnTo>
                <a:close/>
              </a:path>
              <a:path w="668020" h="814704">
                <a:moveTo>
                  <a:pt x="654300" y="686821"/>
                </a:moveTo>
                <a:lnTo>
                  <a:pt x="609991" y="686821"/>
                </a:lnTo>
                <a:lnTo>
                  <a:pt x="620087" y="689939"/>
                </a:lnTo>
                <a:lnTo>
                  <a:pt x="629383" y="695067"/>
                </a:lnTo>
                <a:lnTo>
                  <a:pt x="639375" y="701484"/>
                </a:lnTo>
                <a:lnTo>
                  <a:pt x="651556" y="708472"/>
                </a:lnTo>
                <a:lnTo>
                  <a:pt x="667423" y="715308"/>
                </a:lnTo>
                <a:lnTo>
                  <a:pt x="662675" y="701179"/>
                </a:lnTo>
                <a:lnTo>
                  <a:pt x="656159" y="689154"/>
                </a:lnTo>
                <a:lnTo>
                  <a:pt x="654300" y="686821"/>
                </a:lnTo>
                <a:close/>
              </a:path>
              <a:path w="668020" h="814704">
                <a:moveTo>
                  <a:pt x="500469" y="382141"/>
                </a:moveTo>
                <a:lnTo>
                  <a:pt x="435827" y="382141"/>
                </a:lnTo>
                <a:lnTo>
                  <a:pt x="443742" y="383618"/>
                </a:lnTo>
                <a:lnTo>
                  <a:pt x="452213" y="386362"/>
                </a:lnTo>
                <a:lnTo>
                  <a:pt x="461128" y="389991"/>
                </a:lnTo>
                <a:lnTo>
                  <a:pt x="479841" y="398379"/>
                </a:lnTo>
                <a:lnTo>
                  <a:pt x="489417" y="402375"/>
                </a:lnTo>
                <a:lnTo>
                  <a:pt x="498989" y="405729"/>
                </a:lnTo>
                <a:lnTo>
                  <a:pt x="508446" y="408061"/>
                </a:lnTo>
                <a:lnTo>
                  <a:pt x="517677" y="408988"/>
                </a:lnTo>
                <a:lnTo>
                  <a:pt x="526569" y="408129"/>
                </a:lnTo>
                <a:lnTo>
                  <a:pt x="535010" y="405103"/>
                </a:lnTo>
                <a:lnTo>
                  <a:pt x="520347" y="396149"/>
                </a:lnTo>
                <a:lnTo>
                  <a:pt x="508050" y="387821"/>
                </a:lnTo>
                <a:lnTo>
                  <a:pt x="500469" y="382141"/>
                </a:lnTo>
                <a:close/>
              </a:path>
              <a:path w="668020" h="814704">
                <a:moveTo>
                  <a:pt x="36406" y="0"/>
                </a:moveTo>
                <a:lnTo>
                  <a:pt x="37033" y="8585"/>
                </a:lnTo>
                <a:lnTo>
                  <a:pt x="38843" y="17185"/>
                </a:lnTo>
                <a:lnTo>
                  <a:pt x="41222" y="25581"/>
                </a:lnTo>
                <a:lnTo>
                  <a:pt x="43557" y="33558"/>
                </a:lnTo>
                <a:lnTo>
                  <a:pt x="45235" y="40897"/>
                </a:lnTo>
                <a:lnTo>
                  <a:pt x="22297" y="60424"/>
                </a:lnTo>
                <a:lnTo>
                  <a:pt x="130934" y="60424"/>
                </a:lnTo>
                <a:lnTo>
                  <a:pt x="99713" y="32859"/>
                </a:lnTo>
                <a:lnTo>
                  <a:pt x="65699" y="12979"/>
                </a:lnTo>
                <a:lnTo>
                  <a:pt x="51808" y="6492"/>
                </a:lnTo>
                <a:lnTo>
                  <a:pt x="36406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454"/>
          <p:cNvSpPr/>
          <p:nvPr/>
        </p:nvSpPr>
        <p:spPr>
          <a:xfrm>
            <a:off x="7876808" y="4763715"/>
            <a:ext cx="668020" cy="814705"/>
          </a:xfrm>
          <a:custGeom>
            <a:avLst/>
            <a:gdLst/>
            <a:ahLst/>
            <a:cxnLst/>
            <a:rect l="l" t="t" r="r" b="b"/>
            <a:pathLst>
              <a:path w="668020" h="814704">
                <a:moveTo>
                  <a:pt x="108699" y="242538"/>
                </a:moveTo>
                <a:lnTo>
                  <a:pt x="101496" y="230029"/>
                </a:lnTo>
                <a:lnTo>
                  <a:pt x="96392" y="219181"/>
                </a:lnTo>
                <a:lnTo>
                  <a:pt x="92219" y="209076"/>
                </a:lnTo>
                <a:lnTo>
                  <a:pt x="87810" y="198794"/>
                </a:lnTo>
                <a:lnTo>
                  <a:pt x="81997" y="187419"/>
                </a:lnTo>
                <a:lnTo>
                  <a:pt x="78858" y="175008"/>
                </a:lnTo>
                <a:lnTo>
                  <a:pt x="74023" y="162817"/>
                </a:lnTo>
                <a:lnTo>
                  <a:pt x="52537" y="128347"/>
                </a:lnTo>
                <a:lnTo>
                  <a:pt x="27288" y="98692"/>
                </a:lnTo>
                <a:lnTo>
                  <a:pt x="19527" y="90246"/>
                </a:lnTo>
                <a:lnTo>
                  <a:pt x="12624" y="82651"/>
                </a:lnTo>
                <a:lnTo>
                  <a:pt x="6901" y="75986"/>
                </a:lnTo>
                <a:lnTo>
                  <a:pt x="2676" y="70330"/>
                </a:lnTo>
                <a:lnTo>
                  <a:pt x="269" y="65762"/>
                </a:lnTo>
                <a:lnTo>
                  <a:pt x="0" y="62360"/>
                </a:lnTo>
                <a:lnTo>
                  <a:pt x="2187" y="60205"/>
                </a:lnTo>
                <a:lnTo>
                  <a:pt x="7150" y="59375"/>
                </a:lnTo>
                <a:lnTo>
                  <a:pt x="22297" y="60424"/>
                </a:lnTo>
                <a:lnTo>
                  <a:pt x="33106" y="59532"/>
                </a:lnTo>
                <a:lnTo>
                  <a:pt x="40191" y="56916"/>
                </a:lnTo>
                <a:lnTo>
                  <a:pt x="44165" y="52794"/>
                </a:lnTo>
                <a:lnTo>
                  <a:pt x="45642" y="47382"/>
                </a:lnTo>
                <a:lnTo>
                  <a:pt x="45235" y="40897"/>
                </a:lnTo>
                <a:lnTo>
                  <a:pt x="43557" y="33558"/>
                </a:lnTo>
                <a:lnTo>
                  <a:pt x="41222" y="25581"/>
                </a:lnTo>
                <a:lnTo>
                  <a:pt x="38843" y="17185"/>
                </a:lnTo>
                <a:lnTo>
                  <a:pt x="37033" y="8585"/>
                </a:lnTo>
                <a:lnTo>
                  <a:pt x="36406" y="0"/>
                </a:lnTo>
                <a:lnTo>
                  <a:pt x="51808" y="6492"/>
                </a:lnTo>
                <a:lnTo>
                  <a:pt x="89511" y="26116"/>
                </a:lnTo>
                <a:lnTo>
                  <a:pt x="125199" y="54324"/>
                </a:lnTo>
                <a:lnTo>
                  <a:pt x="152485" y="87532"/>
                </a:lnTo>
                <a:lnTo>
                  <a:pt x="172858" y="117469"/>
                </a:lnTo>
                <a:lnTo>
                  <a:pt x="180383" y="128648"/>
                </a:lnTo>
                <a:lnTo>
                  <a:pt x="207130" y="166427"/>
                </a:lnTo>
                <a:lnTo>
                  <a:pt x="234337" y="196728"/>
                </a:lnTo>
                <a:lnTo>
                  <a:pt x="264877" y="224720"/>
                </a:lnTo>
                <a:lnTo>
                  <a:pt x="297971" y="250507"/>
                </a:lnTo>
                <a:lnTo>
                  <a:pt x="332839" y="274193"/>
                </a:lnTo>
                <a:lnTo>
                  <a:pt x="368704" y="295881"/>
                </a:lnTo>
                <a:lnTo>
                  <a:pt x="404785" y="315675"/>
                </a:lnTo>
                <a:lnTo>
                  <a:pt x="428574" y="327869"/>
                </a:lnTo>
                <a:lnTo>
                  <a:pt x="440108" y="334154"/>
                </a:lnTo>
                <a:lnTo>
                  <a:pt x="473401" y="359172"/>
                </a:lnTo>
                <a:lnTo>
                  <a:pt x="480796" y="365794"/>
                </a:lnTo>
                <a:lnTo>
                  <a:pt x="488731" y="372723"/>
                </a:lnTo>
                <a:lnTo>
                  <a:pt x="497664" y="380039"/>
                </a:lnTo>
                <a:lnTo>
                  <a:pt x="508050" y="387821"/>
                </a:lnTo>
                <a:lnTo>
                  <a:pt x="520347" y="396149"/>
                </a:lnTo>
                <a:lnTo>
                  <a:pt x="535010" y="405103"/>
                </a:lnTo>
                <a:lnTo>
                  <a:pt x="526569" y="408129"/>
                </a:lnTo>
                <a:lnTo>
                  <a:pt x="479841" y="398379"/>
                </a:lnTo>
                <a:lnTo>
                  <a:pt x="470375" y="394124"/>
                </a:lnTo>
                <a:lnTo>
                  <a:pt x="461128" y="389991"/>
                </a:lnTo>
                <a:lnTo>
                  <a:pt x="452213" y="386362"/>
                </a:lnTo>
                <a:lnTo>
                  <a:pt x="443742" y="383618"/>
                </a:lnTo>
                <a:lnTo>
                  <a:pt x="435827" y="382141"/>
                </a:lnTo>
                <a:lnTo>
                  <a:pt x="428579" y="382313"/>
                </a:lnTo>
                <a:lnTo>
                  <a:pt x="422110" y="384515"/>
                </a:lnTo>
                <a:lnTo>
                  <a:pt x="416531" y="389129"/>
                </a:lnTo>
                <a:lnTo>
                  <a:pt x="411955" y="396536"/>
                </a:lnTo>
                <a:lnTo>
                  <a:pt x="402743" y="464915"/>
                </a:lnTo>
                <a:lnTo>
                  <a:pt x="410713" y="475030"/>
                </a:lnTo>
                <a:lnTo>
                  <a:pt x="416553" y="485808"/>
                </a:lnTo>
                <a:lnTo>
                  <a:pt x="420835" y="497031"/>
                </a:lnTo>
                <a:lnTo>
                  <a:pt x="424131" y="508477"/>
                </a:lnTo>
                <a:lnTo>
                  <a:pt x="427012" y="519924"/>
                </a:lnTo>
                <a:lnTo>
                  <a:pt x="430052" y="531153"/>
                </a:lnTo>
                <a:lnTo>
                  <a:pt x="433821" y="541943"/>
                </a:lnTo>
                <a:lnTo>
                  <a:pt x="438892" y="552072"/>
                </a:lnTo>
                <a:lnTo>
                  <a:pt x="445837" y="561319"/>
                </a:lnTo>
                <a:lnTo>
                  <a:pt x="452795" y="576149"/>
                </a:lnTo>
                <a:lnTo>
                  <a:pt x="482140" y="608523"/>
                </a:lnTo>
                <a:lnTo>
                  <a:pt x="520339" y="627718"/>
                </a:lnTo>
                <a:lnTo>
                  <a:pt x="562444" y="640158"/>
                </a:lnTo>
                <a:lnTo>
                  <a:pt x="576491" y="643913"/>
                </a:lnTo>
                <a:lnTo>
                  <a:pt x="590238" y="647870"/>
                </a:lnTo>
                <a:lnTo>
                  <a:pt x="627847" y="663325"/>
                </a:lnTo>
                <a:lnTo>
                  <a:pt x="656159" y="689154"/>
                </a:lnTo>
                <a:lnTo>
                  <a:pt x="667423" y="715308"/>
                </a:lnTo>
                <a:lnTo>
                  <a:pt x="651556" y="708472"/>
                </a:lnTo>
                <a:lnTo>
                  <a:pt x="639375" y="701484"/>
                </a:lnTo>
                <a:lnTo>
                  <a:pt x="629383" y="695067"/>
                </a:lnTo>
                <a:lnTo>
                  <a:pt x="620087" y="689939"/>
                </a:lnTo>
                <a:lnTo>
                  <a:pt x="609991" y="686821"/>
                </a:lnTo>
                <a:lnTo>
                  <a:pt x="595770" y="687139"/>
                </a:lnTo>
                <a:lnTo>
                  <a:pt x="583846" y="690377"/>
                </a:lnTo>
                <a:lnTo>
                  <a:pt x="573381" y="695958"/>
                </a:lnTo>
                <a:lnTo>
                  <a:pt x="563540" y="703298"/>
                </a:lnTo>
                <a:lnTo>
                  <a:pt x="559065" y="710453"/>
                </a:lnTo>
                <a:lnTo>
                  <a:pt x="557656" y="719456"/>
                </a:lnTo>
                <a:lnTo>
                  <a:pt x="558707" y="729942"/>
                </a:lnTo>
                <a:lnTo>
                  <a:pt x="561613" y="741546"/>
                </a:lnTo>
                <a:lnTo>
                  <a:pt x="565768" y="753906"/>
                </a:lnTo>
                <a:lnTo>
                  <a:pt x="570564" y="766655"/>
                </a:lnTo>
                <a:lnTo>
                  <a:pt x="575397" y="779430"/>
                </a:lnTo>
                <a:lnTo>
                  <a:pt x="579660" y="791867"/>
                </a:lnTo>
                <a:lnTo>
                  <a:pt x="582748" y="803600"/>
                </a:lnTo>
                <a:lnTo>
                  <a:pt x="584054" y="814266"/>
                </a:lnTo>
                <a:lnTo>
                  <a:pt x="567642" y="802949"/>
                </a:lnTo>
                <a:lnTo>
                  <a:pt x="527386" y="763885"/>
                </a:lnTo>
                <a:lnTo>
                  <a:pt x="496751" y="719573"/>
                </a:lnTo>
                <a:lnTo>
                  <a:pt x="470784" y="673122"/>
                </a:lnTo>
                <a:lnTo>
                  <a:pt x="462309" y="657701"/>
                </a:lnTo>
                <a:lnTo>
                  <a:pt x="434863" y="613238"/>
                </a:lnTo>
                <a:lnTo>
                  <a:pt x="400529" y="573894"/>
                </a:lnTo>
                <a:lnTo>
                  <a:pt x="354356" y="542779"/>
                </a:lnTo>
                <a:lnTo>
                  <a:pt x="348372" y="525196"/>
                </a:lnTo>
                <a:lnTo>
                  <a:pt x="333471" y="488226"/>
                </a:lnTo>
                <a:lnTo>
                  <a:pt x="315123" y="449882"/>
                </a:lnTo>
                <a:lnTo>
                  <a:pt x="293882" y="411404"/>
                </a:lnTo>
                <a:lnTo>
                  <a:pt x="270306" y="374033"/>
                </a:lnTo>
                <a:lnTo>
                  <a:pt x="244951" y="339007"/>
                </a:lnTo>
                <a:lnTo>
                  <a:pt x="218373" y="307569"/>
                </a:lnTo>
                <a:lnTo>
                  <a:pt x="177429" y="269848"/>
                </a:lnTo>
                <a:lnTo>
                  <a:pt x="136863" y="247173"/>
                </a:lnTo>
                <a:lnTo>
                  <a:pt x="123749" y="243681"/>
                </a:lnTo>
                <a:lnTo>
                  <a:pt x="108699" y="242538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455"/>
          <p:cNvSpPr/>
          <p:nvPr/>
        </p:nvSpPr>
        <p:spPr>
          <a:xfrm>
            <a:off x="2820210" y="3266353"/>
            <a:ext cx="1468755" cy="2139315"/>
          </a:xfrm>
          <a:custGeom>
            <a:avLst/>
            <a:gdLst/>
            <a:ahLst/>
            <a:cxnLst/>
            <a:rect l="l" t="t" r="r" b="b"/>
            <a:pathLst>
              <a:path w="1468754" h="2139315">
                <a:moveTo>
                  <a:pt x="1346461" y="1514878"/>
                </a:moveTo>
                <a:lnTo>
                  <a:pt x="1355681" y="1512604"/>
                </a:lnTo>
                <a:lnTo>
                  <a:pt x="1358462" y="1515843"/>
                </a:lnTo>
                <a:lnTo>
                  <a:pt x="1367962" y="1510560"/>
                </a:lnTo>
                <a:lnTo>
                  <a:pt x="1374260" y="1502441"/>
                </a:lnTo>
                <a:lnTo>
                  <a:pt x="1376910" y="1490105"/>
                </a:lnTo>
                <a:lnTo>
                  <a:pt x="1379620" y="1475796"/>
                </a:lnTo>
                <a:lnTo>
                  <a:pt x="1386174" y="1464407"/>
                </a:lnTo>
                <a:lnTo>
                  <a:pt x="1395728" y="1455529"/>
                </a:lnTo>
                <a:lnTo>
                  <a:pt x="1406236" y="1447570"/>
                </a:lnTo>
                <a:lnTo>
                  <a:pt x="1415651" y="1438937"/>
                </a:lnTo>
                <a:lnTo>
                  <a:pt x="1421927" y="1428039"/>
                </a:lnTo>
                <a:lnTo>
                  <a:pt x="1421756" y="1411459"/>
                </a:lnTo>
                <a:lnTo>
                  <a:pt x="1418565" y="1397986"/>
                </a:lnTo>
                <a:lnTo>
                  <a:pt x="1413952" y="1386745"/>
                </a:lnTo>
                <a:lnTo>
                  <a:pt x="1409512" y="1376864"/>
                </a:lnTo>
                <a:lnTo>
                  <a:pt x="1406844" y="1367470"/>
                </a:lnTo>
                <a:lnTo>
                  <a:pt x="1425692" y="1328185"/>
                </a:lnTo>
                <a:lnTo>
                  <a:pt x="1440913" y="1317189"/>
                </a:lnTo>
                <a:lnTo>
                  <a:pt x="1448450" y="1311639"/>
                </a:lnTo>
                <a:lnTo>
                  <a:pt x="1467948" y="1274343"/>
                </a:lnTo>
                <a:lnTo>
                  <a:pt x="1468442" y="1259765"/>
                </a:lnTo>
                <a:lnTo>
                  <a:pt x="1467933" y="1246505"/>
                </a:lnTo>
                <a:lnTo>
                  <a:pt x="1467067" y="1234253"/>
                </a:lnTo>
                <a:lnTo>
                  <a:pt x="1466488" y="1222703"/>
                </a:lnTo>
                <a:lnTo>
                  <a:pt x="1456186" y="1217497"/>
                </a:lnTo>
                <a:lnTo>
                  <a:pt x="1443560" y="1211485"/>
                </a:lnTo>
                <a:lnTo>
                  <a:pt x="1430005" y="1204761"/>
                </a:lnTo>
                <a:lnTo>
                  <a:pt x="1416915" y="1197424"/>
                </a:lnTo>
                <a:lnTo>
                  <a:pt x="1405684" y="1189568"/>
                </a:lnTo>
                <a:lnTo>
                  <a:pt x="1397707" y="1181291"/>
                </a:lnTo>
                <a:lnTo>
                  <a:pt x="1394378" y="1172688"/>
                </a:lnTo>
                <a:lnTo>
                  <a:pt x="1399455" y="1158754"/>
                </a:lnTo>
                <a:lnTo>
                  <a:pt x="1407022" y="1149025"/>
                </a:lnTo>
                <a:lnTo>
                  <a:pt x="1409745" y="1090583"/>
                </a:lnTo>
                <a:lnTo>
                  <a:pt x="1370843" y="1058658"/>
                </a:lnTo>
                <a:lnTo>
                  <a:pt x="1360904" y="1035567"/>
                </a:lnTo>
                <a:lnTo>
                  <a:pt x="1361917" y="1016689"/>
                </a:lnTo>
                <a:lnTo>
                  <a:pt x="1364253" y="977514"/>
                </a:lnTo>
                <a:lnTo>
                  <a:pt x="1366559" y="946545"/>
                </a:lnTo>
                <a:lnTo>
                  <a:pt x="1366501" y="930465"/>
                </a:lnTo>
                <a:lnTo>
                  <a:pt x="1363637" y="920527"/>
                </a:lnTo>
                <a:lnTo>
                  <a:pt x="1358580" y="913929"/>
                </a:lnTo>
                <a:lnTo>
                  <a:pt x="1351943" y="907867"/>
                </a:lnTo>
                <a:lnTo>
                  <a:pt x="1344339" y="899539"/>
                </a:lnTo>
                <a:lnTo>
                  <a:pt x="1335200" y="844885"/>
                </a:lnTo>
                <a:lnTo>
                  <a:pt x="1330624" y="800760"/>
                </a:lnTo>
                <a:lnTo>
                  <a:pt x="1330063" y="794625"/>
                </a:lnTo>
                <a:lnTo>
                  <a:pt x="1336398" y="784456"/>
                </a:lnTo>
                <a:lnTo>
                  <a:pt x="1348533" y="782164"/>
                </a:lnTo>
                <a:lnTo>
                  <a:pt x="1362535" y="774098"/>
                </a:lnTo>
                <a:lnTo>
                  <a:pt x="1372724" y="763791"/>
                </a:lnTo>
                <a:lnTo>
                  <a:pt x="1379270" y="752805"/>
                </a:lnTo>
                <a:lnTo>
                  <a:pt x="1382340" y="742700"/>
                </a:lnTo>
                <a:lnTo>
                  <a:pt x="1385615" y="741028"/>
                </a:lnTo>
                <a:lnTo>
                  <a:pt x="1383037" y="734755"/>
                </a:lnTo>
                <a:lnTo>
                  <a:pt x="1383494" y="728748"/>
                </a:lnTo>
                <a:lnTo>
                  <a:pt x="1381208" y="719477"/>
                </a:lnTo>
                <a:lnTo>
                  <a:pt x="1381437" y="716492"/>
                </a:lnTo>
                <a:lnTo>
                  <a:pt x="1392528" y="708217"/>
                </a:lnTo>
                <a:lnTo>
                  <a:pt x="1397376" y="697622"/>
                </a:lnTo>
                <a:lnTo>
                  <a:pt x="1399166" y="683083"/>
                </a:lnTo>
                <a:lnTo>
                  <a:pt x="1398372" y="666545"/>
                </a:lnTo>
                <a:lnTo>
                  <a:pt x="1393911" y="653810"/>
                </a:lnTo>
                <a:lnTo>
                  <a:pt x="1361109" y="620232"/>
                </a:lnTo>
                <a:lnTo>
                  <a:pt x="1354337" y="619352"/>
                </a:lnTo>
                <a:lnTo>
                  <a:pt x="1344077" y="619800"/>
                </a:lnTo>
                <a:lnTo>
                  <a:pt x="1333225" y="617413"/>
                </a:lnTo>
                <a:lnTo>
                  <a:pt x="1298889" y="595124"/>
                </a:lnTo>
                <a:lnTo>
                  <a:pt x="1271450" y="560994"/>
                </a:lnTo>
                <a:lnTo>
                  <a:pt x="1263066" y="538553"/>
                </a:lnTo>
                <a:lnTo>
                  <a:pt x="1264755" y="525572"/>
                </a:lnTo>
                <a:lnTo>
                  <a:pt x="1289862" y="487364"/>
                </a:lnTo>
                <a:lnTo>
                  <a:pt x="1311978" y="475890"/>
                </a:lnTo>
                <a:lnTo>
                  <a:pt x="1319478" y="472323"/>
                </a:lnTo>
                <a:lnTo>
                  <a:pt x="1350094" y="444038"/>
                </a:lnTo>
                <a:lnTo>
                  <a:pt x="1355871" y="422712"/>
                </a:lnTo>
                <a:lnTo>
                  <a:pt x="1355622" y="405625"/>
                </a:lnTo>
                <a:lnTo>
                  <a:pt x="1352523" y="390933"/>
                </a:lnTo>
                <a:lnTo>
                  <a:pt x="1347419" y="378223"/>
                </a:lnTo>
                <a:lnTo>
                  <a:pt x="1341153" y="367084"/>
                </a:lnTo>
                <a:lnTo>
                  <a:pt x="1334569" y="357103"/>
                </a:lnTo>
                <a:lnTo>
                  <a:pt x="1328511" y="347868"/>
                </a:lnTo>
                <a:lnTo>
                  <a:pt x="1323823" y="338969"/>
                </a:lnTo>
                <a:lnTo>
                  <a:pt x="1321348" y="329991"/>
                </a:lnTo>
                <a:lnTo>
                  <a:pt x="1323227" y="321227"/>
                </a:lnTo>
                <a:lnTo>
                  <a:pt x="1327168" y="315336"/>
                </a:lnTo>
                <a:lnTo>
                  <a:pt x="1332630" y="311465"/>
                </a:lnTo>
                <a:lnTo>
                  <a:pt x="1339074" y="308758"/>
                </a:lnTo>
                <a:lnTo>
                  <a:pt x="1345957" y="306364"/>
                </a:lnTo>
                <a:lnTo>
                  <a:pt x="1352739" y="303426"/>
                </a:lnTo>
                <a:lnTo>
                  <a:pt x="1358880" y="299093"/>
                </a:lnTo>
                <a:lnTo>
                  <a:pt x="1363838" y="292509"/>
                </a:lnTo>
                <a:lnTo>
                  <a:pt x="1367073" y="282821"/>
                </a:lnTo>
                <a:lnTo>
                  <a:pt x="1368045" y="269175"/>
                </a:lnTo>
                <a:lnTo>
                  <a:pt x="1365515" y="257047"/>
                </a:lnTo>
                <a:lnTo>
                  <a:pt x="1359051" y="248461"/>
                </a:lnTo>
                <a:lnTo>
                  <a:pt x="1350039" y="242283"/>
                </a:lnTo>
                <a:lnTo>
                  <a:pt x="1339867" y="237379"/>
                </a:lnTo>
                <a:lnTo>
                  <a:pt x="1329921" y="232616"/>
                </a:lnTo>
                <a:lnTo>
                  <a:pt x="1321589" y="226861"/>
                </a:lnTo>
                <a:lnTo>
                  <a:pt x="1316257" y="218979"/>
                </a:lnTo>
                <a:lnTo>
                  <a:pt x="1315386" y="202837"/>
                </a:lnTo>
                <a:lnTo>
                  <a:pt x="1316767" y="193413"/>
                </a:lnTo>
                <a:lnTo>
                  <a:pt x="1302794" y="191934"/>
                </a:lnTo>
                <a:lnTo>
                  <a:pt x="1288377" y="193162"/>
                </a:lnTo>
                <a:lnTo>
                  <a:pt x="1277154" y="197889"/>
                </a:lnTo>
                <a:lnTo>
                  <a:pt x="1284977" y="210104"/>
                </a:lnTo>
                <a:lnTo>
                  <a:pt x="1290526" y="220532"/>
                </a:lnTo>
                <a:lnTo>
                  <a:pt x="1293950" y="229203"/>
                </a:lnTo>
                <a:lnTo>
                  <a:pt x="1295400" y="236149"/>
                </a:lnTo>
                <a:lnTo>
                  <a:pt x="1295028" y="241402"/>
                </a:lnTo>
                <a:lnTo>
                  <a:pt x="1292983" y="244994"/>
                </a:lnTo>
                <a:lnTo>
                  <a:pt x="1289417" y="246955"/>
                </a:lnTo>
                <a:lnTo>
                  <a:pt x="1284480" y="247318"/>
                </a:lnTo>
                <a:lnTo>
                  <a:pt x="1278322" y="246113"/>
                </a:lnTo>
                <a:lnTo>
                  <a:pt x="1244498" y="226252"/>
                </a:lnTo>
                <a:lnTo>
                  <a:pt x="1224178" y="207738"/>
                </a:lnTo>
                <a:lnTo>
                  <a:pt x="1220645" y="210813"/>
                </a:lnTo>
                <a:lnTo>
                  <a:pt x="1197035" y="244810"/>
                </a:lnTo>
                <a:lnTo>
                  <a:pt x="1197605" y="251696"/>
                </a:lnTo>
                <a:lnTo>
                  <a:pt x="1222355" y="285132"/>
                </a:lnTo>
                <a:lnTo>
                  <a:pt x="1252623" y="305675"/>
                </a:lnTo>
                <a:lnTo>
                  <a:pt x="1266461" y="326456"/>
                </a:lnTo>
                <a:lnTo>
                  <a:pt x="1276722" y="342449"/>
                </a:lnTo>
                <a:lnTo>
                  <a:pt x="1283565" y="354449"/>
                </a:lnTo>
                <a:lnTo>
                  <a:pt x="1287148" y="363255"/>
                </a:lnTo>
                <a:lnTo>
                  <a:pt x="1287630" y="369661"/>
                </a:lnTo>
                <a:lnTo>
                  <a:pt x="1285168" y="374465"/>
                </a:lnTo>
                <a:lnTo>
                  <a:pt x="1279923" y="378462"/>
                </a:lnTo>
                <a:lnTo>
                  <a:pt x="1272051" y="382449"/>
                </a:lnTo>
                <a:lnTo>
                  <a:pt x="1261734" y="375488"/>
                </a:lnTo>
                <a:lnTo>
                  <a:pt x="1254422" y="365591"/>
                </a:lnTo>
                <a:lnTo>
                  <a:pt x="1248511" y="354070"/>
                </a:lnTo>
                <a:lnTo>
                  <a:pt x="1242394" y="342238"/>
                </a:lnTo>
                <a:lnTo>
                  <a:pt x="1234469" y="331405"/>
                </a:lnTo>
                <a:lnTo>
                  <a:pt x="1217925" y="327712"/>
                </a:lnTo>
                <a:lnTo>
                  <a:pt x="1203276" y="320960"/>
                </a:lnTo>
                <a:lnTo>
                  <a:pt x="1171972" y="291464"/>
                </a:lnTo>
                <a:lnTo>
                  <a:pt x="1162903" y="273203"/>
                </a:lnTo>
                <a:lnTo>
                  <a:pt x="1163733" y="258238"/>
                </a:lnTo>
                <a:lnTo>
                  <a:pt x="1174731" y="220647"/>
                </a:lnTo>
                <a:lnTo>
                  <a:pt x="1192908" y="188729"/>
                </a:lnTo>
                <a:lnTo>
                  <a:pt x="1199321" y="178178"/>
                </a:lnTo>
                <a:lnTo>
                  <a:pt x="1213844" y="140177"/>
                </a:lnTo>
                <a:lnTo>
                  <a:pt x="1216746" y="120988"/>
                </a:lnTo>
                <a:lnTo>
                  <a:pt x="1216491" y="110530"/>
                </a:lnTo>
                <a:lnTo>
                  <a:pt x="1215281" y="97460"/>
                </a:lnTo>
                <a:lnTo>
                  <a:pt x="1209213" y="90371"/>
                </a:lnTo>
                <a:lnTo>
                  <a:pt x="1203966" y="86745"/>
                </a:lnTo>
                <a:lnTo>
                  <a:pt x="1199440" y="86195"/>
                </a:lnTo>
                <a:lnTo>
                  <a:pt x="1195541" y="88335"/>
                </a:lnTo>
                <a:lnTo>
                  <a:pt x="1182032" y="125859"/>
                </a:lnTo>
                <a:lnTo>
                  <a:pt x="1179849" y="136024"/>
                </a:lnTo>
                <a:lnTo>
                  <a:pt x="1177613" y="146174"/>
                </a:lnTo>
                <a:lnTo>
                  <a:pt x="1162237" y="183178"/>
                </a:lnTo>
                <a:lnTo>
                  <a:pt x="1133828" y="189129"/>
                </a:lnTo>
                <a:lnTo>
                  <a:pt x="1115493" y="194321"/>
                </a:lnTo>
                <a:lnTo>
                  <a:pt x="1080365" y="225026"/>
                </a:lnTo>
                <a:lnTo>
                  <a:pt x="1070285" y="268523"/>
                </a:lnTo>
                <a:lnTo>
                  <a:pt x="1070291" y="281057"/>
                </a:lnTo>
                <a:lnTo>
                  <a:pt x="1071176" y="293847"/>
                </a:lnTo>
                <a:lnTo>
                  <a:pt x="1072641" y="306700"/>
                </a:lnTo>
                <a:lnTo>
                  <a:pt x="1074386" y="319425"/>
                </a:lnTo>
                <a:lnTo>
                  <a:pt x="1076113" y="331828"/>
                </a:lnTo>
                <a:lnTo>
                  <a:pt x="1077519" y="343719"/>
                </a:lnTo>
                <a:lnTo>
                  <a:pt x="1078307" y="354906"/>
                </a:lnTo>
                <a:lnTo>
                  <a:pt x="1078177" y="365196"/>
                </a:lnTo>
                <a:lnTo>
                  <a:pt x="1076828" y="374398"/>
                </a:lnTo>
                <a:lnTo>
                  <a:pt x="1073961" y="382319"/>
                </a:lnTo>
                <a:lnTo>
                  <a:pt x="1069277" y="388769"/>
                </a:lnTo>
                <a:lnTo>
                  <a:pt x="1062475" y="393554"/>
                </a:lnTo>
                <a:lnTo>
                  <a:pt x="1055217" y="407538"/>
                </a:lnTo>
                <a:lnTo>
                  <a:pt x="1036389" y="445398"/>
                </a:lnTo>
                <a:lnTo>
                  <a:pt x="1021663" y="489145"/>
                </a:lnTo>
                <a:lnTo>
                  <a:pt x="1020300" y="503359"/>
                </a:lnTo>
                <a:lnTo>
                  <a:pt x="1018981" y="516063"/>
                </a:lnTo>
                <a:lnTo>
                  <a:pt x="1018078" y="527248"/>
                </a:lnTo>
                <a:lnTo>
                  <a:pt x="1017962" y="536907"/>
                </a:lnTo>
                <a:lnTo>
                  <a:pt x="1019004" y="545031"/>
                </a:lnTo>
                <a:lnTo>
                  <a:pt x="1054592" y="562364"/>
                </a:lnTo>
                <a:lnTo>
                  <a:pt x="1070384" y="561118"/>
                </a:lnTo>
                <a:lnTo>
                  <a:pt x="1089934" y="558283"/>
                </a:lnTo>
                <a:lnTo>
                  <a:pt x="1104939" y="562069"/>
                </a:lnTo>
                <a:lnTo>
                  <a:pt x="1138667" y="583482"/>
                </a:lnTo>
                <a:lnTo>
                  <a:pt x="1158276" y="617013"/>
                </a:lnTo>
                <a:lnTo>
                  <a:pt x="1167392" y="658847"/>
                </a:lnTo>
                <a:lnTo>
                  <a:pt x="1167689" y="674345"/>
                </a:lnTo>
                <a:lnTo>
                  <a:pt x="1165452" y="685753"/>
                </a:lnTo>
                <a:lnTo>
                  <a:pt x="1161230" y="693948"/>
                </a:lnTo>
                <a:lnTo>
                  <a:pt x="1155574" y="699810"/>
                </a:lnTo>
                <a:lnTo>
                  <a:pt x="1149034" y="704218"/>
                </a:lnTo>
                <a:lnTo>
                  <a:pt x="1142161" y="708050"/>
                </a:lnTo>
                <a:lnTo>
                  <a:pt x="1135504" y="712185"/>
                </a:lnTo>
                <a:lnTo>
                  <a:pt x="1129614" y="717502"/>
                </a:lnTo>
                <a:lnTo>
                  <a:pt x="1125040" y="724879"/>
                </a:lnTo>
                <a:lnTo>
                  <a:pt x="1125139" y="739116"/>
                </a:lnTo>
                <a:lnTo>
                  <a:pt x="1147558" y="773745"/>
                </a:lnTo>
                <a:lnTo>
                  <a:pt x="1167952" y="790066"/>
                </a:lnTo>
                <a:lnTo>
                  <a:pt x="1175888" y="796187"/>
                </a:lnTo>
                <a:lnTo>
                  <a:pt x="1180585" y="800943"/>
                </a:lnTo>
                <a:lnTo>
                  <a:pt x="1166176" y="800574"/>
                </a:lnTo>
                <a:lnTo>
                  <a:pt x="1152199" y="797377"/>
                </a:lnTo>
                <a:lnTo>
                  <a:pt x="1118850" y="775229"/>
                </a:lnTo>
                <a:lnTo>
                  <a:pt x="1109762" y="754410"/>
                </a:lnTo>
                <a:lnTo>
                  <a:pt x="1111008" y="742680"/>
                </a:lnTo>
                <a:lnTo>
                  <a:pt x="1125013" y="698946"/>
                </a:lnTo>
                <a:lnTo>
                  <a:pt x="1137798" y="673330"/>
                </a:lnTo>
                <a:lnTo>
                  <a:pt x="1132626" y="662750"/>
                </a:lnTo>
                <a:lnTo>
                  <a:pt x="1128667" y="651625"/>
                </a:lnTo>
                <a:lnTo>
                  <a:pt x="1125424" y="640291"/>
                </a:lnTo>
                <a:lnTo>
                  <a:pt x="1122398" y="629087"/>
                </a:lnTo>
                <a:lnTo>
                  <a:pt x="1119092" y="618351"/>
                </a:lnTo>
                <a:lnTo>
                  <a:pt x="1093117" y="586833"/>
                </a:lnTo>
                <a:lnTo>
                  <a:pt x="1065511" y="582656"/>
                </a:lnTo>
                <a:lnTo>
                  <a:pt x="1052950" y="583679"/>
                </a:lnTo>
                <a:lnTo>
                  <a:pt x="1018519" y="601573"/>
                </a:lnTo>
                <a:lnTo>
                  <a:pt x="1004795" y="648124"/>
                </a:lnTo>
                <a:lnTo>
                  <a:pt x="1003784" y="684884"/>
                </a:lnTo>
                <a:lnTo>
                  <a:pt x="1004406" y="707114"/>
                </a:lnTo>
                <a:lnTo>
                  <a:pt x="987609" y="720625"/>
                </a:lnTo>
                <a:lnTo>
                  <a:pt x="959679" y="747968"/>
                </a:lnTo>
                <a:lnTo>
                  <a:pt x="947254" y="772526"/>
                </a:lnTo>
                <a:lnTo>
                  <a:pt x="943652" y="779911"/>
                </a:lnTo>
                <a:lnTo>
                  <a:pt x="911286" y="813538"/>
                </a:lnTo>
                <a:lnTo>
                  <a:pt x="869068" y="826463"/>
                </a:lnTo>
                <a:lnTo>
                  <a:pt x="862873" y="827250"/>
                </a:lnTo>
                <a:lnTo>
                  <a:pt x="827278" y="852465"/>
                </a:lnTo>
                <a:lnTo>
                  <a:pt x="823399" y="861696"/>
                </a:lnTo>
                <a:lnTo>
                  <a:pt x="812787" y="850851"/>
                </a:lnTo>
                <a:lnTo>
                  <a:pt x="778408" y="830498"/>
                </a:lnTo>
                <a:lnTo>
                  <a:pt x="756302" y="822906"/>
                </a:lnTo>
                <a:lnTo>
                  <a:pt x="746373" y="819649"/>
                </a:lnTo>
                <a:lnTo>
                  <a:pt x="719695" y="792061"/>
                </a:lnTo>
                <a:lnTo>
                  <a:pt x="718833" y="784967"/>
                </a:lnTo>
                <a:lnTo>
                  <a:pt x="715867" y="777863"/>
                </a:lnTo>
                <a:lnTo>
                  <a:pt x="711710" y="770967"/>
                </a:lnTo>
                <a:lnTo>
                  <a:pt x="707276" y="764497"/>
                </a:lnTo>
                <a:lnTo>
                  <a:pt x="703481" y="758670"/>
                </a:lnTo>
                <a:lnTo>
                  <a:pt x="701237" y="753705"/>
                </a:lnTo>
                <a:lnTo>
                  <a:pt x="701459" y="749819"/>
                </a:lnTo>
                <a:lnTo>
                  <a:pt x="705061" y="747229"/>
                </a:lnTo>
                <a:lnTo>
                  <a:pt x="712957" y="746154"/>
                </a:lnTo>
                <a:lnTo>
                  <a:pt x="726062" y="746812"/>
                </a:lnTo>
                <a:lnTo>
                  <a:pt x="754509" y="779275"/>
                </a:lnTo>
                <a:lnTo>
                  <a:pt x="757392" y="788534"/>
                </a:lnTo>
                <a:lnTo>
                  <a:pt x="760780" y="797566"/>
                </a:lnTo>
                <a:lnTo>
                  <a:pt x="765293" y="805878"/>
                </a:lnTo>
                <a:lnTo>
                  <a:pt x="771547" y="812980"/>
                </a:lnTo>
                <a:lnTo>
                  <a:pt x="780161" y="818377"/>
                </a:lnTo>
                <a:lnTo>
                  <a:pt x="791752" y="821578"/>
                </a:lnTo>
                <a:lnTo>
                  <a:pt x="800473" y="820581"/>
                </a:lnTo>
                <a:lnTo>
                  <a:pt x="832820" y="797804"/>
                </a:lnTo>
                <a:lnTo>
                  <a:pt x="857030" y="767648"/>
                </a:lnTo>
                <a:lnTo>
                  <a:pt x="865589" y="756374"/>
                </a:lnTo>
                <a:lnTo>
                  <a:pt x="874549" y="744884"/>
                </a:lnTo>
                <a:lnTo>
                  <a:pt x="904763" y="711502"/>
                </a:lnTo>
                <a:lnTo>
                  <a:pt x="928620" y="692530"/>
                </a:lnTo>
                <a:lnTo>
                  <a:pt x="933307" y="679461"/>
                </a:lnTo>
                <a:lnTo>
                  <a:pt x="959447" y="647121"/>
                </a:lnTo>
                <a:lnTo>
                  <a:pt x="973436" y="642250"/>
                </a:lnTo>
                <a:lnTo>
                  <a:pt x="977174" y="641070"/>
                </a:lnTo>
                <a:lnTo>
                  <a:pt x="980270" y="639563"/>
                </a:lnTo>
                <a:lnTo>
                  <a:pt x="982617" y="637397"/>
                </a:lnTo>
                <a:lnTo>
                  <a:pt x="984109" y="634244"/>
                </a:lnTo>
                <a:lnTo>
                  <a:pt x="984638" y="629775"/>
                </a:lnTo>
                <a:lnTo>
                  <a:pt x="984096" y="623658"/>
                </a:lnTo>
                <a:lnTo>
                  <a:pt x="969087" y="576126"/>
                </a:lnTo>
                <a:lnTo>
                  <a:pt x="961587" y="556828"/>
                </a:lnTo>
                <a:lnTo>
                  <a:pt x="958467" y="547506"/>
                </a:lnTo>
                <a:lnTo>
                  <a:pt x="956712" y="537437"/>
                </a:lnTo>
                <a:lnTo>
                  <a:pt x="956219" y="526709"/>
                </a:lnTo>
                <a:lnTo>
                  <a:pt x="956884" y="515412"/>
                </a:lnTo>
                <a:lnTo>
                  <a:pt x="969027" y="466314"/>
                </a:lnTo>
                <a:lnTo>
                  <a:pt x="985167" y="427888"/>
                </a:lnTo>
                <a:lnTo>
                  <a:pt x="1004203" y="390768"/>
                </a:lnTo>
                <a:lnTo>
                  <a:pt x="1023314" y="357366"/>
                </a:lnTo>
                <a:lnTo>
                  <a:pt x="1039680" y="330095"/>
                </a:lnTo>
                <a:lnTo>
                  <a:pt x="1045252" y="318911"/>
                </a:lnTo>
                <a:lnTo>
                  <a:pt x="1048319" y="309432"/>
                </a:lnTo>
                <a:lnTo>
                  <a:pt x="1049292" y="301329"/>
                </a:lnTo>
                <a:lnTo>
                  <a:pt x="1048579" y="294270"/>
                </a:lnTo>
                <a:lnTo>
                  <a:pt x="1046593" y="287924"/>
                </a:lnTo>
                <a:lnTo>
                  <a:pt x="1043742" y="281962"/>
                </a:lnTo>
                <a:lnTo>
                  <a:pt x="1040438" y="276052"/>
                </a:lnTo>
                <a:lnTo>
                  <a:pt x="1037090" y="269863"/>
                </a:lnTo>
                <a:lnTo>
                  <a:pt x="1034110" y="263066"/>
                </a:lnTo>
                <a:lnTo>
                  <a:pt x="1031906" y="255330"/>
                </a:lnTo>
                <a:lnTo>
                  <a:pt x="1030890" y="246324"/>
                </a:lnTo>
                <a:lnTo>
                  <a:pt x="1031472" y="235717"/>
                </a:lnTo>
                <a:lnTo>
                  <a:pt x="1047425" y="196886"/>
                </a:lnTo>
                <a:lnTo>
                  <a:pt x="1069520" y="178615"/>
                </a:lnTo>
                <a:lnTo>
                  <a:pt x="1073980" y="175999"/>
                </a:lnTo>
                <a:lnTo>
                  <a:pt x="1101670" y="141494"/>
                </a:lnTo>
                <a:lnTo>
                  <a:pt x="1113120" y="100133"/>
                </a:lnTo>
                <a:lnTo>
                  <a:pt x="1113579" y="88535"/>
                </a:lnTo>
                <a:lnTo>
                  <a:pt x="1112023" y="78586"/>
                </a:lnTo>
                <a:lnTo>
                  <a:pt x="1083870" y="48087"/>
                </a:lnTo>
                <a:lnTo>
                  <a:pt x="1070906" y="40990"/>
                </a:lnTo>
                <a:lnTo>
                  <a:pt x="1057454" y="32917"/>
                </a:lnTo>
                <a:lnTo>
                  <a:pt x="1046138" y="25139"/>
                </a:lnTo>
                <a:lnTo>
                  <a:pt x="1036633" y="17931"/>
                </a:lnTo>
                <a:lnTo>
                  <a:pt x="1028616" y="11565"/>
                </a:lnTo>
                <a:lnTo>
                  <a:pt x="1021762" y="6316"/>
                </a:lnTo>
                <a:lnTo>
                  <a:pt x="1015745" y="2456"/>
                </a:lnTo>
                <a:lnTo>
                  <a:pt x="1010241" y="259"/>
                </a:lnTo>
                <a:lnTo>
                  <a:pt x="1004925" y="0"/>
                </a:lnTo>
                <a:lnTo>
                  <a:pt x="999473" y="1950"/>
                </a:lnTo>
                <a:lnTo>
                  <a:pt x="972291" y="35320"/>
                </a:lnTo>
                <a:lnTo>
                  <a:pt x="963497" y="53059"/>
                </a:lnTo>
                <a:lnTo>
                  <a:pt x="958206" y="63572"/>
                </a:lnTo>
                <a:lnTo>
                  <a:pt x="938133" y="98397"/>
                </a:lnTo>
                <a:lnTo>
                  <a:pt x="910659" y="132384"/>
                </a:lnTo>
                <a:lnTo>
                  <a:pt x="874370" y="158121"/>
                </a:lnTo>
                <a:lnTo>
                  <a:pt x="827853" y="168197"/>
                </a:lnTo>
                <a:lnTo>
                  <a:pt x="818277" y="176076"/>
                </a:lnTo>
                <a:lnTo>
                  <a:pt x="801050" y="208854"/>
                </a:lnTo>
                <a:lnTo>
                  <a:pt x="801878" y="214351"/>
                </a:lnTo>
                <a:lnTo>
                  <a:pt x="803512" y="219583"/>
                </a:lnTo>
                <a:lnTo>
                  <a:pt x="805687" y="224588"/>
                </a:lnTo>
                <a:lnTo>
                  <a:pt x="808137" y="229404"/>
                </a:lnTo>
                <a:lnTo>
                  <a:pt x="810596" y="234069"/>
                </a:lnTo>
                <a:lnTo>
                  <a:pt x="812801" y="238620"/>
                </a:lnTo>
                <a:lnTo>
                  <a:pt x="814484" y="243095"/>
                </a:lnTo>
                <a:lnTo>
                  <a:pt x="815382" y="247533"/>
                </a:lnTo>
                <a:lnTo>
                  <a:pt x="815229" y="251969"/>
                </a:lnTo>
                <a:lnTo>
                  <a:pt x="813760" y="256444"/>
                </a:lnTo>
                <a:lnTo>
                  <a:pt x="810709" y="260993"/>
                </a:lnTo>
                <a:lnTo>
                  <a:pt x="805812" y="265655"/>
                </a:lnTo>
                <a:lnTo>
                  <a:pt x="798802" y="270469"/>
                </a:lnTo>
                <a:lnTo>
                  <a:pt x="794887" y="282456"/>
                </a:lnTo>
                <a:lnTo>
                  <a:pt x="769262" y="319777"/>
                </a:lnTo>
                <a:lnTo>
                  <a:pt x="754986" y="333842"/>
                </a:lnTo>
                <a:lnTo>
                  <a:pt x="748611" y="340171"/>
                </a:lnTo>
                <a:lnTo>
                  <a:pt x="743173" y="346200"/>
                </a:lnTo>
                <a:lnTo>
                  <a:pt x="738997" y="352057"/>
                </a:lnTo>
                <a:lnTo>
                  <a:pt x="736403" y="357870"/>
                </a:lnTo>
                <a:lnTo>
                  <a:pt x="735715" y="363765"/>
                </a:lnTo>
                <a:lnTo>
                  <a:pt x="737255" y="369869"/>
                </a:lnTo>
                <a:lnTo>
                  <a:pt x="741345" y="376311"/>
                </a:lnTo>
                <a:lnTo>
                  <a:pt x="748308" y="383216"/>
                </a:lnTo>
                <a:lnTo>
                  <a:pt x="759940" y="392402"/>
                </a:lnTo>
                <a:lnTo>
                  <a:pt x="768164" y="401878"/>
                </a:lnTo>
                <a:lnTo>
                  <a:pt x="779831" y="440575"/>
                </a:lnTo>
                <a:lnTo>
                  <a:pt x="780658" y="449920"/>
                </a:lnTo>
                <a:lnTo>
                  <a:pt x="781934" y="458921"/>
                </a:lnTo>
                <a:lnTo>
                  <a:pt x="784304" y="467472"/>
                </a:lnTo>
                <a:lnTo>
                  <a:pt x="788411" y="475469"/>
                </a:lnTo>
                <a:lnTo>
                  <a:pt x="791724" y="501583"/>
                </a:lnTo>
                <a:lnTo>
                  <a:pt x="776265" y="537717"/>
                </a:lnTo>
                <a:lnTo>
                  <a:pt x="761444" y="538128"/>
                </a:lnTo>
                <a:lnTo>
                  <a:pt x="753756" y="537435"/>
                </a:lnTo>
                <a:lnTo>
                  <a:pt x="720763" y="504248"/>
                </a:lnTo>
                <a:lnTo>
                  <a:pt x="703568" y="467575"/>
                </a:lnTo>
                <a:lnTo>
                  <a:pt x="686713" y="424769"/>
                </a:lnTo>
                <a:lnTo>
                  <a:pt x="680943" y="410048"/>
                </a:lnTo>
                <a:lnTo>
                  <a:pt x="675015" y="395425"/>
                </a:lnTo>
                <a:lnTo>
                  <a:pt x="668881" y="381096"/>
                </a:lnTo>
                <a:lnTo>
                  <a:pt x="662493" y="367256"/>
                </a:lnTo>
                <a:lnTo>
                  <a:pt x="651942" y="374374"/>
                </a:lnTo>
                <a:lnTo>
                  <a:pt x="640332" y="381539"/>
                </a:lnTo>
                <a:lnTo>
                  <a:pt x="630076" y="389998"/>
                </a:lnTo>
                <a:lnTo>
                  <a:pt x="623589" y="400996"/>
                </a:lnTo>
                <a:lnTo>
                  <a:pt x="624288" y="413820"/>
                </a:lnTo>
                <a:lnTo>
                  <a:pt x="628056" y="425170"/>
                </a:lnTo>
                <a:lnTo>
                  <a:pt x="633278" y="435858"/>
                </a:lnTo>
                <a:lnTo>
                  <a:pt x="638343" y="446701"/>
                </a:lnTo>
                <a:lnTo>
                  <a:pt x="641636" y="458513"/>
                </a:lnTo>
                <a:lnTo>
                  <a:pt x="638795" y="475757"/>
                </a:lnTo>
                <a:lnTo>
                  <a:pt x="633202" y="488330"/>
                </a:lnTo>
                <a:lnTo>
                  <a:pt x="625990" y="497734"/>
                </a:lnTo>
                <a:lnTo>
                  <a:pt x="618294" y="505470"/>
                </a:lnTo>
                <a:lnTo>
                  <a:pt x="611247" y="513040"/>
                </a:lnTo>
                <a:lnTo>
                  <a:pt x="605985" y="521945"/>
                </a:lnTo>
                <a:lnTo>
                  <a:pt x="606891" y="535292"/>
                </a:lnTo>
                <a:lnTo>
                  <a:pt x="611843" y="546458"/>
                </a:lnTo>
                <a:lnTo>
                  <a:pt x="617755" y="556723"/>
                </a:lnTo>
                <a:lnTo>
                  <a:pt x="621538" y="567371"/>
                </a:lnTo>
                <a:lnTo>
                  <a:pt x="605918" y="604023"/>
                </a:lnTo>
                <a:lnTo>
                  <a:pt x="572341" y="630123"/>
                </a:lnTo>
                <a:lnTo>
                  <a:pt x="532065" y="647481"/>
                </a:lnTo>
                <a:lnTo>
                  <a:pt x="496349" y="657903"/>
                </a:lnTo>
                <a:lnTo>
                  <a:pt x="481349" y="661992"/>
                </a:lnTo>
                <a:lnTo>
                  <a:pt x="442287" y="676223"/>
                </a:lnTo>
                <a:lnTo>
                  <a:pt x="398518" y="697290"/>
                </a:lnTo>
                <a:lnTo>
                  <a:pt x="388071" y="702487"/>
                </a:lnTo>
                <a:lnTo>
                  <a:pt x="343814" y="720995"/>
                </a:lnTo>
                <a:lnTo>
                  <a:pt x="329419" y="724960"/>
                </a:lnTo>
                <a:lnTo>
                  <a:pt x="316616" y="730405"/>
                </a:lnTo>
                <a:lnTo>
                  <a:pt x="305065" y="736870"/>
                </a:lnTo>
                <a:lnTo>
                  <a:pt x="294423" y="743892"/>
                </a:lnTo>
                <a:lnTo>
                  <a:pt x="284349" y="751011"/>
                </a:lnTo>
                <a:lnTo>
                  <a:pt x="274501" y="757765"/>
                </a:lnTo>
                <a:lnTo>
                  <a:pt x="264539" y="763691"/>
                </a:lnTo>
                <a:lnTo>
                  <a:pt x="254119" y="768330"/>
                </a:lnTo>
                <a:lnTo>
                  <a:pt x="242900" y="771219"/>
                </a:lnTo>
                <a:lnTo>
                  <a:pt x="230541" y="771897"/>
                </a:lnTo>
                <a:lnTo>
                  <a:pt x="225305" y="771508"/>
                </a:lnTo>
                <a:lnTo>
                  <a:pt x="223273" y="759304"/>
                </a:lnTo>
                <a:lnTo>
                  <a:pt x="223514" y="756281"/>
                </a:lnTo>
                <a:lnTo>
                  <a:pt x="211500" y="755341"/>
                </a:lnTo>
                <a:lnTo>
                  <a:pt x="214472" y="755595"/>
                </a:lnTo>
                <a:lnTo>
                  <a:pt x="208477" y="755087"/>
                </a:lnTo>
                <a:lnTo>
                  <a:pt x="195366" y="755761"/>
                </a:lnTo>
                <a:lnTo>
                  <a:pt x="158165" y="785806"/>
                </a:lnTo>
                <a:lnTo>
                  <a:pt x="141639" y="824260"/>
                </a:lnTo>
                <a:lnTo>
                  <a:pt x="137414" y="837672"/>
                </a:lnTo>
                <a:lnTo>
                  <a:pt x="133260" y="848039"/>
                </a:lnTo>
                <a:lnTo>
                  <a:pt x="125237" y="858892"/>
                </a:lnTo>
                <a:lnTo>
                  <a:pt x="114950" y="869654"/>
                </a:lnTo>
                <a:lnTo>
                  <a:pt x="104005" y="879750"/>
                </a:lnTo>
                <a:lnTo>
                  <a:pt x="94006" y="888604"/>
                </a:lnTo>
                <a:lnTo>
                  <a:pt x="86559" y="895639"/>
                </a:lnTo>
                <a:lnTo>
                  <a:pt x="59784" y="937665"/>
                </a:lnTo>
                <a:lnTo>
                  <a:pt x="47795" y="972742"/>
                </a:lnTo>
                <a:lnTo>
                  <a:pt x="43896" y="985025"/>
                </a:lnTo>
                <a:lnTo>
                  <a:pt x="27074" y="1023130"/>
                </a:lnTo>
                <a:lnTo>
                  <a:pt x="10059" y="1044292"/>
                </a:lnTo>
                <a:lnTo>
                  <a:pt x="3447" y="1054026"/>
                </a:lnTo>
                <a:lnTo>
                  <a:pt x="0" y="1064075"/>
                </a:lnTo>
                <a:lnTo>
                  <a:pt x="6597" y="1075915"/>
                </a:lnTo>
                <a:lnTo>
                  <a:pt x="13507" y="1084529"/>
                </a:lnTo>
                <a:lnTo>
                  <a:pt x="17772" y="1099531"/>
                </a:lnTo>
                <a:lnTo>
                  <a:pt x="37347" y="1133555"/>
                </a:lnTo>
                <a:lnTo>
                  <a:pt x="53270" y="1151279"/>
                </a:lnTo>
                <a:lnTo>
                  <a:pt x="61260" y="1159913"/>
                </a:lnTo>
                <a:lnTo>
                  <a:pt x="68897" y="1168954"/>
                </a:lnTo>
                <a:lnTo>
                  <a:pt x="75905" y="1178821"/>
                </a:lnTo>
                <a:lnTo>
                  <a:pt x="82005" y="1189935"/>
                </a:lnTo>
                <a:lnTo>
                  <a:pt x="86919" y="1202715"/>
                </a:lnTo>
                <a:lnTo>
                  <a:pt x="93400" y="1214862"/>
                </a:lnTo>
                <a:lnTo>
                  <a:pt x="100449" y="1225838"/>
                </a:lnTo>
                <a:lnTo>
                  <a:pt x="106737" y="1236422"/>
                </a:lnTo>
                <a:lnTo>
                  <a:pt x="110933" y="1247394"/>
                </a:lnTo>
                <a:lnTo>
                  <a:pt x="109498" y="1263805"/>
                </a:lnTo>
                <a:lnTo>
                  <a:pt x="106542" y="1276806"/>
                </a:lnTo>
                <a:lnTo>
                  <a:pt x="103103" y="1287806"/>
                </a:lnTo>
                <a:lnTo>
                  <a:pt x="100221" y="1298213"/>
                </a:lnTo>
                <a:lnTo>
                  <a:pt x="99294" y="1312803"/>
                </a:lnTo>
                <a:lnTo>
                  <a:pt x="99111" y="1326403"/>
                </a:lnTo>
                <a:lnTo>
                  <a:pt x="99443" y="1339224"/>
                </a:lnTo>
                <a:lnTo>
                  <a:pt x="100062" y="1351475"/>
                </a:lnTo>
                <a:lnTo>
                  <a:pt x="100739" y="1363368"/>
                </a:lnTo>
                <a:lnTo>
                  <a:pt x="101246" y="1375112"/>
                </a:lnTo>
                <a:lnTo>
                  <a:pt x="98636" y="1427701"/>
                </a:lnTo>
                <a:lnTo>
                  <a:pt x="88699" y="1474035"/>
                </a:lnTo>
                <a:lnTo>
                  <a:pt x="93044" y="1487712"/>
                </a:lnTo>
                <a:lnTo>
                  <a:pt x="100436" y="1497756"/>
                </a:lnTo>
                <a:lnTo>
                  <a:pt x="109792" y="1505294"/>
                </a:lnTo>
                <a:lnTo>
                  <a:pt x="120027" y="1511453"/>
                </a:lnTo>
                <a:lnTo>
                  <a:pt x="130059" y="1517362"/>
                </a:lnTo>
                <a:lnTo>
                  <a:pt x="138801" y="1524147"/>
                </a:lnTo>
                <a:lnTo>
                  <a:pt x="151424" y="1564063"/>
                </a:lnTo>
                <a:lnTo>
                  <a:pt x="157112" y="1610449"/>
                </a:lnTo>
                <a:lnTo>
                  <a:pt x="158535" y="1626966"/>
                </a:lnTo>
                <a:lnTo>
                  <a:pt x="156452" y="1641700"/>
                </a:lnTo>
                <a:lnTo>
                  <a:pt x="154716" y="1655193"/>
                </a:lnTo>
                <a:lnTo>
                  <a:pt x="141985" y="1701322"/>
                </a:lnTo>
                <a:lnTo>
                  <a:pt x="135042" y="1712037"/>
                </a:lnTo>
                <a:lnTo>
                  <a:pt x="64701" y="1708299"/>
                </a:lnTo>
                <a:lnTo>
                  <a:pt x="54756" y="1715298"/>
                </a:lnTo>
                <a:lnTo>
                  <a:pt x="47087" y="1723515"/>
                </a:lnTo>
                <a:lnTo>
                  <a:pt x="40323" y="1733144"/>
                </a:lnTo>
                <a:lnTo>
                  <a:pt x="33089" y="1744380"/>
                </a:lnTo>
                <a:lnTo>
                  <a:pt x="35700" y="1768521"/>
                </a:lnTo>
                <a:lnTo>
                  <a:pt x="36803" y="1784893"/>
                </a:lnTo>
                <a:lnTo>
                  <a:pt x="36005" y="1795613"/>
                </a:lnTo>
                <a:lnTo>
                  <a:pt x="32910" y="1802799"/>
                </a:lnTo>
                <a:lnTo>
                  <a:pt x="27124" y="1808568"/>
                </a:lnTo>
                <a:lnTo>
                  <a:pt x="17190" y="1813404"/>
                </a:lnTo>
                <a:lnTo>
                  <a:pt x="14167" y="1813188"/>
                </a:lnTo>
                <a:lnTo>
                  <a:pt x="11424" y="1809937"/>
                </a:lnTo>
                <a:lnTo>
                  <a:pt x="10237" y="1825035"/>
                </a:lnTo>
                <a:lnTo>
                  <a:pt x="9308" y="1836908"/>
                </a:lnTo>
                <a:lnTo>
                  <a:pt x="8442" y="1848011"/>
                </a:lnTo>
                <a:lnTo>
                  <a:pt x="8963" y="1860385"/>
                </a:lnTo>
                <a:lnTo>
                  <a:pt x="12392" y="1868120"/>
                </a:lnTo>
                <a:lnTo>
                  <a:pt x="17789" y="1874585"/>
                </a:lnTo>
                <a:lnTo>
                  <a:pt x="24213" y="1883148"/>
                </a:lnTo>
                <a:lnTo>
                  <a:pt x="28004" y="1897190"/>
                </a:lnTo>
                <a:lnTo>
                  <a:pt x="27959" y="1908717"/>
                </a:lnTo>
                <a:lnTo>
                  <a:pt x="27518" y="1917815"/>
                </a:lnTo>
                <a:lnTo>
                  <a:pt x="30122" y="1924570"/>
                </a:lnTo>
                <a:lnTo>
                  <a:pt x="41177" y="1931806"/>
                </a:lnTo>
                <a:lnTo>
                  <a:pt x="51517" y="1935371"/>
                </a:lnTo>
                <a:lnTo>
                  <a:pt x="61565" y="1936842"/>
                </a:lnTo>
                <a:lnTo>
                  <a:pt x="71746" y="1937794"/>
                </a:lnTo>
                <a:lnTo>
                  <a:pt x="82485" y="1939805"/>
                </a:lnTo>
                <a:lnTo>
                  <a:pt x="111933" y="1968780"/>
                </a:lnTo>
                <a:lnTo>
                  <a:pt x="122080" y="1991148"/>
                </a:lnTo>
                <a:lnTo>
                  <a:pt x="132724" y="2004631"/>
                </a:lnTo>
                <a:lnTo>
                  <a:pt x="143658" y="2012773"/>
                </a:lnTo>
                <a:lnTo>
                  <a:pt x="152941" y="2018626"/>
                </a:lnTo>
                <a:lnTo>
                  <a:pt x="156694" y="2031139"/>
                </a:lnTo>
                <a:lnTo>
                  <a:pt x="158392" y="2045180"/>
                </a:lnTo>
                <a:lnTo>
                  <a:pt x="159608" y="2058873"/>
                </a:lnTo>
                <a:lnTo>
                  <a:pt x="161915" y="2070344"/>
                </a:lnTo>
                <a:lnTo>
                  <a:pt x="166885" y="2077715"/>
                </a:lnTo>
                <a:lnTo>
                  <a:pt x="181642" y="2079562"/>
                </a:lnTo>
                <a:lnTo>
                  <a:pt x="193908" y="2081603"/>
                </a:lnTo>
                <a:lnTo>
                  <a:pt x="237617" y="2105431"/>
                </a:lnTo>
                <a:lnTo>
                  <a:pt x="253867" y="2126265"/>
                </a:lnTo>
                <a:lnTo>
                  <a:pt x="262768" y="2134440"/>
                </a:lnTo>
                <a:lnTo>
                  <a:pt x="274413" y="2138740"/>
                </a:lnTo>
                <a:lnTo>
                  <a:pt x="286052" y="2136884"/>
                </a:lnTo>
                <a:lnTo>
                  <a:pt x="294952" y="2130033"/>
                </a:lnTo>
                <a:lnTo>
                  <a:pt x="301509" y="2119388"/>
                </a:lnTo>
                <a:lnTo>
                  <a:pt x="306113" y="2106153"/>
                </a:lnTo>
                <a:lnTo>
                  <a:pt x="309159" y="2091530"/>
                </a:lnTo>
                <a:lnTo>
                  <a:pt x="311040" y="2076722"/>
                </a:lnTo>
                <a:lnTo>
                  <a:pt x="314812" y="2060946"/>
                </a:lnTo>
                <a:lnTo>
                  <a:pt x="321591" y="2054194"/>
                </a:lnTo>
                <a:lnTo>
                  <a:pt x="329765" y="2052346"/>
                </a:lnTo>
                <a:lnTo>
                  <a:pt x="337724" y="2051285"/>
                </a:lnTo>
                <a:lnTo>
                  <a:pt x="344163" y="2041611"/>
                </a:lnTo>
                <a:lnTo>
                  <a:pt x="347304" y="2028239"/>
                </a:lnTo>
                <a:lnTo>
                  <a:pt x="349267" y="2014647"/>
                </a:lnTo>
                <a:lnTo>
                  <a:pt x="352173" y="2004311"/>
                </a:lnTo>
                <a:lnTo>
                  <a:pt x="390915" y="1986117"/>
                </a:lnTo>
                <a:lnTo>
                  <a:pt x="401858" y="1983722"/>
                </a:lnTo>
                <a:lnTo>
                  <a:pt x="411820" y="1981165"/>
                </a:lnTo>
                <a:lnTo>
                  <a:pt x="420060" y="1977933"/>
                </a:lnTo>
                <a:lnTo>
                  <a:pt x="425837" y="1973514"/>
                </a:lnTo>
                <a:lnTo>
                  <a:pt x="428409" y="1967396"/>
                </a:lnTo>
                <a:lnTo>
                  <a:pt x="427034" y="1959067"/>
                </a:lnTo>
                <a:lnTo>
                  <a:pt x="422036" y="1943847"/>
                </a:lnTo>
                <a:lnTo>
                  <a:pt x="418389" y="1929208"/>
                </a:lnTo>
                <a:lnTo>
                  <a:pt x="414654" y="1916387"/>
                </a:lnTo>
                <a:lnTo>
                  <a:pt x="409391" y="1906626"/>
                </a:lnTo>
                <a:lnTo>
                  <a:pt x="401160" y="1901162"/>
                </a:lnTo>
                <a:lnTo>
                  <a:pt x="388215" y="1905105"/>
                </a:lnTo>
                <a:lnTo>
                  <a:pt x="382805" y="1911210"/>
                </a:lnTo>
                <a:lnTo>
                  <a:pt x="370650" y="1902993"/>
                </a:lnTo>
                <a:lnTo>
                  <a:pt x="367986" y="1890336"/>
                </a:lnTo>
                <a:lnTo>
                  <a:pt x="370729" y="1881538"/>
                </a:lnTo>
                <a:lnTo>
                  <a:pt x="376213" y="1874800"/>
                </a:lnTo>
                <a:lnTo>
                  <a:pt x="382671" y="1868615"/>
                </a:lnTo>
                <a:lnTo>
                  <a:pt x="388338" y="1861475"/>
                </a:lnTo>
                <a:lnTo>
                  <a:pt x="391451" y="1851870"/>
                </a:lnTo>
                <a:lnTo>
                  <a:pt x="390243" y="1838294"/>
                </a:lnTo>
                <a:lnTo>
                  <a:pt x="394430" y="1826607"/>
                </a:lnTo>
                <a:lnTo>
                  <a:pt x="416732" y="1789451"/>
                </a:lnTo>
                <a:lnTo>
                  <a:pt x="445767" y="1766579"/>
                </a:lnTo>
                <a:lnTo>
                  <a:pt x="460173" y="1772371"/>
                </a:lnTo>
                <a:lnTo>
                  <a:pt x="463696" y="1784565"/>
                </a:lnTo>
                <a:lnTo>
                  <a:pt x="457166" y="1799055"/>
                </a:lnTo>
                <a:lnTo>
                  <a:pt x="450125" y="1806768"/>
                </a:lnTo>
                <a:lnTo>
                  <a:pt x="452611" y="1812013"/>
                </a:lnTo>
                <a:lnTo>
                  <a:pt x="484777" y="1834233"/>
                </a:lnTo>
                <a:lnTo>
                  <a:pt x="528745" y="1854973"/>
                </a:lnTo>
                <a:lnTo>
                  <a:pt x="548577" y="1860863"/>
                </a:lnTo>
                <a:lnTo>
                  <a:pt x="560885" y="1859140"/>
                </a:lnTo>
                <a:lnTo>
                  <a:pt x="572683" y="1855416"/>
                </a:lnTo>
                <a:lnTo>
                  <a:pt x="588628" y="1857374"/>
                </a:lnTo>
                <a:lnTo>
                  <a:pt x="601844" y="1861402"/>
                </a:lnTo>
                <a:lnTo>
                  <a:pt x="613174" y="1866339"/>
                </a:lnTo>
                <a:lnTo>
                  <a:pt x="623462" y="1871026"/>
                </a:lnTo>
                <a:lnTo>
                  <a:pt x="633551" y="1874300"/>
                </a:lnTo>
                <a:lnTo>
                  <a:pt x="673195" y="1864741"/>
                </a:lnTo>
                <a:lnTo>
                  <a:pt x="706632" y="1831153"/>
                </a:lnTo>
                <a:lnTo>
                  <a:pt x="726421" y="1829368"/>
                </a:lnTo>
                <a:lnTo>
                  <a:pt x="734382" y="1816906"/>
                </a:lnTo>
                <a:lnTo>
                  <a:pt x="740244" y="1804900"/>
                </a:lnTo>
                <a:lnTo>
                  <a:pt x="745027" y="1793430"/>
                </a:lnTo>
                <a:lnTo>
                  <a:pt x="749751" y="1782578"/>
                </a:lnTo>
                <a:lnTo>
                  <a:pt x="781967" y="1750735"/>
                </a:lnTo>
                <a:lnTo>
                  <a:pt x="801003" y="1744820"/>
                </a:lnTo>
                <a:lnTo>
                  <a:pt x="809970" y="1741291"/>
                </a:lnTo>
                <a:lnTo>
                  <a:pt x="837648" y="1703257"/>
                </a:lnTo>
                <a:lnTo>
                  <a:pt x="849851" y="1676956"/>
                </a:lnTo>
                <a:lnTo>
                  <a:pt x="856103" y="1663766"/>
                </a:lnTo>
                <a:lnTo>
                  <a:pt x="877025" y="1629266"/>
                </a:lnTo>
                <a:lnTo>
                  <a:pt x="903929" y="1611506"/>
                </a:lnTo>
                <a:lnTo>
                  <a:pt x="920799" y="1613625"/>
                </a:lnTo>
                <a:lnTo>
                  <a:pt x="934827" y="1617722"/>
                </a:lnTo>
                <a:lnTo>
                  <a:pt x="946397" y="1622660"/>
                </a:lnTo>
                <a:lnTo>
                  <a:pt x="955890" y="1627301"/>
                </a:lnTo>
                <a:lnTo>
                  <a:pt x="1013683" y="1634080"/>
                </a:lnTo>
                <a:lnTo>
                  <a:pt x="1057774" y="1657027"/>
                </a:lnTo>
                <a:lnTo>
                  <a:pt x="1084828" y="1660766"/>
                </a:lnTo>
                <a:lnTo>
                  <a:pt x="1101182" y="1663492"/>
                </a:lnTo>
                <a:lnTo>
                  <a:pt x="1114312" y="1668378"/>
                </a:lnTo>
                <a:lnTo>
                  <a:pt x="1125130" y="1674726"/>
                </a:lnTo>
                <a:lnTo>
                  <a:pt x="1134542" y="1681841"/>
                </a:lnTo>
                <a:lnTo>
                  <a:pt x="1143459" y="1689025"/>
                </a:lnTo>
                <a:lnTo>
                  <a:pt x="1152790" y="1695584"/>
                </a:lnTo>
                <a:lnTo>
                  <a:pt x="1163443" y="1700821"/>
                </a:lnTo>
                <a:lnTo>
                  <a:pt x="1176327" y="1704039"/>
                </a:lnTo>
                <a:lnTo>
                  <a:pt x="1187625" y="1702932"/>
                </a:lnTo>
                <a:lnTo>
                  <a:pt x="1197874" y="1698413"/>
                </a:lnTo>
                <a:lnTo>
                  <a:pt x="1207567" y="1691666"/>
                </a:lnTo>
                <a:lnTo>
                  <a:pt x="1217200" y="1683872"/>
                </a:lnTo>
                <a:lnTo>
                  <a:pt x="1227265" y="1676212"/>
                </a:lnTo>
                <a:lnTo>
                  <a:pt x="1238257" y="1669867"/>
                </a:lnTo>
                <a:lnTo>
                  <a:pt x="1250669" y="1666020"/>
                </a:lnTo>
                <a:lnTo>
                  <a:pt x="1266534" y="1669137"/>
                </a:lnTo>
                <a:lnTo>
                  <a:pt x="1278564" y="1675770"/>
                </a:lnTo>
                <a:lnTo>
                  <a:pt x="1288330" y="1683835"/>
                </a:lnTo>
                <a:lnTo>
                  <a:pt x="1297404" y="1691251"/>
                </a:lnTo>
                <a:lnTo>
                  <a:pt x="1307358" y="1695933"/>
                </a:lnTo>
                <a:lnTo>
                  <a:pt x="1310165" y="1686805"/>
                </a:lnTo>
                <a:lnTo>
                  <a:pt x="1315201" y="1679595"/>
                </a:lnTo>
                <a:lnTo>
                  <a:pt x="1350201" y="1663276"/>
                </a:lnTo>
                <a:lnTo>
                  <a:pt x="1360806" y="1660660"/>
                </a:lnTo>
                <a:lnTo>
                  <a:pt x="1371410" y="1657963"/>
                </a:lnTo>
                <a:lnTo>
                  <a:pt x="1406374" y="1639696"/>
                </a:lnTo>
                <a:lnTo>
                  <a:pt x="1414179" y="1621409"/>
                </a:lnTo>
                <a:lnTo>
                  <a:pt x="1401163" y="1616529"/>
                </a:lnTo>
                <a:lnTo>
                  <a:pt x="1389479" y="1610131"/>
                </a:lnTo>
                <a:lnTo>
                  <a:pt x="1362614" y="1583029"/>
                </a:lnTo>
                <a:lnTo>
                  <a:pt x="1348438" y="1546602"/>
                </a:lnTo>
                <a:lnTo>
                  <a:pt x="1346297" y="1518745"/>
                </a:lnTo>
                <a:lnTo>
                  <a:pt x="1346461" y="1514878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456"/>
          <p:cNvSpPr/>
          <p:nvPr/>
        </p:nvSpPr>
        <p:spPr>
          <a:xfrm>
            <a:off x="1978099" y="4211110"/>
            <a:ext cx="827320" cy="1195106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457"/>
          <p:cNvSpPr/>
          <p:nvPr/>
        </p:nvSpPr>
        <p:spPr>
          <a:xfrm>
            <a:off x="1465541" y="2821118"/>
            <a:ext cx="2012017" cy="1265565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458"/>
          <p:cNvSpPr/>
          <p:nvPr/>
        </p:nvSpPr>
        <p:spPr>
          <a:xfrm>
            <a:off x="7802029" y="2496777"/>
            <a:ext cx="1090530" cy="1784882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459"/>
          <p:cNvSpPr/>
          <p:nvPr/>
        </p:nvSpPr>
        <p:spPr>
          <a:xfrm>
            <a:off x="4151508" y="3364769"/>
            <a:ext cx="41910" cy="49530"/>
          </a:xfrm>
          <a:custGeom>
            <a:avLst/>
            <a:gdLst/>
            <a:ahLst/>
            <a:cxnLst/>
            <a:rect l="l" t="t" r="r" b="b"/>
            <a:pathLst>
              <a:path w="41910" h="49530">
                <a:moveTo>
                  <a:pt x="31781" y="0"/>
                </a:moveTo>
                <a:lnTo>
                  <a:pt x="20378" y="4301"/>
                </a:lnTo>
                <a:lnTo>
                  <a:pt x="7699" y="12205"/>
                </a:lnTo>
                <a:lnTo>
                  <a:pt x="0" y="22499"/>
                </a:lnTo>
                <a:lnTo>
                  <a:pt x="2928" y="34899"/>
                </a:lnTo>
                <a:lnTo>
                  <a:pt x="12473" y="42699"/>
                </a:lnTo>
                <a:lnTo>
                  <a:pt x="25731" y="47002"/>
                </a:lnTo>
                <a:lnTo>
                  <a:pt x="39798" y="48908"/>
                </a:lnTo>
                <a:lnTo>
                  <a:pt x="41463" y="30919"/>
                </a:lnTo>
                <a:lnTo>
                  <a:pt x="38453" y="30690"/>
                </a:lnTo>
                <a:lnTo>
                  <a:pt x="39139" y="21673"/>
                </a:lnTo>
                <a:lnTo>
                  <a:pt x="36167" y="21457"/>
                </a:lnTo>
                <a:lnTo>
                  <a:pt x="30348" y="13831"/>
                </a:lnTo>
                <a:lnTo>
                  <a:pt x="31781" y="0"/>
                </a:lnTo>
                <a:close/>
              </a:path>
            </a:pathLst>
          </a:custGeom>
          <a:solidFill>
            <a:srgbClr val="6B6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460"/>
          <p:cNvSpPr/>
          <p:nvPr/>
        </p:nvSpPr>
        <p:spPr>
          <a:xfrm>
            <a:off x="4151508" y="3364769"/>
            <a:ext cx="41910" cy="49530"/>
          </a:xfrm>
          <a:custGeom>
            <a:avLst/>
            <a:gdLst/>
            <a:ahLst/>
            <a:cxnLst/>
            <a:rect l="l" t="t" r="r" b="b"/>
            <a:pathLst>
              <a:path w="41910" h="49530">
                <a:moveTo>
                  <a:pt x="36167" y="21457"/>
                </a:moveTo>
                <a:lnTo>
                  <a:pt x="30348" y="13831"/>
                </a:lnTo>
                <a:lnTo>
                  <a:pt x="31781" y="0"/>
                </a:lnTo>
                <a:lnTo>
                  <a:pt x="20378" y="4301"/>
                </a:lnTo>
                <a:lnTo>
                  <a:pt x="7699" y="12205"/>
                </a:lnTo>
                <a:lnTo>
                  <a:pt x="0" y="22499"/>
                </a:lnTo>
                <a:lnTo>
                  <a:pt x="2928" y="34899"/>
                </a:lnTo>
                <a:lnTo>
                  <a:pt x="12473" y="42699"/>
                </a:lnTo>
                <a:lnTo>
                  <a:pt x="25731" y="47002"/>
                </a:lnTo>
                <a:lnTo>
                  <a:pt x="39798" y="48908"/>
                </a:lnTo>
                <a:lnTo>
                  <a:pt x="41463" y="30919"/>
                </a:lnTo>
                <a:lnTo>
                  <a:pt x="38453" y="30690"/>
                </a:lnTo>
                <a:lnTo>
                  <a:pt x="39139" y="21673"/>
                </a:lnTo>
                <a:lnTo>
                  <a:pt x="36167" y="21457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461"/>
          <p:cNvSpPr/>
          <p:nvPr/>
        </p:nvSpPr>
        <p:spPr>
          <a:xfrm>
            <a:off x="5014129" y="2571744"/>
            <a:ext cx="2500442" cy="3731086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462"/>
          <p:cNvSpPr/>
          <p:nvPr/>
        </p:nvSpPr>
        <p:spPr>
          <a:xfrm>
            <a:off x="1345772" y="4402315"/>
            <a:ext cx="308610" cy="241300"/>
          </a:xfrm>
          <a:custGeom>
            <a:avLst/>
            <a:gdLst/>
            <a:ahLst/>
            <a:cxnLst/>
            <a:rect l="l" t="t" r="r" b="b"/>
            <a:pathLst>
              <a:path w="308610" h="241300">
                <a:moveTo>
                  <a:pt x="284086" y="224063"/>
                </a:moveTo>
                <a:lnTo>
                  <a:pt x="211870" y="224063"/>
                </a:lnTo>
                <a:lnTo>
                  <a:pt x="220900" y="224774"/>
                </a:lnTo>
                <a:lnTo>
                  <a:pt x="233053" y="228366"/>
                </a:lnTo>
                <a:lnTo>
                  <a:pt x="242937" y="234787"/>
                </a:lnTo>
                <a:lnTo>
                  <a:pt x="253881" y="240856"/>
                </a:lnTo>
                <a:lnTo>
                  <a:pt x="269286" y="239704"/>
                </a:lnTo>
                <a:lnTo>
                  <a:pt x="279318" y="232795"/>
                </a:lnTo>
                <a:lnTo>
                  <a:pt x="284086" y="224063"/>
                </a:lnTo>
                <a:close/>
              </a:path>
              <a:path w="308610" h="241300">
                <a:moveTo>
                  <a:pt x="301712" y="182521"/>
                </a:moveTo>
                <a:lnTo>
                  <a:pt x="138956" y="182521"/>
                </a:lnTo>
                <a:lnTo>
                  <a:pt x="152284" y="186022"/>
                </a:lnTo>
                <a:lnTo>
                  <a:pt x="162852" y="193384"/>
                </a:lnTo>
                <a:lnTo>
                  <a:pt x="171858" y="202840"/>
                </a:lnTo>
                <a:lnTo>
                  <a:pt x="180502" y="212624"/>
                </a:lnTo>
                <a:lnTo>
                  <a:pt x="189983" y="220971"/>
                </a:lnTo>
                <a:lnTo>
                  <a:pt x="201497" y="226113"/>
                </a:lnTo>
                <a:lnTo>
                  <a:pt x="220659" y="227771"/>
                </a:lnTo>
                <a:lnTo>
                  <a:pt x="211870" y="224063"/>
                </a:lnTo>
                <a:lnTo>
                  <a:pt x="284086" y="224063"/>
                </a:lnTo>
                <a:lnTo>
                  <a:pt x="285222" y="221983"/>
                </a:lnTo>
                <a:lnTo>
                  <a:pt x="288246" y="209124"/>
                </a:lnTo>
                <a:lnTo>
                  <a:pt x="289638" y="196071"/>
                </a:lnTo>
                <a:lnTo>
                  <a:pt x="297648" y="185559"/>
                </a:lnTo>
                <a:lnTo>
                  <a:pt x="301712" y="182521"/>
                </a:lnTo>
                <a:close/>
              </a:path>
              <a:path w="308610" h="241300">
                <a:moveTo>
                  <a:pt x="160890" y="106873"/>
                </a:moveTo>
                <a:lnTo>
                  <a:pt x="66175" y="106873"/>
                </a:lnTo>
                <a:lnTo>
                  <a:pt x="75699" y="109307"/>
                </a:lnTo>
                <a:lnTo>
                  <a:pt x="82359" y="114527"/>
                </a:lnTo>
                <a:lnTo>
                  <a:pt x="90966" y="152411"/>
                </a:lnTo>
                <a:lnTo>
                  <a:pt x="91258" y="163425"/>
                </a:lnTo>
                <a:lnTo>
                  <a:pt x="91867" y="173972"/>
                </a:lnTo>
                <a:lnTo>
                  <a:pt x="93321" y="183510"/>
                </a:lnTo>
                <a:lnTo>
                  <a:pt x="96151" y="191498"/>
                </a:lnTo>
                <a:lnTo>
                  <a:pt x="100886" y="197394"/>
                </a:lnTo>
                <a:lnTo>
                  <a:pt x="108057" y="200655"/>
                </a:lnTo>
                <a:lnTo>
                  <a:pt x="119381" y="196959"/>
                </a:lnTo>
                <a:lnTo>
                  <a:pt x="128518" y="188410"/>
                </a:lnTo>
                <a:lnTo>
                  <a:pt x="138956" y="182521"/>
                </a:lnTo>
                <a:lnTo>
                  <a:pt x="301712" y="182521"/>
                </a:lnTo>
                <a:lnTo>
                  <a:pt x="308275" y="177614"/>
                </a:lnTo>
                <a:lnTo>
                  <a:pt x="305459" y="165421"/>
                </a:lnTo>
                <a:lnTo>
                  <a:pt x="299495" y="159014"/>
                </a:lnTo>
                <a:lnTo>
                  <a:pt x="289048" y="146816"/>
                </a:lnTo>
                <a:lnTo>
                  <a:pt x="190938" y="146816"/>
                </a:lnTo>
                <a:lnTo>
                  <a:pt x="179319" y="142872"/>
                </a:lnTo>
                <a:lnTo>
                  <a:pt x="169951" y="134011"/>
                </a:lnTo>
                <a:lnTo>
                  <a:pt x="163550" y="121785"/>
                </a:lnTo>
                <a:lnTo>
                  <a:pt x="161013" y="108653"/>
                </a:lnTo>
                <a:lnTo>
                  <a:pt x="160890" y="106873"/>
                </a:lnTo>
                <a:close/>
              </a:path>
              <a:path w="308610" h="241300">
                <a:moveTo>
                  <a:pt x="259606" y="122948"/>
                </a:moveTo>
                <a:lnTo>
                  <a:pt x="247386" y="125790"/>
                </a:lnTo>
                <a:lnTo>
                  <a:pt x="235082" y="130669"/>
                </a:lnTo>
                <a:lnTo>
                  <a:pt x="211406" y="141791"/>
                </a:lnTo>
                <a:lnTo>
                  <a:pt x="200624" y="145660"/>
                </a:lnTo>
                <a:lnTo>
                  <a:pt x="190938" y="146816"/>
                </a:lnTo>
                <a:lnTo>
                  <a:pt x="289048" y="146816"/>
                </a:lnTo>
                <a:lnTo>
                  <a:pt x="282493" y="139163"/>
                </a:lnTo>
                <a:lnTo>
                  <a:pt x="274138" y="128655"/>
                </a:lnTo>
                <a:lnTo>
                  <a:pt x="271448" y="123332"/>
                </a:lnTo>
                <a:lnTo>
                  <a:pt x="259606" y="122948"/>
                </a:lnTo>
                <a:close/>
              </a:path>
              <a:path w="308610" h="241300">
                <a:moveTo>
                  <a:pt x="93513" y="0"/>
                </a:moveTo>
                <a:lnTo>
                  <a:pt x="93265" y="162"/>
                </a:lnTo>
                <a:lnTo>
                  <a:pt x="88020" y="11945"/>
                </a:lnTo>
                <a:lnTo>
                  <a:pt x="80389" y="22510"/>
                </a:lnTo>
                <a:lnTo>
                  <a:pt x="47922" y="47496"/>
                </a:lnTo>
                <a:lnTo>
                  <a:pt x="11053" y="63670"/>
                </a:lnTo>
                <a:lnTo>
                  <a:pt x="0" y="67383"/>
                </a:lnTo>
                <a:lnTo>
                  <a:pt x="2297" y="79724"/>
                </a:lnTo>
                <a:lnTo>
                  <a:pt x="9317" y="92176"/>
                </a:lnTo>
                <a:lnTo>
                  <a:pt x="19192" y="103104"/>
                </a:lnTo>
                <a:lnTo>
                  <a:pt x="30052" y="110875"/>
                </a:lnTo>
                <a:lnTo>
                  <a:pt x="46607" y="111479"/>
                </a:lnTo>
                <a:lnTo>
                  <a:pt x="57512" y="108653"/>
                </a:lnTo>
                <a:lnTo>
                  <a:pt x="66175" y="106873"/>
                </a:lnTo>
                <a:lnTo>
                  <a:pt x="160890" y="106873"/>
                </a:lnTo>
                <a:lnTo>
                  <a:pt x="161564" y="95608"/>
                </a:lnTo>
                <a:lnTo>
                  <a:pt x="161993" y="81078"/>
                </a:lnTo>
                <a:lnTo>
                  <a:pt x="161475" y="65738"/>
                </a:lnTo>
                <a:lnTo>
                  <a:pt x="159358" y="51170"/>
                </a:lnTo>
                <a:lnTo>
                  <a:pt x="154994" y="38953"/>
                </a:lnTo>
                <a:lnTo>
                  <a:pt x="147730" y="30671"/>
                </a:lnTo>
                <a:lnTo>
                  <a:pt x="134831" y="27983"/>
                </a:lnTo>
                <a:lnTo>
                  <a:pt x="120772" y="23866"/>
                </a:lnTo>
                <a:lnTo>
                  <a:pt x="107740" y="18025"/>
                </a:lnTo>
                <a:lnTo>
                  <a:pt x="97924" y="10168"/>
                </a:lnTo>
                <a:lnTo>
                  <a:pt x="93513" y="0"/>
                </a:lnTo>
                <a:close/>
              </a:path>
            </a:pathLst>
          </a:custGeom>
          <a:solidFill>
            <a:srgbClr val="818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463"/>
          <p:cNvSpPr/>
          <p:nvPr/>
        </p:nvSpPr>
        <p:spPr>
          <a:xfrm>
            <a:off x="1345772" y="4402315"/>
            <a:ext cx="308610" cy="241300"/>
          </a:xfrm>
          <a:custGeom>
            <a:avLst/>
            <a:gdLst/>
            <a:ahLst/>
            <a:cxnLst/>
            <a:rect l="l" t="t" r="r" b="b"/>
            <a:pathLst>
              <a:path w="308610" h="241300">
                <a:moveTo>
                  <a:pt x="93265" y="162"/>
                </a:moveTo>
                <a:lnTo>
                  <a:pt x="70847" y="31917"/>
                </a:lnTo>
                <a:lnTo>
                  <a:pt x="35489" y="53787"/>
                </a:lnTo>
                <a:lnTo>
                  <a:pt x="0" y="67383"/>
                </a:lnTo>
                <a:lnTo>
                  <a:pt x="2297" y="79724"/>
                </a:lnTo>
                <a:lnTo>
                  <a:pt x="9317" y="92176"/>
                </a:lnTo>
                <a:lnTo>
                  <a:pt x="19192" y="103104"/>
                </a:lnTo>
                <a:lnTo>
                  <a:pt x="30052" y="110875"/>
                </a:lnTo>
                <a:lnTo>
                  <a:pt x="46607" y="111479"/>
                </a:lnTo>
                <a:lnTo>
                  <a:pt x="57512" y="108653"/>
                </a:lnTo>
                <a:lnTo>
                  <a:pt x="66175" y="106873"/>
                </a:lnTo>
                <a:lnTo>
                  <a:pt x="90459" y="141473"/>
                </a:lnTo>
                <a:lnTo>
                  <a:pt x="91258" y="163425"/>
                </a:lnTo>
                <a:lnTo>
                  <a:pt x="91867" y="173972"/>
                </a:lnTo>
                <a:lnTo>
                  <a:pt x="93321" y="183510"/>
                </a:lnTo>
                <a:lnTo>
                  <a:pt x="96151" y="191498"/>
                </a:lnTo>
                <a:lnTo>
                  <a:pt x="100886" y="197394"/>
                </a:lnTo>
                <a:lnTo>
                  <a:pt x="108057" y="200655"/>
                </a:lnTo>
                <a:lnTo>
                  <a:pt x="119381" y="196959"/>
                </a:lnTo>
                <a:lnTo>
                  <a:pt x="128518" y="188410"/>
                </a:lnTo>
                <a:lnTo>
                  <a:pt x="138956" y="182521"/>
                </a:lnTo>
                <a:lnTo>
                  <a:pt x="152284" y="186022"/>
                </a:lnTo>
                <a:lnTo>
                  <a:pt x="162852" y="193384"/>
                </a:lnTo>
                <a:lnTo>
                  <a:pt x="171858" y="202840"/>
                </a:lnTo>
                <a:lnTo>
                  <a:pt x="180502" y="212624"/>
                </a:lnTo>
                <a:lnTo>
                  <a:pt x="189983" y="220971"/>
                </a:lnTo>
                <a:lnTo>
                  <a:pt x="201497" y="226113"/>
                </a:lnTo>
                <a:lnTo>
                  <a:pt x="214639" y="227289"/>
                </a:lnTo>
                <a:lnTo>
                  <a:pt x="220659" y="227771"/>
                </a:lnTo>
                <a:lnTo>
                  <a:pt x="211870" y="224063"/>
                </a:lnTo>
                <a:lnTo>
                  <a:pt x="220900" y="224774"/>
                </a:lnTo>
                <a:lnTo>
                  <a:pt x="233053" y="228366"/>
                </a:lnTo>
                <a:lnTo>
                  <a:pt x="242937" y="234787"/>
                </a:lnTo>
                <a:lnTo>
                  <a:pt x="253881" y="240856"/>
                </a:lnTo>
                <a:lnTo>
                  <a:pt x="288246" y="209124"/>
                </a:lnTo>
                <a:lnTo>
                  <a:pt x="289638" y="196071"/>
                </a:lnTo>
                <a:lnTo>
                  <a:pt x="297648" y="185559"/>
                </a:lnTo>
                <a:lnTo>
                  <a:pt x="308275" y="177614"/>
                </a:lnTo>
                <a:lnTo>
                  <a:pt x="305459" y="165421"/>
                </a:lnTo>
                <a:lnTo>
                  <a:pt x="299495" y="159014"/>
                </a:lnTo>
                <a:lnTo>
                  <a:pt x="282493" y="139163"/>
                </a:lnTo>
                <a:lnTo>
                  <a:pt x="274138" y="128655"/>
                </a:lnTo>
                <a:lnTo>
                  <a:pt x="271448" y="123332"/>
                </a:lnTo>
                <a:lnTo>
                  <a:pt x="259606" y="122948"/>
                </a:lnTo>
                <a:lnTo>
                  <a:pt x="247386" y="125790"/>
                </a:lnTo>
                <a:lnTo>
                  <a:pt x="235082" y="130669"/>
                </a:lnTo>
                <a:lnTo>
                  <a:pt x="222991" y="136399"/>
                </a:lnTo>
                <a:lnTo>
                  <a:pt x="211406" y="141791"/>
                </a:lnTo>
                <a:lnTo>
                  <a:pt x="200624" y="145660"/>
                </a:lnTo>
                <a:lnTo>
                  <a:pt x="190938" y="146816"/>
                </a:lnTo>
                <a:lnTo>
                  <a:pt x="179319" y="142872"/>
                </a:lnTo>
                <a:lnTo>
                  <a:pt x="169951" y="134011"/>
                </a:lnTo>
                <a:lnTo>
                  <a:pt x="163550" y="121785"/>
                </a:lnTo>
                <a:lnTo>
                  <a:pt x="160838" y="107745"/>
                </a:lnTo>
                <a:lnTo>
                  <a:pt x="161564" y="95608"/>
                </a:lnTo>
                <a:lnTo>
                  <a:pt x="161993" y="81078"/>
                </a:lnTo>
                <a:lnTo>
                  <a:pt x="154994" y="38953"/>
                </a:lnTo>
                <a:lnTo>
                  <a:pt x="134831" y="27983"/>
                </a:lnTo>
                <a:lnTo>
                  <a:pt x="120772" y="23866"/>
                </a:lnTo>
                <a:lnTo>
                  <a:pt x="107740" y="18025"/>
                </a:lnTo>
                <a:lnTo>
                  <a:pt x="97924" y="10168"/>
                </a:lnTo>
                <a:lnTo>
                  <a:pt x="93513" y="0"/>
                </a:lnTo>
                <a:lnTo>
                  <a:pt x="93265" y="162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464"/>
          <p:cNvSpPr/>
          <p:nvPr/>
        </p:nvSpPr>
        <p:spPr>
          <a:xfrm>
            <a:off x="3923418" y="6004807"/>
            <a:ext cx="436880" cy="432434"/>
          </a:xfrm>
          <a:custGeom>
            <a:avLst/>
            <a:gdLst/>
            <a:ahLst/>
            <a:cxnLst/>
            <a:rect l="l" t="t" r="r" b="b"/>
            <a:pathLst>
              <a:path w="436879" h="432435">
                <a:moveTo>
                  <a:pt x="411474" y="347700"/>
                </a:moveTo>
                <a:lnTo>
                  <a:pt x="186158" y="347700"/>
                </a:lnTo>
                <a:lnTo>
                  <a:pt x="188145" y="361486"/>
                </a:lnTo>
                <a:lnTo>
                  <a:pt x="188257" y="373342"/>
                </a:lnTo>
                <a:lnTo>
                  <a:pt x="189459" y="389465"/>
                </a:lnTo>
                <a:lnTo>
                  <a:pt x="194406" y="401289"/>
                </a:lnTo>
                <a:lnTo>
                  <a:pt x="200894" y="410763"/>
                </a:lnTo>
                <a:lnTo>
                  <a:pt x="206717" y="419833"/>
                </a:lnTo>
                <a:lnTo>
                  <a:pt x="225924" y="426474"/>
                </a:lnTo>
                <a:lnTo>
                  <a:pt x="239878" y="430572"/>
                </a:lnTo>
                <a:lnTo>
                  <a:pt x="250078" y="431959"/>
                </a:lnTo>
                <a:lnTo>
                  <a:pt x="258023" y="430466"/>
                </a:lnTo>
                <a:lnTo>
                  <a:pt x="265211" y="425927"/>
                </a:lnTo>
                <a:lnTo>
                  <a:pt x="273140" y="418172"/>
                </a:lnTo>
                <a:lnTo>
                  <a:pt x="279107" y="405430"/>
                </a:lnTo>
                <a:lnTo>
                  <a:pt x="286599" y="396216"/>
                </a:lnTo>
                <a:lnTo>
                  <a:pt x="295330" y="389972"/>
                </a:lnTo>
                <a:lnTo>
                  <a:pt x="305012" y="386138"/>
                </a:lnTo>
                <a:lnTo>
                  <a:pt x="315359" y="384156"/>
                </a:lnTo>
                <a:lnTo>
                  <a:pt x="326086" y="383469"/>
                </a:lnTo>
                <a:lnTo>
                  <a:pt x="358685" y="383469"/>
                </a:lnTo>
                <a:lnTo>
                  <a:pt x="367049" y="382492"/>
                </a:lnTo>
                <a:lnTo>
                  <a:pt x="381162" y="375899"/>
                </a:lnTo>
                <a:lnTo>
                  <a:pt x="393415" y="369355"/>
                </a:lnTo>
                <a:lnTo>
                  <a:pt x="404076" y="363045"/>
                </a:lnTo>
                <a:lnTo>
                  <a:pt x="413417" y="357153"/>
                </a:lnTo>
                <a:lnTo>
                  <a:pt x="411474" y="347700"/>
                </a:lnTo>
                <a:close/>
              </a:path>
              <a:path w="436879" h="432435">
                <a:moveTo>
                  <a:pt x="358685" y="383469"/>
                </a:moveTo>
                <a:lnTo>
                  <a:pt x="326086" y="383469"/>
                </a:lnTo>
                <a:lnTo>
                  <a:pt x="336904" y="383517"/>
                </a:lnTo>
                <a:lnTo>
                  <a:pt x="347528" y="383743"/>
                </a:lnTo>
                <a:lnTo>
                  <a:pt x="357672" y="383587"/>
                </a:lnTo>
                <a:lnTo>
                  <a:pt x="358685" y="383469"/>
                </a:lnTo>
                <a:close/>
              </a:path>
              <a:path w="436879" h="432435">
                <a:moveTo>
                  <a:pt x="242989" y="0"/>
                </a:moveTo>
                <a:lnTo>
                  <a:pt x="229156" y="2027"/>
                </a:lnTo>
                <a:lnTo>
                  <a:pt x="219829" y="7773"/>
                </a:lnTo>
                <a:lnTo>
                  <a:pt x="218695" y="25079"/>
                </a:lnTo>
                <a:lnTo>
                  <a:pt x="221015" y="36698"/>
                </a:lnTo>
                <a:lnTo>
                  <a:pt x="224628" y="45632"/>
                </a:lnTo>
                <a:lnTo>
                  <a:pt x="227371" y="54884"/>
                </a:lnTo>
                <a:lnTo>
                  <a:pt x="191059" y="84982"/>
                </a:lnTo>
                <a:lnTo>
                  <a:pt x="148643" y="89249"/>
                </a:lnTo>
                <a:lnTo>
                  <a:pt x="134492" y="90975"/>
                </a:lnTo>
                <a:lnTo>
                  <a:pt x="124420" y="95649"/>
                </a:lnTo>
                <a:lnTo>
                  <a:pt x="116353" y="98914"/>
                </a:lnTo>
                <a:lnTo>
                  <a:pt x="75978" y="114234"/>
                </a:lnTo>
                <a:lnTo>
                  <a:pt x="60241" y="120460"/>
                </a:lnTo>
                <a:lnTo>
                  <a:pt x="19264" y="139473"/>
                </a:lnTo>
                <a:lnTo>
                  <a:pt x="6481" y="150261"/>
                </a:lnTo>
                <a:lnTo>
                  <a:pt x="10212" y="161246"/>
                </a:lnTo>
                <a:lnTo>
                  <a:pt x="20325" y="169339"/>
                </a:lnTo>
                <a:lnTo>
                  <a:pt x="31598" y="176753"/>
                </a:lnTo>
                <a:lnTo>
                  <a:pt x="38810" y="185704"/>
                </a:lnTo>
                <a:lnTo>
                  <a:pt x="35494" y="199328"/>
                </a:lnTo>
                <a:lnTo>
                  <a:pt x="28403" y="206732"/>
                </a:lnTo>
                <a:lnTo>
                  <a:pt x="19386" y="210968"/>
                </a:lnTo>
                <a:lnTo>
                  <a:pt x="10292" y="215086"/>
                </a:lnTo>
                <a:lnTo>
                  <a:pt x="6946" y="218224"/>
                </a:lnTo>
                <a:lnTo>
                  <a:pt x="6705" y="221208"/>
                </a:lnTo>
                <a:lnTo>
                  <a:pt x="304" y="226758"/>
                </a:lnTo>
                <a:lnTo>
                  <a:pt x="0" y="229743"/>
                </a:lnTo>
                <a:lnTo>
                  <a:pt x="16947" y="263883"/>
                </a:lnTo>
                <a:lnTo>
                  <a:pt x="40075" y="275230"/>
                </a:lnTo>
                <a:lnTo>
                  <a:pt x="50323" y="284909"/>
                </a:lnTo>
                <a:lnTo>
                  <a:pt x="53719" y="295259"/>
                </a:lnTo>
                <a:lnTo>
                  <a:pt x="53022" y="305895"/>
                </a:lnTo>
                <a:lnTo>
                  <a:pt x="50989" y="316432"/>
                </a:lnTo>
                <a:lnTo>
                  <a:pt x="54168" y="331113"/>
                </a:lnTo>
                <a:lnTo>
                  <a:pt x="62416" y="341615"/>
                </a:lnTo>
                <a:lnTo>
                  <a:pt x="74180" y="348676"/>
                </a:lnTo>
                <a:lnTo>
                  <a:pt x="87907" y="353035"/>
                </a:lnTo>
                <a:lnTo>
                  <a:pt x="102045" y="355428"/>
                </a:lnTo>
                <a:lnTo>
                  <a:pt x="110522" y="368738"/>
                </a:lnTo>
                <a:lnTo>
                  <a:pt x="120154" y="376317"/>
                </a:lnTo>
                <a:lnTo>
                  <a:pt x="135556" y="376018"/>
                </a:lnTo>
                <a:lnTo>
                  <a:pt x="147203" y="371690"/>
                </a:lnTo>
                <a:lnTo>
                  <a:pt x="156591" y="365014"/>
                </a:lnTo>
                <a:lnTo>
                  <a:pt x="165216" y="357670"/>
                </a:lnTo>
                <a:lnTo>
                  <a:pt x="174573" y="351339"/>
                </a:lnTo>
                <a:lnTo>
                  <a:pt x="186158" y="347700"/>
                </a:lnTo>
                <a:lnTo>
                  <a:pt x="411474" y="347700"/>
                </a:lnTo>
                <a:lnTo>
                  <a:pt x="406648" y="336032"/>
                </a:lnTo>
                <a:lnTo>
                  <a:pt x="402429" y="322889"/>
                </a:lnTo>
                <a:lnTo>
                  <a:pt x="404533" y="305130"/>
                </a:lnTo>
                <a:lnTo>
                  <a:pt x="410259" y="293378"/>
                </a:lnTo>
                <a:lnTo>
                  <a:pt x="419352" y="287393"/>
                </a:lnTo>
                <a:lnTo>
                  <a:pt x="436789" y="287393"/>
                </a:lnTo>
                <a:lnTo>
                  <a:pt x="435599" y="276100"/>
                </a:lnTo>
                <a:lnTo>
                  <a:pt x="430581" y="265413"/>
                </a:lnTo>
                <a:lnTo>
                  <a:pt x="422874" y="255572"/>
                </a:lnTo>
                <a:lnTo>
                  <a:pt x="413550" y="246197"/>
                </a:lnTo>
                <a:lnTo>
                  <a:pt x="403683" y="236909"/>
                </a:lnTo>
                <a:lnTo>
                  <a:pt x="394346" y="227329"/>
                </a:lnTo>
                <a:lnTo>
                  <a:pt x="386613" y="217076"/>
                </a:lnTo>
                <a:lnTo>
                  <a:pt x="381557" y="205773"/>
                </a:lnTo>
                <a:lnTo>
                  <a:pt x="379750" y="188306"/>
                </a:lnTo>
                <a:lnTo>
                  <a:pt x="377269" y="174193"/>
                </a:lnTo>
                <a:lnTo>
                  <a:pt x="375633" y="168341"/>
                </a:lnTo>
                <a:lnTo>
                  <a:pt x="337394" y="168341"/>
                </a:lnTo>
                <a:lnTo>
                  <a:pt x="324222" y="165068"/>
                </a:lnTo>
                <a:lnTo>
                  <a:pt x="310764" y="158242"/>
                </a:lnTo>
                <a:lnTo>
                  <a:pt x="303010" y="149877"/>
                </a:lnTo>
                <a:lnTo>
                  <a:pt x="305290" y="136651"/>
                </a:lnTo>
                <a:lnTo>
                  <a:pt x="309915" y="125492"/>
                </a:lnTo>
                <a:lnTo>
                  <a:pt x="311467" y="111963"/>
                </a:lnTo>
                <a:lnTo>
                  <a:pt x="302704" y="108255"/>
                </a:lnTo>
                <a:lnTo>
                  <a:pt x="303225" y="102209"/>
                </a:lnTo>
                <a:lnTo>
                  <a:pt x="306372" y="89519"/>
                </a:lnTo>
                <a:lnTo>
                  <a:pt x="313134" y="78859"/>
                </a:lnTo>
                <a:lnTo>
                  <a:pt x="322643" y="69902"/>
                </a:lnTo>
                <a:lnTo>
                  <a:pt x="334034" y="62323"/>
                </a:lnTo>
                <a:lnTo>
                  <a:pt x="346438" y="55794"/>
                </a:lnTo>
                <a:lnTo>
                  <a:pt x="347673" y="44809"/>
                </a:lnTo>
                <a:lnTo>
                  <a:pt x="312794" y="18070"/>
                </a:lnTo>
                <a:lnTo>
                  <a:pt x="290016" y="13045"/>
                </a:lnTo>
                <a:lnTo>
                  <a:pt x="278950" y="10144"/>
                </a:lnTo>
                <a:lnTo>
                  <a:pt x="268838" y="6451"/>
                </a:lnTo>
                <a:lnTo>
                  <a:pt x="260231" y="1563"/>
                </a:lnTo>
                <a:lnTo>
                  <a:pt x="242989" y="0"/>
                </a:lnTo>
                <a:close/>
              </a:path>
              <a:path w="436879" h="432435">
                <a:moveTo>
                  <a:pt x="436789" y="287393"/>
                </a:moveTo>
                <a:lnTo>
                  <a:pt x="419352" y="287393"/>
                </a:lnTo>
                <a:lnTo>
                  <a:pt x="436854" y="288010"/>
                </a:lnTo>
                <a:lnTo>
                  <a:pt x="436789" y="287393"/>
                </a:lnTo>
                <a:close/>
              </a:path>
              <a:path w="436879" h="432435">
                <a:moveTo>
                  <a:pt x="370101" y="153271"/>
                </a:moveTo>
                <a:lnTo>
                  <a:pt x="359707" y="156818"/>
                </a:lnTo>
                <a:lnTo>
                  <a:pt x="348912" y="164565"/>
                </a:lnTo>
                <a:lnTo>
                  <a:pt x="337394" y="168341"/>
                </a:lnTo>
                <a:lnTo>
                  <a:pt x="375633" y="168341"/>
                </a:lnTo>
                <a:lnTo>
                  <a:pt x="374068" y="162745"/>
                </a:lnTo>
                <a:lnTo>
                  <a:pt x="370101" y="153271"/>
                </a:lnTo>
                <a:close/>
              </a:path>
            </a:pathLst>
          </a:custGeom>
          <a:solidFill>
            <a:srgbClr val="2C6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465"/>
          <p:cNvSpPr/>
          <p:nvPr/>
        </p:nvSpPr>
        <p:spPr>
          <a:xfrm>
            <a:off x="3923418" y="6004807"/>
            <a:ext cx="436880" cy="432434"/>
          </a:xfrm>
          <a:custGeom>
            <a:avLst/>
            <a:gdLst/>
            <a:ahLst/>
            <a:cxnLst/>
            <a:rect l="l" t="t" r="r" b="b"/>
            <a:pathLst>
              <a:path w="436879" h="432435">
                <a:moveTo>
                  <a:pt x="6946" y="218224"/>
                </a:moveTo>
                <a:lnTo>
                  <a:pt x="6705" y="221208"/>
                </a:lnTo>
                <a:lnTo>
                  <a:pt x="304" y="226758"/>
                </a:lnTo>
                <a:lnTo>
                  <a:pt x="0" y="229743"/>
                </a:lnTo>
                <a:lnTo>
                  <a:pt x="16947" y="263883"/>
                </a:lnTo>
                <a:lnTo>
                  <a:pt x="40075" y="275230"/>
                </a:lnTo>
                <a:lnTo>
                  <a:pt x="50323" y="284909"/>
                </a:lnTo>
                <a:lnTo>
                  <a:pt x="53719" y="295259"/>
                </a:lnTo>
                <a:lnTo>
                  <a:pt x="53022" y="305895"/>
                </a:lnTo>
                <a:lnTo>
                  <a:pt x="50989" y="316432"/>
                </a:lnTo>
                <a:lnTo>
                  <a:pt x="54168" y="331113"/>
                </a:lnTo>
                <a:lnTo>
                  <a:pt x="62416" y="341615"/>
                </a:lnTo>
                <a:lnTo>
                  <a:pt x="74180" y="348676"/>
                </a:lnTo>
                <a:lnTo>
                  <a:pt x="87907" y="353035"/>
                </a:lnTo>
                <a:lnTo>
                  <a:pt x="102045" y="355428"/>
                </a:lnTo>
                <a:lnTo>
                  <a:pt x="110522" y="368738"/>
                </a:lnTo>
                <a:lnTo>
                  <a:pt x="120154" y="376317"/>
                </a:lnTo>
                <a:lnTo>
                  <a:pt x="135556" y="376018"/>
                </a:lnTo>
                <a:lnTo>
                  <a:pt x="147203" y="371690"/>
                </a:lnTo>
                <a:lnTo>
                  <a:pt x="156591" y="365014"/>
                </a:lnTo>
                <a:lnTo>
                  <a:pt x="165216" y="357670"/>
                </a:lnTo>
                <a:lnTo>
                  <a:pt x="174573" y="351339"/>
                </a:lnTo>
                <a:lnTo>
                  <a:pt x="186158" y="347700"/>
                </a:lnTo>
                <a:lnTo>
                  <a:pt x="188145" y="361486"/>
                </a:lnTo>
                <a:lnTo>
                  <a:pt x="188257" y="373342"/>
                </a:lnTo>
                <a:lnTo>
                  <a:pt x="189459" y="389465"/>
                </a:lnTo>
                <a:lnTo>
                  <a:pt x="194406" y="401289"/>
                </a:lnTo>
                <a:lnTo>
                  <a:pt x="200894" y="410763"/>
                </a:lnTo>
                <a:lnTo>
                  <a:pt x="206717" y="419833"/>
                </a:lnTo>
                <a:lnTo>
                  <a:pt x="225924" y="426474"/>
                </a:lnTo>
                <a:lnTo>
                  <a:pt x="239878" y="430572"/>
                </a:lnTo>
                <a:lnTo>
                  <a:pt x="250078" y="431959"/>
                </a:lnTo>
                <a:lnTo>
                  <a:pt x="258023" y="430466"/>
                </a:lnTo>
                <a:lnTo>
                  <a:pt x="265211" y="425927"/>
                </a:lnTo>
                <a:lnTo>
                  <a:pt x="273140" y="418172"/>
                </a:lnTo>
                <a:lnTo>
                  <a:pt x="279107" y="405430"/>
                </a:lnTo>
                <a:lnTo>
                  <a:pt x="286599" y="396216"/>
                </a:lnTo>
                <a:lnTo>
                  <a:pt x="295330" y="389972"/>
                </a:lnTo>
                <a:lnTo>
                  <a:pt x="305012" y="386138"/>
                </a:lnTo>
                <a:lnTo>
                  <a:pt x="315359" y="384156"/>
                </a:lnTo>
                <a:lnTo>
                  <a:pt x="326086" y="383469"/>
                </a:lnTo>
                <a:lnTo>
                  <a:pt x="336904" y="383517"/>
                </a:lnTo>
                <a:lnTo>
                  <a:pt x="347528" y="383743"/>
                </a:lnTo>
                <a:lnTo>
                  <a:pt x="357672" y="383587"/>
                </a:lnTo>
                <a:lnTo>
                  <a:pt x="393415" y="369355"/>
                </a:lnTo>
                <a:lnTo>
                  <a:pt x="413417" y="357153"/>
                </a:lnTo>
                <a:lnTo>
                  <a:pt x="411455" y="347608"/>
                </a:lnTo>
                <a:lnTo>
                  <a:pt x="406648" y="336032"/>
                </a:lnTo>
                <a:lnTo>
                  <a:pt x="402429" y="322889"/>
                </a:lnTo>
                <a:lnTo>
                  <a:pt x="404533" y="305130"/>
                </a:lnTo>
                <a:lnTo>
                  <a:pt x="410259" y="293378"/>
                </a:lnTo>
                <a:lnTo>
                  <a:pt x="419352" y="287393"/>
                </a:lnTo>
                <a:lnTo>
                  <a:pt x="436854" y="288010"/>
                </a:lnTo>
                <a:lnTo>
                  <a:pt x="435599" y="276100"/>
                </a:lnTo>
                <a:lnTo>
                  <a:pt x="430581" y="265413"/>
                </a:lnTo>
                <a:lnTo>
                  <a:pt x="422874" y="255572"/>
                </a:lnTo>
                <a:lnTo>
                  <a:pt x="413550" y="246197"/>
                </a:lnTo>
                <a:lnTo>
                  <a:pt x="403683" y="236909"/>
                </a:lnTo>
                <a:lnTo>
                  <a:pt x="394346" y="227329"/>
                </a:lnTo>
                <a:lnTo>
                  <a:pt x="386613" y="217076"/>
                </a:lnTo>
                <a:lnTo>
                  <a:pt x="381557" y="205773"/>
                </a:lnTo>
                <a:lnTo>
                  <a:pt x="379750" y="188306"/>
                </a:lnTo>
                <a:lnTo>
                  <a:pt x="377269" y="174193"/>
                </a:lnTo>
                <a:lnTo>
                  <a:pt x="374068" y="162745"/>
                </a:lnTo>
                <a:lnTo>
                  <a:pt x="370101" y="153271"/>
                </a:lnTo>
                <a:lnTo>
                  <a:pt x="359707" y="156818"/>
                </a:lnTo>
                <a:lnTo>
                  <a:pt x="348912" y="164565"/>
                </a:lnTo>
                <a:lnTo>
                  <a:pt x="337394" y="168341"/>
                </a:lnTo>
                <a:lnTo>
                  <a:pt x="324222" y="165068"/>
                </a:lnTo>
                <a:lnTo>
                  <a:pt x="310764" y="158242"/>
                </a:lnTo>
                <a:lnTo>
                  <a:pt x="303010" y="149877"/>
                </a:lnTo>
                <a:lnTo>
                  <a:pt x="305290" y="136651"/>
                </a:lnTo>
                <a:lnTo>
                  <a:pt x="309915" y="125492"/>
                </a:lnTo>
                <a:lnTo>
                  <a:pt x="311467" y="111963"/>
                </a:lnTo>
                <a:lnTo>
                  <a:pt x="302704" y="108255"/>
                </a:lnTo>
                <a:lnTo>
                  <a:pt x="303225" y="102209"/>
                </a:lnTo>
                <a:lnTo>
                  <a:pt x="306372" y="89519"/>
                </a:lnTo>
                <a:lnTo>
                  <a:pt x="313134" y="78859"/>
                </a:lnTo>
                <a:lnTo>
                  <a:pt x="322643" y="69902"/>
                </a:lnTo>
                <a:lnTo>
                  <a:pt x="334034" y="62323"/>
                </a:lnTo>
                <a:lnTo>
                  <a:pt x="346438" y="55794"/>
                </a:lnTo>
                <a:lnTo>
                  <a:pt x="347673" y="44809"/>
                </a:lnTo>
                <a:lnTo>
                  <a:pt x="312794" y="18070"/>
                </a:lnTo>
                <a:lnTo>
                  <a:pt x="290016" y="13045"/>
                </a:lnTo>
                <a:lnTo>
                  <a:pt x="278950" y="10144"/>
                </a:lnTo>
                <a:lnTo>
                  <a:pt x="268838" y="6451"/>
                </a:lnTo>
                <a:lnTo>
                  <a:pt x="260231" y="1563"/>
                </a:lnTo>
                <a:lnTo>
                  <a:pt x="242989" y="0"/>
                </a:lnTo>
                <a:lnTo>
                  <a:pt x="229156" y="2027"/>
                </a:lnTo>
                <a:lnTo>
                  <a:pt x="219829" y="7773"/>
                </a:lnTo>
                <a:lnTo>
                  <a:pt x="218695" y="25079"/>
                </a:lnTo>
                <a:lnTo>
                  <a:pt x="221015" y="36698"/>
                </a:lnTo>
                <a:lnTo>
                  <a:pt x="224628" y="45632"/>
                </a:lnTo>
                <a:lnTo>
                  <a:pt x="227371" y="54884"/>
                </a:lnTo>
                <a:lnTo>
                  <a:pt x="191059" y="84982"/>
                </a:lnTo>
                <a:lnTo>
                  <a:pt x="161894" y="88164"/>
                </a:lnTo>
                <a:lnTo>
                  <a:pt x="148643" y="89249"/>
                </a:lnTo>
                <a:lnTo>
                  <a:pt x="134492" y="90975"/>
                </a:lnTo>
                <a:lnTo>
                  <a:pt x="124420" y="95649"/>
                </a:lnTo>
                <a:lnTo>
                  <a:pt x="116353" y="98914"/>
                </a:lnTo>
                <a:lnTo>
                  <a:pt x="104968" y="103244"/>
                </a:lnTo>
                <a:lnTo>
                  <a:pt x="91198" y="108423"/>
                </a:lnTo>
                <a:lnTo>
                  <a:pt x="75978" y="114234"/>
                </a:lnTo>
                <a:lnTo>
                  <a:pt x="30950" y="133296"/>
                </a:lnTo>
                <a:lnTo>
                  <a:pt x="6481" y="150261"/>
                </a:lnTo>
                <a:lnTo>
                  <a:pt x="10212" y="161246"/>
                </a:lnTo>
                <a:lnTo>
                  <a:pt x="20325" y="169339"/>
                </a:lnTo>
                <a:lnTo>
                  <a:pt x="31598" y="176753"/>
                </a:lnTo>
                <a:lnTo>
                  <a:pt x="38810" y="185704"/>
                </a:lnTo>
                <a:lnTo>
                  <a:pt x="35494" y="199328"/>
                </a:lnTo>
                <a:lnTo>
                  <a:pt x="28403" y="206732"/>
                </a:lnTo>
                <a:lnTo>
                  <a:pt x="19386" y="210968"/>
                </a:lnTo>
                <a:lnTo>
                  <a:pt x="10292" y="215086"/>
                </a:lnTo>
                <a:lnTo>
                  <a:pt x="6946" y="218224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466"/>
          <p:cNvSpPr/>
          <p:nvPr/>
        </p:nvSpPr>
        <p:spPr>
          <a:xfrm>
            <a:off x="5267633" y="2560519"/>
            <a:ext cx="2252345" cy="2653030"/>
          </a:xfrm>
          <a:custGeom>
            <a:avLst/>
            <a:gdLst/>
            <a:ahLst/>
            <a:cxnLst/>
            <a:rect l="l" t="t" r="r" b="b"/>
            <a:pathLst>
              <a:path w="2252345" h="2653029">
                <a:moveTo>
                  <a:pt x="2104506" y="1315625"/>
                </a:moveTo>
                <a:lnTo>
                  <a:pt x="2102888" y="1300342"/>
                </a:lnTo>
                <a:lnTo>
                  <a:pt x="2097552" y="1289014"/>
                </a:lnTo>
                <a:lnTo>
                  <a:pt x="2092064" y="1279374"/>
                </a:lnTo>
                <a:lnTo>
                  <a:pt x="2089989" y="1269157"/>
                </a:lnTo>
                <a:lnTo>
                  <a:pt x="2090968" y="1257129"/>
                </a:lnTo>
                <a:lnTo>
                  <a:pt x="2091667" y="1248112"/>
                </a:lnTo>
                <a:lnTo>
                  <a:pt x="2088682" y="1236155"/>
                </a:lnTo>
                <a:lnTo>
                  <a:pt x="2079642" y="1227998"/>
                </a:lnTo>
                <a:lnTo>
                  <a:pt x="2067868" y="1221498"/>
                </a:lnTo>
                <a:lnTo>
                  <a:pt x="2056677" y="1214516"/>
                </a:lnTo>
                <a:lnTo>
                  <a:pt x="2049939" y="1202089"/>
                </a:lnTo>
                <a:lnTo>
                  <a:pt x="2043060" y="1190836"/>
                </a:lnTo>
                <a:lnTo>
                  <a:pt x="2036220" y="1180440"/>
                </a:lnTo>
                <a:lnTo>
                  <a:pt x="2029596" y="1170583"/>
                </a:lnTo>
                <a:lnTo>
                  <a:pt x="2023368" y="1160948"/>
                </a:lnTo>
                <a:lnTo>
                  <a:pt x="2005975" y="1118278"/>
                </a:lnTo>
                <a:lnTo>
                  <a:pt x="2004289" y="1090024"/>
                </a:lnTo>
                <a:lnTo>
                  <a:pt x="2006565" y="1075384"/>
                </a:lnTo>
                <a:lnTo>
                  <a:pt x="2024600" y="1037139"/>
                </a:lnTo>
                <a:lnTo>
                  <a:pt x="2058142" y="1017771"/>
                </a:lnTo>
                <a:lnTo>
                  <a:pt x="2067625" y="1016437"/>
                </a:lnTo>
                <a:lnTo>
                  <a:pt x="2072593" y="1012262"/>
                </a:lnTo>
                <a:lnTo>
                  <a:pt x="2071290" y="994885"/>
                </a:lnTo>
                <a:lnTo>
                  <a:pt x="2064863" y="983198"/>
                </a:lnTo>
                <a:lnTo>
                  <a:pt x="2056588" y="974953"/>
                </a:lnTo>
                <a:lnTo>
                  <a:pt x="2049741" y="967904"/>
                </a:lnTo>
                <a:lnTo>
                  <a:pt x="2052614" y="953984"/>
                </a:lnTo>
                <a:lnTo>
                  <a:pt x="2060202" y="944055"/>
                </a:lnTo>
                <a:lnTo>
                  <a:pt x="2070520" y="936369"/>
                </a:lnTo>
                <a:lnTo>
                  <a:pt x="2081584" y="929174"/>
                </a:lnTo>
                <a:lnTo>
                  <a:pt x="2091411" y="920719"/>
                </a:lnTo>
                <a:lnTo>
                  <a:pt x="2097970" y="906541"/>
                </a:lnTo>
                <a:lnTo>
                  <a:pt x="2103037" y="893426"/>
                </a:lnTo>
                <a:lnTo>
                  <a:pt x="2109336" y="886887"/>
                </a:lnTo>
                <a:lnTo>
                  <a:pt x="2121654" y="890197"/>
                </a:lnTo>
                <a:lnTo>
                  <a:pt x="2130593" y="895333"/>
                </a:lnTo>
                <a:lnTo>
                  <a:pt x="2143120" y="895302"/>
                </a:lnTo>
                <a:lnTo>
                  <a:pt x="2174962" y="860812"/>
                </a:lnTo>
                <a:lnTo>
                  <a:pt x="2178306" y="850450"/>
                </a:lnTo>
                <a:lnTo>
                  <a:pt x="2181688" y="840067"/>
                </a:lnTo>
                <a:lnTo>
                  <a:pt x="2185554" y="830149"/>
                </a:lnTo>
                <a:lnTo>
                  <a:pt x="2190354" y="821182"/>
                </a:lnTo>
                <a:lnTo>
                  <a:pt x="2196534" y="813654"/>
                </a:lnTo>
                <a:lnTo>
                  <a:pt x="2204543" y="808049"/>
                </a:lnTo>
                <a:lnTo>
                  <a:pt x="2203856" y="795299"/>
                </a:lnTo>
                <a:lnTo>
                  <a:pt x="2200274" y="785662"/>
                </a:lnTo>
                <a:lnTo>
                  <a:pt x="2198086" y="771470"/>
                </a:lnTo>
                <a:lnTo>
                  <a:pt x="2190666" y="760677"/>
                </a:lnTo>
                <a:lnTo>
                  <a:pt x="2180518" y="752050"/>
                </a:lnTo>
                <a:lnTo>
                  <a:pt x="2170147" y="744356"/>
                </a:lnTo>
                <a:lnTo>
                  <a:pt x="2162056" y="736362"/>
                </a:lnTo>
                <a:lnTo>
                  <a:pt x="2161713" y="724149"/>
                </a:lnTo>
                <a:lnTo>
                  <a:pt x="2162057" y="710664"/>
                </a:lnTo>
                <a:lnTo>
                  <a:pt x="2162382" y="696893"/>
                </a:lnTo>
                <a:lnTo>
                  <a:pt x="2144127" y="657113"/>
                </a:lnTo>
                <a:lnTo>
                  <a:pt x="2135154" y="652242"/>
                </a:lnTo>
                <a:lnTo>
                  <a:pt x="2128015" y="646010"/>
                </a:lnTo>
                <a:lnTo>
                  <a:pt x="2124562" y="635997"/>
                </a:lnTo>
                <a:lnTo>
                  <a:pt x="2129487" y="622473"/>
                </a:lnTo>
                <a:lnTo>
                  <a:pt x="2139043" y="611529"/>
                </a:lnTo>
                <a:lnTo>
                  <a:pt x="2147667" y="605570"/>
                </a:lnTo>
                <a:lnTo>
                  <a:pt x="2143087" y="595408"/>
                </a:lnTo>
                <a:lnTo>
                  <a:pt x="2134562" y="589155"/>
                </a:lnTo>
                <a:lnTo>
                  <a:pt x="2126491" y="582529"/>
                </a:lnTo>
                <a:lnTo>
                  <a:pt x="2123274" y="571249"/>
                </a:lnTo>
                <a:lnTo>
                  <a:pt x="2126688" y="558994"/>
                </a:lnTo>
                <a:lnTo>
                  <a:pt x="2133939" y="550052"/>
                </a:lnTo>
                <a:lnTo>
                  <a:pt x="2143866" y="543319"/>
                </a:lnTo>
                <a:lnTo>
                  <a:pt x="2155305" y="537688"/>
                </a:lnTo>
                <a:lnTo>
                  <a:pt x="2167095" y="532055"/>
                </a:lnTo>
                <a:lnTo>
                  <a:pt x="2178073" y="525314"/>
                </a:lnTo>
                <a:lnTo>
                  <a:pt x="2187076" y="516360"/>
                </a:lnTo>
                <a:lnTo>
                  <a:pt x="2192781" y="505295"/>
                </a:lnTo>
                <a:lnTo>
                  <a:pt x="2195136" y="495490"/>
                </a:lnTo>
                <a:lnTo>
                  <a:pt x="2199786" y="489646"/>
                </a:lnTo>
                <a:lnTo>
                  <a:pt x="2216388" y="490997"/>
                </a:lnTo>
                <a:lnTo>
                  <a:pt x="2227403" y="492053"/>
                </a:lnTo>
                <a:lnTo>
                  <a:pt x="2231907" y="479893"/>
                </a:lnTo>
                <a:lnTo>
                  <a:pt x="2233901" y="468589"/>
                </a:lnTo>
                <a:lnTo>
                  <a:pt x="2238112" y="452734"/>
                </a:lnTo>
                <a:lnTo>
                  <a:pt x="2245352" y="441856"/>
                </a:lnTo>
                <a:lnTo>
                  <a:pt x="2252326" y="432908"/>
                </a:lnTo>
                <a:lnTo>
                  <a:pt x="2251472" y="418493"/>
                </a:lnTo>
                <a:lnTo>
                  <a:pt x="2245318" y="406783"/>
                </a:lnTo>
                <a:lnTo>
                  <a:pt x="2238725" y="398092"/>
                </a:lnTo>
                <a:lnTo>
                  <a:pt x="2229804" y="394198"/>
                </a:lnTo>
                <a:lnTo>
                  <a:pt x="2223770" y="388319"/>
                </a:lnTo>
                <a:lnTo>
                  <a:pt x="2219778" y="381006"/>
                </a:lnTo>
                <a:lnTo>
                  <a:pt x="2216978" y="372809"/>
                </a:lnTo>
                <a:lnTo>
                  <a:pt x="2214525" y="364277"/>
                </a:lnTo>
                <a:lnTo>
                  <a:pt x="2211571" y="355961"/>
                </a:lnTo>
                <a:lnTo>
                  <a:pt x="2207268" y="348410"/>
                </a:lnTo>
                <a:lnTo>
                  <a:pt x="2200770" y="342175"/>
                </a:lnTo>
                <a:lnTo>
                  <a:pt x="2191228" y="337805"/>
                </a:lnTo>
                <a:lnTo>
                  <a:pt x="2175343" y="337272"/>
                </a:lnTo>
                <a:lnTo>
                  <a:pt x="2162459" y="338791"/>
                </a:lnTo>
                <a:lnTo>
                  <a:pt x="2151434" y="340831"/>
                </a:lnTo>
                <a:lnTo>
                  <a:pt x="2141126" y="341863"/>
                </a:lnTo>
                <a:lnTo>
                  <a:pt x="2123719" y="338419"/>
                </a:lnTo>
                <a:lnTo>
                  <a:pt x="2109585" y="331940"/>
                </a:lnTo>
                <a:lnTo>
                  <a:pt x="2099711" y="324067"/>
                </a:lnTo>
                <a:lnTo>
                  <a:pt x="2095084" y="316443"/>
                </a:lnTo>
                <a:lnTo>
                  <a:pt x="2096370" y="304484"/>
                </a:lnTo>
                <a:lnTo>
                  <a:pt x="2096556" y="292659"/>
                </a:lnTo>
                <a:lnTo>
                  <a:pt x="2081227" y="287462"/>
                </a:lnTo>
                <a:lnTo>
                  <a:pt x="2070409" y="281392"/>
                </a:lnTo>
                <a:lnTo>
                  <a:pt x="2064264" y="272322"/>
                </a:lnTo>
                <a:lnTo>
                  <a:pt x="2062958" y="258128"/>
                </a:lnTo>
                <a:lnTo>
                  <a:pt x="2065447" y="244137"/>
                </a:lnTo>
                <a:lnTo>
                  <a:pt x="2092510" y="201761"/>
                </a:lnTo>
                <a:lnTo>
                  <a:pt x="2100827" y="192278"/>
                </a:lnTo>
                <a:lnTo>
                  <a:pt x="2108673" y="182326"/>
                </a:lnTo>
                <a:lnTo>
                  <a:pt x="2115503" y="171446"/>
                </a:lnTo>
                <a:lnTo>
                  <a:pt x="2118472" y="157873"/>
                </a:lnTo>
                <a:lnTo>
                  <a:pt x="2118253" y="146980"/>
                </a:lnTo>
                <a:lnTo>
                  <a:pt x="2118858" y="137387"/>
                </a:lnTo>
                <a:lnTo>
                  <a:pt x="2124478" y="126651"/>
                </a:lnTo>
                <a:lnTo>
                  <a:pt x="2131674" y="118801"/>
                </a:lnTo>
                <a:lnTo>
                  <a:pt x="2138768" y="110541"/>
                </a:lnTo>
                <a:lnTo>
                  <a:pt x="2144081" y="98580"/>
                </a:lnTo>
                <a:lnTo>
                  <a:pt x="2143577" y="86221"/>
                </a:lnTo>
                <a:lnTo>
                  <a:pt x="2140005" y="74113"/>
                </a:lnTo>
                <a:lnTo>
                  <a:pt x="2115609" y="41036"/>
                </a:lnTo>
                <a:lnTo>
                  <a:pt x="2080623" y="16507"/>
                </a:lnTo>
                <a:lnTo>
                  <a:pt x="2047813" y="5249"/>
                </a:lnTo>
                <a:lnTo>
                  <a:pt x="2038622" y="2023"/>
                </a:lnTo>
                <a:lnTo>
                  <a:pt x="2024705" y="0"/>
                </a:lnTo>
                <a:lnTo>
                  <a:pt x="2027169" y="13212"/>
                </a:lnTo>
                <a:lnTo>
                  <a:pt x="2031404" y="26517"/>
                </a:lnTo>
                <a:lnTo>
                  <a:pt x="2050911" y="64071"/>
                </a:lnTo>
                <a:lnTo>
                  <a:pt x="2072590" y="91960"/>
                </a:lnTo>
                <a:lnTo>
                  <a:pt x="2077654" y="103287"/>
                </a:lnTo>
                <a:lnTo>
                  <a:pt x="2080423" y="111189"/>
                </a:lnTo>
                <a:lnTo>
                  <a:pt x="2081080" y="116013"/>
                </a:lnTo>
                <a:lnTo>
                  <a:pt x="2079806" y="118108"/>
                </a:lnTo>
                <a:lnTo>
                  <a:pt x="2050832" y="99782"/>
                </a:lnTo>
                <a:lnTo>
                  <a:pt x="2041789" y="92789"/>
                </a:lnTo>
                <a:lnTo>
                  <a:pt x="2000848" y="65299"/>
                </a:lnTo>
                <a:lnTo>
                  <a:pt x="1970224" y="54915"/>
                </a:lnTo>
                <a:lnTo>
                  <a:pt x="1961000" y="55256"/>
                </a:lnTo>
                <a:lnTo>
                  <a:pt x="1952572" y="58075"/>
                </a:lnTo>
                <a:lnTo>
                  <a:pt x="1945121" y="63722"/>
                </a:lnTo>
                <a:lnTo>
                  <a:pt x="1939107" y="68945"/>
                </a:lnTo>
                <a:lnTo>
                  <a:pt x="1934412" y="72124"/>
                </a:lnTo>
                <a:lnTo>
                  <a:pt x="1930745" y="73454"/>
                </a:lnTo>
                <a:lnTo>
                  <a:pt x="1927819" y="73127"/>
                </a:lnTo>
                <a:lnTo>
                  <a:pt x="1925342" y="71337"/>
                </a:lnTo>
                <a:lnTo>
                  <a:pt x="1923026" y="68277"/>
                </a:lnTo>
                <a:lnTo>
                  <a:pt x="1920580" y="64140"/>
                </a:lnTo>
                <a:lnTo>
                  <a:pt x="1917716" y="59120"/>
                </a:lnTo>
                <a:lnTo>
                  <a:pt x="1914143" y="53408"/>
                </a:lnTo>
                <a:lnTo>
                  <a:pt x="1875515" y="21260"/>
                </a:lnTo>
                <a:lnTo>
                  <a:pt x="1830297" y="11017"/>
                </a:lnTo>
                <a:lnTo>
                  <a:pt x="1815576" y="11502"/>
                </a:lnTo>
                <a:lnTo>
                  <a:pt x="1775448" y="21911"/>
                </a:lnTo>
                <a:lnTo>
                  <a:pt x="1741888" y="42455"/>
                </a:lnTo>
                <a:lnTo>
                  <a:pt x="1708507" y="78287"/>
                </a:lnTo>
                <a:lnTo>
                  <a:pt x="1689559" y="114556"/>
                </a:lnTo>
                <a:lnTo>
                  <a:pt x="1685483" y="134717"/>
                </a:lnTo>
                <a:lnTo>
                  <a:pt x="1684574" y="141149"/>
                </a:lnTo>
                <a:lnTo>
                  <a:pt x="1672188" y="185408"/>
                </a:lnTo>
                <a:lnTo>
                  <a:pt x="1649809" y="219340"/>
                </a:lnTo>
                <a:lnTo>
                  <a:pt x="1612801" y="233477"/>
                </a:lnTo>
                <a:lnTo>
                  <a:pt x="1600880" y="231919"/>
                </a:lnTo>
                <a:lnTo>
                  <a:pt x="1587789" y="227791"/>
                </a:lnTo>
                <a:lnTo>
                  <a:pt x="1573477" y="220826"/>
                </a:lnTo>
                <a:lnTo>
                  <a:pt x="1552221" y="223765"/>
                </a:lnTo>
                <a:lnTo>
                  <a:pt x="1503370" y="238846"/>
                </a:lnTo>
                <a:lnTo>
                  <a:pt x="1482393" y="248917"/>
                </a:lnTo>
                <a:lnTo>
                  <a:pt x="1475129" y="252396"/>
                </a:lnTo>
                <a:lnTo>
                  <a:pt x="1469904" y="254144"/>
                </a:lnTo>
                <a:lnTo>
                  <a:pt x="1466632" y="253641"/>
                </a:lnTo>
                <a:lnTo>
                  <a:pt x="1465230" y="250366"/>
                </a:lnTo>
                <a:lnTo>
                  <a:pt x="1466026" y="244388"/>
                </a:lnTo>
                <a:lnTo>
                  <a:pt x="1467406" y="237872"/>
                </a:lnTo>
                <a:lnTo>
                  <a:pt x="1469036" y="231047"/>
                </a:lnTo>
                <a:lnTo>
                  <a:pt x="1470585" y="224142"/>
                </a:lnTo>
                <a:lnTo>
                  <a:pt x="1471719" y="217387"/>
                </a:lnTo>
                <a:lnTo>
                  <a:pt x="1472106" y="211012"/>
                </a:lnTo>
                <a:lnTo>
                  <a:pt x="1471412" y="205247"/>
                </a:lnTo>
                <a:lnTo>
                  <a:pt x="1469305" y="200320"/>
                </a:lnTo>
                <a:lnTo>
                  <a:pt x="1465453" y="196462"/>
                </a:lnTo>
                <a:lnTo>
                  <a:pt x="1459522" y="193902"/>
                </a:lnTo>
                <a:lnTo>
                  <a:pt x="1451180" y="192870"/>
                </a:lnTo>
                <a:lnTo>
                  <a:pt x="1440093" y="193595"/>
                </a:lnTo>
                <a:lnTo>
                  <a:pt x="1394866" y="205619"/>
                </a:lnTo>
                <a:lnTo>
                  <a:pt x="1363327" y="234563"/>
                </a:lnTo>
                <a:lnTo>
                  <a:pt x="1356709" y="274338"/>
                </a:lnTo>
                <a:lnTo>
                  <a:pt x="1357237" y="284815"/>
                </a:lnTo>
                <a:lnTo>
                  <a:pt x="1358181" y="295195"/>
                </a:lnTo>
                <a:lnTo>
                  <a:pt x="1359313" y="305325"/>
                </a:lnTo>
                <a:lnTo>
                  <a:pt x="1360405" y="315049"/>
                </a:lnTo>
                <a:lnTo>
                  <a:pt x="1361229" y="324213"/>
                </a:lnTo>
                <a:lnTo>
                  <a:pt x="1345936" y="359188"/>
                </a:lnTo>
                <a:lnTo>
                  <a:pt x="1344632" y="354275"/>
                </a:lnTo>
                <a:lnTo>
                  <a:pt x="1343635" y="345417"/>
                </a:lnTo>
                <a:lnTo>
                  <a:pt x="1342742" y="333992"/>
                </a:lnTo>
                <a:lnTo>
                  <a:pt x="1341749" y="321375"/>
                </a:lnTo>
                <a:lnTo>
                  <a:pt x="1340452" y="308943"/>
                </a:lnTo>
                <a:lnTo>
                  <a:pt x="1338647" y="298071"/>
                </a:lnTo>
                <a:lnTo>
                  <a:pt x="1336132" y="290136"/>
                </a:lnTo>
                <a:lnTo>
                  <a:pt x="1332702" y="286515"/>
                </a:lnTo>
                <a:lnTo>
                  <a:pt x="1321809" y="294143"/>
                </a:lnTo>
                <a:lnTo>
                  <a:pt x="1311087" y="300932"/>
                </a:lnTo>
                <a:lnTo>
                  <a:pt x="1300478" y="307374"/>
                </a:lnTo>
                <a:lnTo>
                  <a:pt x="1289926" y="313957"/>
                </a:lnTo>
                <a:lnTo>
                  <a:pt x="1283813" y="309700"/>
                </a:lnTo>
                <a:lnTo>
                  <a:pt x="1282798" y="305342"/>
                </a:lnTo>
                <a:lnTo>
                  <a:pt x="1285642" y="300773"/>
                </a:lnTo>
                <a:lnTo>
                  <a:pt x="1291105" y="295880"/>
                </a:lnTo>
                <a:lnTo>
                  <a:pt x="1297948" y="290554"/>
                </a:lnTo>
                <a:lnTo>
                  <a:pt x="1304931" y="284684"/>
                </a:lnTo>
                <a:lnTo>
                  <a:pt x="1310816" y="278158"/>
                </a:lnTo>
                <a:lnTo>
                  <a:pt x="1314363" y="270866"/>
                </a:lnTo>
                <a:lnTo>
                  <a:pt x="1314332" y="262696"/>
                </a:lnTo>
                <a:lnTo>
                  <a:pt x="1272611" y="275869"/>
                </a:lnTo>
                <a:lnTo>
                  <a:pt x="1228430" y="301163"/>
                </a:lnTo>
                <a:lnTo>
                  <a:pt x="1217106" y="307885"/>
                </a:lnTo>
                <a:lnTo>
                  <a:pt x="1182690" y="325820"/>
                </a:lnTo>
                <a:lnTo>
                  <a:pt x="1136292" y="337084"/>
                </a:lnTo>
                <a:lnTo>
                  <a:pt x="1124695" y="336312"/>
                </a:lnTo>
                <a:lnTo>
                  <a:pt x="1133479" y="346322"/>
                </a:lnTo>
                <a:lnTo>
                  <a:pt x="1139804" y="354840"/>
                </a:lnTo>
                <a:lnTo>
                  <a:pt x="1143902" y="362097"/>
                </a:lnTo>
                <a:lnTo>
                  <a:pt x="1146008" y="368320"/>
                </a:lnTo>
                <a:lnTo>
                  <a:pt x="1146354" y="373737"/>
                </a:lnTo>
                <a:lnTo>
                  <a:pt x="1145172" y="378578"/>
                </a:lnTo>
                <a:lnTo>
                  <a:pt x="1142695" y="383071"/>
                </a:lnTo>
                <a:lnTo>
                  <a:pt x="1139157" y="387444"/>
                </a:lnTo>
                <a:lnTo>
                  <a:pt x="1134790" y="391926"/>
                </a:lnTo>
                <a:lnTo>
                  <a:pt x="1129828" y="396745"/>
                </a:lnTo>
                <a:lnTo>
                  <a:pt x="1124502" y="402129"/>
                </a:lnTo>
                <a:lnTo>
                  <a:pt x="1100579" y="445537"/>
                </a:lnTo>
                <a:lnTo>
                  <a:pt x="1108861" y="447807"/>
                </a:lnTo>
                <a:lnTo>
                  <a:pt x="1116018" y="448559"/>
                </a:lnTo>
                <a:lnTo>
                  <a:pt x="1122153" y="448080"/>
                </a:lnTo>
                <a:lnTo>
                  <a:pt x="1141035" y="437253"/>
                </a:lnTo>
                <a:lnTo>
                  <a:pt x="1143163" y="435410"/>
                </a:lnTo>
                <a:lnTo>
                  <a:pt x="1144977" y="434346"/>
                </a:lnTo>
                <a:lnTo>
                  <a:pt x="1146580" y="434346"/>
                </a:lnTo>
                <a:lnTo>
                  <a:pt x="1148072" y="435697"/>
                </a:lnTo>
                <a:lnTo>
                  <a:pt x="1157426" y="472773"/>
                </a:lnTo>
                <a:lnTo>
                  <a:pt x="1160385" y="488260"/>
                </a:lnTo>
                <a:lnTo>
                  <a:pt x="1173479" y="495635"/>
                </a:lnTo>
                <a:lnTo>
                  <a:pt x="1199355" y="525837"/>
                </a:lnTo>
                <a:lnTo>
                  <a:pt x="1197833" y="530018"/>
                </a:lnTo>
                <a:lnTo>
                  <a:pt x="1194485" y="533404"/>
                </a:lnTo>
                <a:lnTo>
                  <a:pt x="1189486" y="535920"/>
                </a:lnTo>
                <a:lnTo>
                  <a:pt x="1183011" y="537490"/>
                </a:lnTo>
                <a:lnTo>
                  <a:pt x="1175233" y="538039"/>
                </a:lnTo>
                <a:lnTo>
                  <a:pt x="1166328" y="537493"/>
                </a:lnTo>
                <a:lnTo>
                  <a:pt x="1156469" y="535776"/>
                </a:lnTo>
                <a:lnTo>
                  <a:pt x="1145831" y="532813"/>
                </a:lnTo>
                <a:lnTo>
                  <a:pt x="1138666" y="537916"/>
                </a:lnTo>
                <a:lnTo>
                  <a:pt x="1133794" y="543387"/>
                </a:lnTo>
                <a:lnTo>
                  <a:pt x="1130929" y="549127"/>
                </a:lnTo>
                <a:lnTo>
                  <a:pt x="1129785" y="555042"/>
                </a:lnTo>
                <a:lnTo>
                  <a:pt x="1130076" y="561033"/>
                </a:lnTo>
                <a:lnTo>
                  <a:pt x="1145885" y="593174"/>
                </a:lnTo>
                <a:lnTo>
                  <a:pt x="1148190" y="596993"/>
                </a:lnTo>
                <a:lnTo>
                  <a:pt x="1149636" y="600116"/>
                </a:lnTo>
                <a:lnTo>
                  <a:pt x="1149937" y="602445"/>
                </a:lnTo>
                <a:lnTo>
                  <a:pt x="1148806" y="603883"/>
                </a:lnTo>
                <a:lnTo>
                  <a:pt x="1145957" y="604334"/>
                </a:lnTo>
                <a:lnTo>
                  <a:pt x="1141103" y="603700"/>
                </a:lnTo>
                <a:lnTo>
                  <a:pt x="1133958" y="601886"/>
                </a:lnTo>
                <a:lnTo>
                  <a:pt x="1124234" y="598794"/>
                </a:lnTo>
                <a:lnTo>
                  <a:pt x="1111646" y="594328"/>
                </a:lnTo>
                <a:lnTo>
                  <a:pt x="1096877" y="593040"/>
                </a:lnTo>
                <a:lnTo>
                  <a:pt x="1084645" y="591759"/>
                </a:lnTo>
                <a:lnTo>
                  <a:pt x="1074640" y="590619"/>
                </a:lnTo>
                <a:lnTo>
                  <a:pt x="1066552" y="589756"/>
                </a:lnTo>
                <a:lnTo>
                  <a:pt x="1060072" y="589303"/>
                </a:lnTo>
                <a:lnTo>
                  <a:pt x="1054890" y="589395"/>
                </a:lnTo>
                <a:lnTo>
                  <a:pt x="1050697" y="590166"/>
                </a:lnTo>
                <a:lnTo>
                  <a:pt x="1028962" y="616582"/>
                </a:lnTo>
                <a:lnTo>
                  <a:pt x="1023020" y="625871"/>
                </a:lnTo>
                <a:lnTo>
                  <a:pt x="995635" y="656719"/>
                </a:lnTo>
                <a:lnTo>
                  <a:pt x="976684" y="661839"/>
                </a:lnTo>
                <a:lnTo>
                  <a:pt x="968424" y="661075"/>
                </a:lnTo>
                <a:lnTo>
                  <a:pt x="938556" y="643820"/>
                </a:lnTo>
                <a:lnTo>
                  <a:pt x="934742" y="641147"/>
                </a:lnTo>
                <a:lnTo>
                  <a:pt x="931607" y="639888"/>
                </a:lnTo>
                <a:lnTo>
                  <a:pt x="929132" y="640538"/>
                </a:lnTo>
                <a:lnTo>
                  <a:pt x="927298" y="643593"/>
                </a:lnTo>
                <a:lnTo>
                  <a:pt x="926089" y="649547"/>
                </a:lnTo>
                <a:lnTo>
                  <a:pt x="926106" y="656046"/>
                </a:lnTo>
                <a:lnTo>
                  <a:pt x="935834" y="702291"/>
                </a:lnTo>
                <a:lnTo>
                  <a:pt x="938532" y="712968"/>
                </a:lnTo>
                <a:lnTo>
                  <a:pt x="946235" y="754147"/>
                </a:lnTo>
                <a:lnTo>
                  <a:pt x="946549" y="763114"/>
                </a:lnTo>
                <a:lnTo>
                  <a:pt x="945882" y="771173"/>
                </a:lnTo>
                <a:lnTo>
                  <a:pt x="921958" y="791229"/>
                </a:lnTo>
                <a:lnTo>
                  <a:pt x="911880" y="789870"/>
                </a:lnTo>
                <a:lnTo>
                  <a:pt x="869918" y="772819"/>
                </a:lnTo>
                <a:lnTo>
                  <a:pt x="837843" y="750977"/>
                </a:lnTo>
                <a:lnTo>
                  <a:pt x="812063" y="711236"/>
                </a:lnTo>
                <a:lnTo>
                  <a:pt x="806674" y="671088"/>
                </a:lnTo>
                <a:lnTo>
                  <a:pt x="803745" y="661473"/>
                </a:lnTo>
                <a:lnTo>
                  <a:pt x="797962" y="654697"/>
                </a:lnTo>
                <a:lnTo>
                  <a:pt x="790264" y="649885"/>
                </a:lnTo>
                <a:lnTo>
                  <a:pt x="781587" y="646160"/>
                </a:lnTo>
                <a:lnTo>
                  <a:pt x="772872" y="642646"/>
                </a:lnTo>
                <a:lnTo>
                  <a:pt x="765055" y="638467"/>
                </a:lnTo>
                <a:lnTo>
                  <a:pt x="759076" y="632747"/>
                </a:lnTo>
                <a:lnTo>
                  <a:pt x="755873" y="624610"/>
                </a:lnTo>
                <a:lnTo>
                  <a:pt x="756383" y="613180"/>
                </a:lnTo>
                <a:lnTo>
                  <a:pt x="752268" y="607181"/>
                </a:lnTo>
                <a:lnTo>
                  <a:pt x="749341" y="601100"/>
                </a:lnTo>
                <a:lnTo>
                  <a:pt x="747240" y="595013"/>
                </a:lnTo>
                <a:lnTo>
                  <a:pt x="745602" y="588995"/>
                </a:lnTo>
                <a:lnTo>
                  <a:pt x="744064" y="583122"/>
                </a:lnTo>
                <a:lnTo>
                  <a:pt x="742264" y="577468"/>
                </a:lnTo>
                <a:lnTo>
                  <a:pt x="705645" y="552375"/>
                </a:lnTo>
                <a:lnTo>
                  <a:pt x="654416" y="548896"/>
                </a:lnTo>
                <a:lnTo>
                  <a:pt x="650557" y="558674"/>
                </a:lnTo>
                <a:lnTo>
                  <a:pt x="645438" y="566158"/>
                </a:lnTo>
                <a:lnTo>
                  <a:pt x="639205" y="571605"/>
                </a:lnTo>
                <a:lnTo>
                  <a:pt x="632001" y="575273"/>
                </a:lnTo>
                <a:lnTo>
                  <a:pt x="623972" y="577421"/>
                </a:lnTo>
                <a:lnTo>
                  <a:pt x="615264" y="578307"/>
                </a:lnTo>
                <a:lnTo>
                  <a:pt x="606020" y="578188"/>
                </a:lnTo>
                <a:lnTo>
                  <a:pt x="596386" y="577322"/>
                </a:lnTo>
                <a:lnTo>
                  <a:pt x="586506" y="575969"/>
                </a:lnTo>
                <a:lnTo>
                  <a:pt x="576527" y="574386"/>
                </a:lnTo>
                <a:lnTo>
                  <a:pt x="566592" y="572830"/>
                </a:lnTo>
                <a:lnTo>
                  <a:pt x="556847" y="571561"/>
                </a:lnTo>
                <a:lnTo>
                  <a:pt x="547437" y="570835"/>
                </a:lnTo>
                <a:lnTo>
                  <a:pt x="538506" y="570912"/>
                </a:lnTo>
                <a:lnTo>
                  <a:pt x="506928" y="594095"/>
                </a:lnTo>
                <a:lnTo>
                  <a:pt x="508310" y="604343"/>
                </a:lnTo>
                <a:lnTo>
                  <a:pt x="512299" y="615393"/>
                </a:lnTo>
                <a:lnTo>
                  <a:pt x="517879" y="626609"/>
                </a:lnTo>
                <a:lnTo>
                  <a:pt x="524034" y="637359"/>
                </a:lnTo>
                <a:lnTo>
                  <a:pt x="529749" y="647008"/>
                </a:lnTo>
                <a:lnTo>
                  <a:pt x="534009" y="654923"/>
                </a:lnTo>
                <a:lnTo>
                  <a:pt x="537327" y="666989"/>
                </a:lnTo>
                <a:lnTo>
                  <a:pt x="537959" y="677087"/>
                </a:lnTo>
                <a:lnTo>
                  <a:pt x="536160" y="685419"/>
                </a:lnTo>
                <a:lnTo>
                  <a:pt x="499693" y="707720"/>
                </a:lnTo>
                <a:lnTo>
                  <a:pt x="465063" y="712940"/>
                </a:lnTo>
                <a:lnTo>
                  <a:pt x="452934" y="714541"/>
                </a:lnTo>
                <a:lnTo>
                  <a:pt x="440938" y="716411"/>
                </a:lnTo>
                <a:lnTo>
                  <a:pt x="429333" y="718756"/>
                </a:lnTo>
                <a:lnTo>
                  <a:pt x="413542" y="723342"/>
                </a:lnTo>
                <a:lnTo>
                  <a:pt x="400198" y="725753"/>
                </a:lnTo>
                <a:lnTo>
                  <a:pt x="362580" y="713812"/>
                </a:lnTo>
                <a:lnTo>
                  <a:pt x="353516" y="684486"/>
                </a:lnTo>
                <a:lnTo>
                  <a:pt x="352737" y="679247"/>
                </a:lnTo>
                <a:lnTo>
                  <a:pt x="351794" y="674793"/>
                </a:lnTo>
                <a:lnTo>
                  <a:pt x="350469" y="671370"/>
                </a:lnTo>
                <a:lnTo>
                  <a:pt x="348547" y="669225"/>
                </a:lnTo>
                <a:lnTo>
                  <a:pt x="345808" y="668604"/>
                </a:lnTo>
                <a:lnTo>
                  <a:pt x="342035" y="669754"/>
                </a:lnTo>
                <a:lnTo>
                  <a:pt x="243118" y="683876"/>
                </a:lnTo>
                <a:lnTo>
                  <a:pt x="201786" y="709004"/>
                </a:lnTo>
                <a:lnTo>
                  <a:pt x="180306" y="715443"/>
                </a:lnTo>
                <a:lnTo>
                  <a:pt x="171957" y="714252"/>
                </a:lnTo>
                <a:lnTo>
                  <a:pt x="166190" y="709023"/>
                </a:lnTo>
                <a:lnTo>
                  <a:pt x="161844" y="700562"/>
                </a:lnTo>
                <a:lnTo>
                  <a:pt x="158041" y="695974"/>
                </a:lnTo>
                <a:lnTo>
                  <a:pt x="154476" y="694562"/>
                </a:lnTo>
                <a:lnTo>
                  <a:pt x="150845" y="695627"/>
                </a:lnTo>
                <a:lnTo>
                  <a:pt x="146843" y="698472"/>
                </a:lnTo>
                <a:lnTo>
                  <a:pt x="142166" y="702400"/>
                </a:lnTo>
                <a:lnTo>
                  <a:pt x="136510" y="706715"/>
                </a:lnTo>
                <a:lnTo>
                  <a:pt x="129570" y="710717"/>
                </a:lnTo>
                <a:lnTo>
                  <a:pt x="121042" y="713711"/>
                </a:lnTo>
                <a:lnTo>
                  <a:pt x="110621" y="714998"/>
                </a:lnTo>
                <a:lnTo>
                  <a:pt x="98003" y="713881"/>
                </a:lnTo>
                <a:lnTo>
                  <a:pt x="87215" y="729698"/>
                </a:lnTo>
                <a:lnTo>
                  <a:pt x="80631" y="738720"/>
                </a:lnTo>
                <a:lnTo>
                  <a:pt x="78019" y="746428"/>
                </a:lnTo>
                <a:lnTo>
                  <a:pt x="75329" y="756194"/>
                </a:lnTo>
                <a:lnTo>
                  <a:pt x="69923" y="766283"/>
                </a:lnTo>
                <a:lnTo>
                  <a:pt x="63280" y="778879"/>
                </a:lnTo>
                <a:lnTo>
                  <a:pt x="73475" y="787903"/>
                </a:lnTo>
                <a:lnTo>
                  <a:pt x="79740" y="796527"/>
                </a:lnTo>
                <a:lnTo>
                  <a:pt x="83190" y="805047"/>
                </a:lnTo>
                <a:lnTo>
                  <a:pt x="84938" y="813759"/>
                </a:lnTo>
                <a:lnTo>
                  <a:pt x="86101" y="822958"/>
                </a:lnTo>
                <a:lnTo>
                  <a:pt x="87794" y="832940"/>
                </a:lnTo>
                <a:lnTo>
                  <a:pt x="105407" y="869704"/>
                </a:lnTo>
                <a:lnTo>
                  <a:pt x="139245" y="904223"/>
                </a:lnTo>
                <a:lnTo>
                  <a:pt x="147745" y="912592"/>
                </a:lnTo>
                <a:lnTo>
                  <a:pt x="168169" y="956095"/>
                </a:lnTo>
                <a:lnTo>
                  <a:pt x="169427" y="978214"/>
                </a:lnTo>
                <a:lnTo>
                  <a:pt x="170576" y="988911"/>
                </a:lnTo>
                <a:lnTo>
                  <a:pt x="173226" y="999289"/>
                </a:lnTo>
                <a:lnTo>
                  <a:pt x="181426" y="1009301"/>
                </a:lnTo>
                <a:lnTo>
                  <a:pt x="191391" y="1017590"/>
                </a:lnTo>
                <a:lnTo>
                  <a:pt x="200788" y="1025837"/>
                </a:lnTo>
                <a:lnTo>
                  <a:pt x="207282" y="1035721"/>
                </a:lnTo>
                <a:lnTo>
                  <a:pt x="203992" y="1053269"/>
                </a:lnTo>
                <a:lnTo>
                  <a:pt x="196133" y="1065791"/>
                </a:lnTo>
                <a:lnTo>
                  <a:pt x="185467" y="1074547"/>
                </a:lnTo>
                <a:lnTo>
                  <a:pt x="173759" y="1080794"/>
                </a:lnTo>
                <a:lnTo>
                  <a:pt x="162774" y="1085788"/>
                </a:lnTo>
                <a:lnTo>
                  <a:pt x="154275" y="1090788"/>
                </a:lnTo>
                <a:lnTo>
                  <a:pt x="103431" y="1195991"/>
                </a:lnTo>
                <a:lnTo>
                  <a:pt x="105605" y="1208149"/>
                </a:lnTo>
                <a:lnTo>
                  <a:pt x="111074" y="1219281"/>
                </a:lnTo>
                <a:lnTo>
                  <a:pt x="115226" y="1230809"/>
                </a:lnTo>
                <a:lnTo>
                  <a:pt x="112563" y="1243833"/>
                </a:lnTo>
                <a:lnTo>
                  <a:pt x="107005" y="1250451"/>
                </a:lnTo>
                <a:lnTo>
                  <a:pt x="99206" y="1252653"/>
                </a:lnTo>
                <a:lnTo>
                  <a:pt x="89823" y="1252426"/>
                </a:lnTo>
                <a:lnTo>
                  <a:pt x="79513" y="1251758"/>
                </a:lnTo>
                <a:lnTo>
                  <a:pt x="68932" y="1252637"/>
                </a:lnTo>
                <a:lnTo>
                  <a:pt x="60294" y="1256599"/>
                </a:lnTo>
                <a:lnTo>
                  <a:pt x="51131" y="1263606"/>
                </a:lnTo>
                <a:lnTo>
                  <a:pt x="41516" y="1272682"/>
                </a:lnTo>
                <a:lnTo>
                  <a:pt x="31522" y="1282851"/>
                </a:lnTo>
                <a:lnTo>
                  <a:pt x="21223" y="1293137"/>
                </a:lnTo>
                <a:lnTo>
                  <a:pt x="10691" y="1302565"/>
                </a:lnTo>
                <a:lnTo>
                  <a:pt x="0" y="1310159"/>
                </a:lnTo>
                <a:lnTo>
                  <a:pt x="5004" y="1323109"/>
                </a:lnTo>
                <a:lnTo>
                  <a:pt x="19599" y="1362622"/>
                </a:lnTo>
                <a:lnTo>
                  <a:pt x="32958" y="1403158"/>
                </a:lnTo>
                <a:lnTo>
                  <a:pt x="44301" y="1444751"/>
                </a:lnTo>
                <a:lnTo>
                  <a:pt x="52847" y="1487439"/>
                </a:lnTo>
                <a:lnTo>
                  <a:pt x="57814" y="1531255"/>
                </a:lnTo>
                <a:lnTo>
                  <a:pt x="58752" y="1561110"/>
                </a:lnTo>
                <a:lnTo>
                  <a:pt x="58422" y="1576236"/>
                </a:lnTo>
                <a:lnTo>
                  <a:pt x="37460" y="1617125"/>
                </a:lnTo>
                <a:lnTo>
                  <a:pt x="27229" y="1622738"/>
                </a:lnTo>
                <a:lnTo>
                  <a:pt x="17688" y="1629523"/>
                </a:lnTo>
                <a:lnTo>
                  <a:pt x="10312" y="1639065"/>
                </a:lnTo>
                <a:lnTo>
                  <a:pt x="22701" y="1645752"/>
                </a:lnTo>
                <a:lnTo>
                  <a:pt x="36001" y="1651887"/>
                </a:lnTo>
                <a:lnTo>
                  <a:pt x="47349" y="1658693"/>
                </a:lnTo>
                <a:lnTo>
                  <a:pt x="53883" y="1667396"/>
                </a:lnTo>
                <a:lnTo>
                  <a:pt x="54715" y="1679527"/>
                </a:lnTo>
                <a:lnTo>
                  <a:pt x="52335" y="1690632"/>
                </a:lnTo>
                <a:lnTo>
                  <a:pt x="48912" y="1701471"/>
                </a:lnTo>
                <a:lnTo>
                  <a:pt x="46616" y="1712806"/>
                </a:lnTo>
                <a:lnTo>
                  <a:pt x="59496" y="1752250"/>
                </a:lnTo>
                <a:lnTo>
                  <a:pt x="81200" y="1784404"/>
                </a:lnTo>
                <a:lnTo>
                  <a:pt x="87674" y="1794594"/>
                </a:lnTo>
                <a:lnTo>
                  <a:pt x="92794" y="1804910"/>
                </a:lnTo>
                <a:lnTo>
                  <a:pt x="95978" y="1815586"/>
                </a:lnTo>
                <a:lnTo>
                  <a:pt x="96643" y="1826855"/>
                </a:lnTo>
                <a:lnTo>
                  <a:pt x="92900" y="1835978"/>
                </a:lnTo>
                <a:lnTo>
                  <a:pt x="85044" y="1844891"/>
                </a:lnTo>
                <a:lnTo>
                  <a:pt x="75915" y="1854816"/>
                </a:lnTo>
                <a:lnTo>
                  <a:pt x="68350" y="1866974"/>
                </a:lnTo>
                <a:lnTo>
                  <a:pt x="66698" y="1880269"/>
                </a:lnTo>
                <a:lnTo>
                  <a:pt x="65461" y="1890009"/>
                </a:lnTo>
                <a:lnTo>
                  <a:pt x="64535" y="1897302"/>
                </a:lnTo>
                <a:lnTo>
                  <a:pt x="60950" y="1935717"/>
                </a:lnTo>
                <a:lnTo>
                  <a:pt x="71873" y="1945546"/>
                </a:lnTo>
                <a:lnTo>
                  <a:pt x="83181" y="1950374"/>
                </a:lnTo>
                <a:lnTo>
                  <a:pt x="94737" y="1952018"/>
                </a:lnTo>
                <a:lnTo>
                  <a:pt x="106405" y="1952294"/>
                </a:lnTo>
                <a:lnTo>
                  <a:pt x="120193" y="1954493"/>
                </a:lnTo>
                <a:lnTo>
                  <a:pt x="130753" y="1958559"/>
                </a:lnTo>
                <a:lnTo>
                  <a:pt x="141553" y="1963945"/>
                </a:lnTo>
                <a:lnTo>
                  <a:pt x="154701" y="1967917"/>
                </a:lnTo>
                <a:lnTo>
                  <a:pt x="168268" y="1970095"/>
                </a:lnTo>
                <a:lnTo>
                  <a:pt x="181662" y="1971229"/>
                </a:lnTo>
                <a:lnTo>
                  <a:pt x="194290" y="1972070"/>
                </a:lnTo>
                <a:lnTo>
                  <a:pt x="205558" y="1973367"/>
                </a:lnTo>
                <a:lnTo>
                  <a:pt x="214876" y="1975870"/>
                </a:lnTo>
                <a:lnTo>
                  <a:pt x="221648" y="1980330"/>
                </a:lnTo>
                <a:lnTo>
                  <a:pt x="225284" y="1987495"/>
                </a:lnTo>
                <a:lnTo>
                  <a:pt x="222214" y="2003935"/>
                </a:lnTo>
                <a:lnTo>
                  <a:pt x="216399" y="2014248"/>
                </a:lnTo>
                <a:lnTo>
                  <a:pt x="210387" y="2023127"/>
                </a:lnTo>
                <a:lnTo>
                  <a:pt x="225278" y="2029455"/>
                </a:lnTo>
                <a:lnTo>
                  <a:pt x="258628" y="2050495"/>
                </a:lnTo>
                <a:lnTo>
                  <a:pt x="282486" y="2094194"/>
                </a:lnTo>
                <a:lnTo>
                  <a:pt x="286979" y="2127659"/>
                </a:lnTo>
                <a:lnTo>
                  <a:pt x="288097" y="2138525"/>
                </a:lnTo>
                <a:lnTo>
                  <a:pt x="290532" y="2149788"/>
                </a:lnTo>
                <a:lnTo>
                  <a:pt x="298227" y="2160739"/>
                </a:lnTo>
                <a:lnTo>
                  <a:pt x="308326" y="2168422"/>
                </a:lnTo>
                <a:lnTo>
                  <a:pt x="319020" y="2174532"/>
                </a:lnTo>
                <a:lnTo>
                  <a:pt x="328502" y="2180762"/>
                </a:lnTo>
                <a:lnTo>
                  <a:pt x="334964" y="2188804"/>
                </a:lnTo>
                <a:lnTo>
                  <a:pt x="334781" y="2211937"/>
                </a:lnTo>
                <a:lnTo>
                  <a:pt x="334549" y="2224120"/>
                </a:lnTo>
                <a:lnTo>
                  <a:pt x="334252" y="2230428"/>
                </a:lnTo>
                <a:lnTo>
                  <a:pt x="334194" y="2243801"/>
                </a:lnTo>
                <a:lnTo>
                  <a:pt x="352472" y="2287676"/>
                </a:lnTo>
                <a:lnTo>
                  <a:pt x="382483" y="2313605"/>
                </a:lnTo>
                <a:lnTo>
                  <a:pt x="394995" y="2321515"/>
                </a:lnTo>
                <a:lnTo>
                  <a:pt x="395008" y="2335309"/>
                </a:lnTo>
                <a:lnTo>
                  <a:pt x="392938" y="2347360"/>
                </a:lnTo>
                <a:lnTo>
                  <a:pt x="389691" y="2358575"/>
                </a:lnTo>
                <a:lnTo>
                  <a:pt x="386172" y="2369859"/>
                </a:lnTo>
                <a:lnTo>
                  <a:pt x="383288" y="2382119"/>
                </a:lnTo>
                <a:lnTo>
                  <a:pt x="379570" y="2427012"/>
                </a:lnTo>
                <a:lnTo>
                  <a:pt x="375849" y="2473205"/>
                </a:lnTo>
                <a:lnTo>
                  <a:pt x="372147" y="2520316"/>
                </a:lnTo>
                <a:lnTo>
                  <a:pt x="371059" y="2536406"/>
                </a:lnTo>
                <a:lnTo>
                  <a:pt x="371171" y="2550975"/>
                </a:lnTo>
                <a:lnTo>
                  <a:pt x="373598" y="2563469"/>
                </a:lnTo>
                <a:lnTo>
                  <a:pt x="379456" y="2573332"/>
                </a:lnTo>
                <a:lnTo>
                  <a:pt x="389861" y="2580011"/>
                </a:lnTo>
                <a:lnTo>
                  <a:pt x="405269" y="2580320"/>
                </a:lnTo>
                <a:lnTo>
                  <a:pt x="419307" y="2578250"/>
                </a:lnTo>
                <a:lnTo>
                  <a:pt x="454817" y="2561560"/>
                </a:lnTo>
                <a:lnTo>
                  <a:pt x="483818" y="2537106"/>
                </a:lnTo>
                <a:lnTo>
                  <a:pt x="492793" y="2528998"/>
                </a:lnTo>
                <a:lnTo>
                  <a:pt x="529543" y="2506892"/>
                </a:lnTo>
                <a:lnTo>
                  <a:pt x="539752" y="2505841"/>
                </a:lnTo>
                <a:lnTo>
                  <a:pt x="549382" y="2510305"/>
                </a:lnTo>
                <a:lnTo>
                  <a:pt x="557324" y="2519716"/>
                </a:lnTo>
                <a:lnTo>
                  <a:pt x="565658" y="2530595"/>
                </a:lnTo>
                <a:lnTo>
                  <a:pt x="576462" y="2539461"/>
                </a:lnTo>
                <a:lnTo>
                  <a:pt x="608288" y="2500183"/>
                </a:lnTo>
                <a:lnTo>
                  <a:pt x="617191" y="2491316"/>
                </a:lnTo>
                <a:lnTo>
                  <a:pt x="625927" y="2482269"/>
                </a:lnTo>
                <a:lnTo>
                  <a:pt x="648406" y="2451234"/>
                </a:lnTo>
                <a:lnTo>
                  <a:pt x="661501" y="2406133"/>
                </a:lnTo>
                <a:lnTo>
                  <a:pt x="667250" y="2380760"/>
                </a:lnTo>
                <a:lnTo>
                  <a:pt x="669898" y="2369544"/>
                </a:lnTo>
                <a:lnTo>
                  <a:pt x="689783" y="2328985"/>
                </a:lnTo>
                <a:lnTo>
                  <a:pt x="727024" y="2316392"/>
                </a:lnTo>
                <a:lnTo>
                  <a:pt x="741153" y="2316173"/>
                </a:lnTo>
                <a:lnTo>
                  <a:pt x="756065" y="2318389"/>
                </a:lnTo>
                <a:lnTo>
                  <a:pt x="793469" y="2342514"/>
                </a:lnTo>
                <a:lnTo>
                  <a:pt x="808399" y="2368369"/>
                </a:lnTo>
                <a:lnTo>
                  <a:pt x="812825" y="2376891"/>
                </a:lnTo>
                <a:lnTo>
                  <a:pt x="847259" y="2405509"/>
                </a:lnTo>
                <a:lnTo>
                  <a:pt x="864696" y="2404889"/>
                </a:lnTo>
                <a:lnTo>
                  <a:pt x="874477" y="2399257"/>
                </a:lnTo>
                <a:lnTo>
                  <a:pt x="879740" y="2388890"/>
                </a:lnTo>
                <a:lnTo>
                  <a:pt x="911824" y="2383593"/>
                </a:lnTo>
                <a:lnTo>
                  <a:pt x="920498" y="2392886"/>
                </a:lnTo>
                <a:lnTo>
                  <a:pt x="925611" y="2402722"/>
                </a:lnTo>
                <a:lnTo>
                  <a:pt x="928461" y="2413424"/>
                </a:lnTo>
                <a:lnTo>
                  <a:pt x="930351" y="2425318"/>
                </a:lnTo>
                <a:lnTo>
                  <a:pt x="932581" y="2438727"/>
                </a:lnTo>
                <a:lnTo>
                  <a:pt x="955583" y="2471481"/>
                </a:lnTo>
                <a:lnTo>
                  <a:pt x="976237" y="2489318"/>
                </a:lnTo>
                <a:lnTo>
                  <a:pt x="985479" y="2497176"/>
                </a:lnTo>
                <a:lnTo>
                  <a:pt x="1012681" y="2533622"/>
                </a:lnTo>
                <a:lnTo>
                  <a:pt x="1026785" y="2567336"/>
                </a:lnTo>
                <a:lnTo>
                  <a:pt x="1031231" y="2578730"/>
                </a:lnTo>
                <a:lnTo>
                  <a:pt x="1053620" y="2620286"/>
                </a:lnTo>
                <a:lnTo>
                  <a:pt x="1093943" y="2646767"/>
                </a:lnTo>
                <a:lnTo>
                  <a:pt x="1108479" y="2649682"/>
                </a:lnTo>
                <a:lnTo>
                  <a:pt x="1117690" y="2641903"/>
                </a:lnTo>
                <a:lnTo>
                  <a:pt x="1127184" y="2634233"/>
                </a:lnTo>
                <a:lnTo>
                  <a:pt x="1137261" y="2627236"/>
                </a:lnTo>
                <a:lnTo>
                  <a:pt x="1148224" y="2621472"/>
                </a:lnTo>
                <a:lnTo>
                  <a:pt x="1160374" y="2617505"/>
                </a:lnTo>
                <a:lnTo>
                  <a:pt x="1174012" y="2615896"/>
                </a:lnTo>
                <a:lnTo>
                  <a:pt x="1194206" y="2617380"/>
                </a:lnTo>
                <a:lnTo>
                  <a:pt x="1235344" y="2620420"/>
                </a:lnTo>
                <a:lnTo>
                  <a:pt x="1274355" y="2623403"/>
                </a:lnTo>
                <a:lnTo>
                  <a:pt x="1286552" y="2624356"/>
                </a:lnTo>
                <a:lnTo>
                  <a:pt x="1300987" y="2624484"/>
                </a:lnTo>
                <a:lnTo>
                  <a:pt x="1313935" y="2622965"/>
                </a:lnTo>
                <a:lnTo>
                  <a:pt x="1325889" y="2620541"/>
                </a:lnTo>
                <a:lnTo>
                  <a:pt x="1337343" y="2617949"/>
                </a:lnTo>
                <a:lnTo>
                  <a:pt x="1348789" y="2615930"/>
                </a:lnTo>
                <a:lnTo>
                  <a:pt x="1395073" y="2631430"/>
                </a:lnTo>
                <a:lnTo>
                  <a:pt x="1404338" y="2639391"/>
                </a:lnTo>
                <a:lnTo>
                  <a:pt x="1414337" y="2646672"/>
                </a:lnTo>
                <a:lnTo>
                  <a:pt x="1426169" y="2652097"/>
                </a:lnTo>
                <a:lnTo>
                  <a:pt x="1440985" y="2652824"/>
                </a:lnTo>
                <a:lnTo>
                  <a:pt x="1454372" y="2651997"/>
                </a:lnTo>
                <a:lnTo>
                  <a:pt x="1466652" y="2650003"/>
                </a:lnTo>
                <a:lnTo>
                  <a:pt x="1478147" y="2647226"/>
                </a:lnTo>
                <a:lnTo>
                  <a:pt x="1489180" y="2644054"/>
                </a:lnTo>
                <a:lnTo>
                  <a:pt x="1500071" y="2640872"/>
                </a:lnTo>
                <a:lnTo>
                  <a:pt x="1511144" y="2638066"/>
                </a:lnTo>
                <a:lnTo>
                  <a:pt x="1522721" y="2636023"/>
                </a:lnTo>
                <a:lnTo>
                  <a:pt x="1535123" y="2635128"/>
                </a:lnTo>
                <a:lnTo>
                  <a:pt x="1551726" y="2635086"/>
                </a:lnTo>
                <a:lnTo>
                  <a:pt x="1566386" y="2632770"/>
                </a:lnTo>
                <a:lnTo>
                  <a:pt x="1601094" y="2616244"/>
                </a:lnTo>
                <a:lnTo>
                  <a:pt x="1626920" y="2593888"/>
                </a:lnTo>
                <a:lnTo>
                  <a:pt x="1637464" y="2586976"/>
                </a:lnTo>
                <a:lnTo>
                  <a:pt x="1649069" y="2582701"/>
                </a:lnTo>
                <a:lnTo>
                  <a:pt x="1661218" y="2580154"/>
                </a:lnTo>
                <a:lnTo>
                  <a:pt x="1673392" y="2578426"/>
                </a:lnTo>
                <a:lnTo>
                  <a:pt x="1685072" y="2576607"/>
                </a:lnTo>
                <a:lnTo>
                  <a:pt x="1721430" y="2557307"/>
                </a:lnTo>
                <a:lnTo>
                  <a:pt x="1750653" y="2530985"/>
                </a:lnTo>
                <a:lnTo>
                  <a:pt x="1759056" y="2522290"/>
                </a:lnTo>
                <a:lnTo>
                  <a:pt x="1767266" y="2513846"/>
                </a:lnTo>
                <a:lnTo>
                  <a:pt x="1803904" y="2485098"/>
                </a:lnTo>
                <a:lnTo>
                  <a:pt x="1815444" y="2479800"/>
                </a:lnTo>
                <a:lnTo>
                  <a:pt x="1817853" y="2465015"/>
                </a:lnTo>
                <a:lnTo>
                  <a:pt x="1822634" y="2423393"/>
                </a:lnTo>
                <a:lnTo>
                  <a:pt x="1825776" y="2374801"/>
                </a:lnTo>
                <a:lnTo>
                  <a:pt x="1826428" y="2363978"/>
                </a:lnTo>
                <a:lnTo>
                  <a:pt x="1800728" y="2324034"/>
                </a:lnTo>
                <a:lnTo>
                  <a:pt x="1778518" y="2314736"/>
                </a:lnTo>
                <a:lnTo>
                  <a:pt x="1769066" y="2310221"/>
                </a:lnTo>
                <a:lnTo>
                  <a:pt x="1762239" y="2304831"/>
                </a:lnTo>
                <a:lnTo>
                  <a:pt x="1759175" y="2297840"/>
                </a:lnTo>
                <a:lnTo>
                  <a:pt x="1763355" y="2284537"/>
                </a:lnTo>
                <a:lnTo>
                  <a:pt x="1771301" y="2275127"/>
                </a:lnTo>
                <a:lnTo>
                  <a:pt x="1779793" y="2224475"/>
                </a:lnTo>
                <a:lnTo>
                  <a:pt x="1740190" y="2213907"/>
                </a:lnTo>
                <a:lnTo>
                  <a:pt x="1723821" y="2199816"/>
                </a:lnTo>
                <a:lnTo>
                  <a:pt x="1730165" y="2189110"/>
                </a:lnTo>
                <a:lnTo>
                  <a:pt x="1739436" y="2179746"/>
                </a:lnTo>
                <a:lnTo>
                  <a:pt x="1747866" y="2169817"/>
                </a:lnTo>
                <a:lnTo>
                  <a:pt x="1749329" y="2155126"/>
                </a:lnTo>
                <a:lnTo>
                  <a:pt x="1749395" y="2141644"/>
                </a:lnTo>
                <a:lnTo>
                  <a:pt x="1748475" y="2129092"/>
                </a:lnTo>
                <a:lnTo>
                  <a:pt x="1746977" y="2117195"/>
                </a:lnTo>
                <a:lnTo>
                  <a:pt x="1745310" y="2105673"/>
                </a:lnTo>
                <a:lnTo>
                  <a:pt x="1743883" y="2094250"/>
                </a:lnTo>
                <a:lnTo>
                  <a:pt x="1743105" y="2082649"/>
                </a:lnTo>
                <a:lnTo>
                  <a:pt x="1743385" y="2070592"/>
                </a:lnTo>
                <a:lnTo>
                  <a:pt x="1745285" y="2055517"/>
                </a:lnTo>
                <a:lnTo>
                  <a:pt x="1763327" y="2014826"/>
                </a:lnTo>
                <a:lnTo>
                  <a:pt x="1799483" y="1990976"/>
                </a:lnTo>
                <a:lnTo>
                  <a:pt x="1807209" y="1987527"/>
                </a:lnTo>
                <a:lnTo>
                  <a:pt x="1814793" y="1983985"/>
                </a:lnTo>
                <a:lnTo>
                  <a:pt x="1845958" y="1956904"/>
                </a:lnTo>
                <a:lnTo>
                  <a:pt x="1854507" y="1924945"/>
                </a:lnTo>
                <a:lnTo>
                  <a:pt x="1857741" y="1912818"/>
                </a:lnTo>
                <a:lnTo>
                  <a:pt x="1864400" y="1906441"/>
                </a:lnTo>
                <a:lnTo>
                  <a:pt x="1873564" y="1904051"/>
                </a:lnTo>
                <a:lnTo>
                  <a:pt x="1884318" y="1903885"/>
                </a:lnTo>
                <a:lnTo>
                  <a:pt x="1895742" y="1904181"/>
                </a:lnTo>
                <a:lnTo>
                  <a:pt x="1906918" y="1903174"/>
                </a:lnTo>
                <a:lnTo>
                  <a:pt x="1936957" y="1877942"/>
                </a:lnTo>
                <a:lnTo>
                  <a:pt x="1942976" y="1839395"/>
                </a:lnTo>
                <a:lnTo>
                  <a:pt x="1948076" y="1823643"/>
                </a:lnTo>
                <a:lnTo>
                  <a:pt x="1957047" y="1815174"/>
                </a:lnTo>
                <a:lnTo>
                  <a:pt x="1964787" y="1808727"/>
                </a:lnTo>
                <a:lnTo>
                  <a:pt x="1965009" y="1794423"/>
                </a:lnTo>
                <a:lnTo>
                  <a:pt x="1946534" y="1748855"/>
                </a:lnTo>
                <a:lnTo>
                  <a:pt x="1921728" y="1721680"/>
                </a:lnTo>
                <a:lnTo>
                  <a:pt x="1913161" y="1712960"/>
                </a:lnTo>
                <a:lnTo>
                  <a:pt x="1886336" y="1674797"/>
                </a:lnTo>
                <a:lnTo>
                  <a:pt x="1882080" y="1651133"/>
                </a:lnTo>
                <a:lnTo>
                  <a:pt x="1884186" y="1635831"/>
                </a:lnTo>
                <a:lnTo>
                  <a:pt x="1884342" y="1626104"/>
                </a:lnTo>
                <a:lnTo>
                  <a:pt x="1890200" y="1613737"/>
                </a:lnTo>
                <a:lnTo>
                  <a:pt x="1896103" y="1602581"/>
                </a:lnTo>
                <a:lnTo>
                  <a:pt x="1901564" y="1591817"/>
                </a:lnTo>
                <a:lnTo>
                  <a:pt x="1906095" y="1580624"/>
                </a:lnTo>
                <a:lnTo>
                  <a:pt x="1909210" y="1568185"/>
                </a:lnTo>
                <a:lnTo>
                  <a:pt x="1909365" y="1555255"/>
                </a:lnTo>
                <a:lnTo>
                  <a:pt x="1907948" y="1541714"/>
                </a:lnTo>
                <a:lnTo>
                  <a:pt x="1897857" y="1500139"/>
                </a:lnTo>
                <a:lnTo>
                  <a:pt x="1889858" y="1474344"/>
                </a:lnTo>
                <a:lnTo>
                  <a:pt x="1886555" y="1462837"/>
                </a:lnTo>
                <a:lnTo>
                  <a:pt x="1884196" y="1452620"/>
                </a:lnTo>
                <a:lnTo>
                  <a:pt x="1883140" y="1443964"/>
                </a:lnTo>
                <a:lnTo>
                  <a:pt x="1887809" y="1429742"/>
                </a:lnTo>
                <a:lnTo>
                  <a:pt x="1897848" y="1421228"/>
                </a:lnTo>
                <a:lnTo>
                  <a:pt x="1910900" y="1417228"/>
                </a:lnTo>
                <a:lnTo>
                  <a:pt x="1924608" y="1416550"/>
                </a:lnTo>
                <a:lnTo>
                  <a:pt x="1941618" y="1417834"/>
                </a:lnTo>
                <a:lnTo>
                  <a:pt x="1953973" y="1418779"/>
                </a:lnTo>
                <a:lnTo>
                  <a:pt x="1964073" y="1419552"/>
                </a:lnTo>
                <a:lnTo>
                  <a:pt x="1972101" y="1421853"/>
                </a:lnTo>
                <a:lnTo>
                  <a:pt x="1983183" y="1425813"/>
                </a:lnTo>
                <a:lnTo>
                  <a:pt x="1996174" y="1428435"/>
                </a:lnTo>
                <a:lnTo>
                  <a:pt x="2032983" y="1402155"/>
                </a:lnTo>
                <a:lnTo>
                  <a:pt x="2039926" y="1391573"/>
                </a:lnTo>
                <a:lnTo>
                  <a:pt x="2047981" y="1381763"/>
                </a:lnTo>
                <a:lnTo>
                  <a:pt x="2058037" y="1373904"/>
                </a:lnTo>
                <a:lnTo>
                  <a:pt x="2070984" y="1369179"/>
                </a:lnTo>
                <a:lnTo>
                  <a:pt x="2086978" y="1370351"/>
                </a:lnTo>
                <a:lnTo>
                  <a:pt x="2096137" y="1372060"/>
                </a:lnTo>
                <a:lnTo>
                  <a:pt x="2101195" y="1373560"/>
                </a:lnTo>
                <a:lnTo>
                  <a:pt x="2104887" y="1374102"/>
                </a:lnTo>
                <a:lnTo>
                  <a:pt x="2124754" y="1335660"/>
                </a:lnTo>
                <a:lnTo>
                  <a:pt x="2124773" y="1323083"/>
                </a:lnTo>
                <a:lnTo>
                  <a:pt x="2125396" y="1317318"/>
                </a:lnTo>
                <a:lnTo>
                  <a:pt x="2104506" y="1315625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467"/>
          <p:cNvSpPr/>
          <p:nvPr/>
        </p:nvSpPr>
        <p:spPr>
          <a:xfrm>
            <a:off x="6057492" y="2525576"/>
            <a:ext cx="248285" cy="241935"/>
          </a:xfrm>
          <a:custGeom>
            <a:avLst/>
            <a:gdLst/>
            <a:ahLst/>
            <a:cxnLst/>
            <a:rect l="l" t="t" r="r" b="b"/>
            <a:pathLst>
              <a:path w="248284" h="241935">
                <a:moveTo>
                  <a:pt x="26058" y="62336"/>
                </a:moveTo>
                <a:lnTo>
                  <a:pt x="16619" y="66892"/>
                </a:lnTo>
                <a:lnTo>
                  <a:pt x="8610" y="78943"/>
                </a:lnTo>
                <a:lnTo>
                  <a:pt x="2811" y="93189"/>
                </a:lnTo>
                <a:lnTo>
                  <a:pt x="0" y="104331"/>
                </a:lnTo>
                <a:lnTo>
                  <a:pt x="3187" y="116616"/>
                </a:lnTo>
                <a:lnTo>
                  <a:pt x="8934" y="126730"/>
                </a:lnTo>
                <a:lnTo>
                  <a:pt x="9309" y="139396"/>
                </a:lnTo>
                <a:lnTo>
                  <a:pt x="3086" y="141923"/>
                </a:lnTo>
                <a:lnTo>
                  <a:pt x="2603" y="147943"/>
                </a:lnTo>
                <a:lnTo>
                  <a:pt x="5080" y="160060"/>
                </a:lnTo>
                <a:lnTo>
                  <a:pt x="13079" y="165806"/>
                </a:lnTo>
                <a:lnTo>
                  <a:pt x="23447" y="169789"/>
                </a:lnTo>
                <a:lnTo>
                  <a:pt x="31945" y="181787"/>
                </a:lnTo>
                <a:lnTo>
                  <a:pt x="51222" y="215653"/>
                </a:lnTo>
                <a:lnTo>
                  <a:pt x="99731" y="231073"/>
                </a:lnTo>
                <a:lnTo>
                  <a:pt x="109610" y="239441"/>
                </a:lnTo>
                <a:lnTo>
                  <a:pt x="122866" y="241901"/>
                </a:lnTo>
                <a:lnTo>
                  <a:pt x="137447" y="238478"/>
                </a:lnTo>
                <a:lnTo>
                  <a:pt x="141534" y="227011"/>
                </a:lnTo>
                <a:lnTo>
                  <a:pt x="141634" y="210299"/>
                </a:lnTo>
                <a:lnTo>
                  <a:pt x="140743" y="200442"/>
                </a:lnTo>
                <a:lnTo>
                  <a:pt x="141516" y="188964"/>
                </a:lnTo>
                <a:lnTo>
                  <a:pt x="155121" y="186554"/>
                </a:lnTo>
                <a:lnTo>
                  <a:pt x="165110" y="178545"/>
                </a:lnTo>
                <a:lnTo>
                  <a:pt x="172417" y="167455"/>
                </a:lnTo>
                <a:lnTo>
                  <a:pt x="177975" y="155799"/>
                </a:lnTo>
                <a:lnTo>
                  <a:pt x="186072" y="146102"/>
                </a:lnTo>
                <a:lnTo>
                  <a:pt x="195704" y="140469"/>
                </a:lnTo>
                <a:lnTo>
                  <a:pt x="205941" y="137442"/>
                </a:lnTo>
                <a:lnTo>
                  <a:pt x="215850" y="135563"/>
                </a:lnTo>
                <a:lnTo>
                  <a:pt x="224502" y="133374"/>
                </a:lnTo>
                <a:lnTo>
                  <a:pt x="230964" y="129419"/>
                </a:lnTo>
                <a:lnTo>
                  <a:pt x="234304" y="122238"/>
                </a:lnTo>
                <a:lnTo>
                  <a:pt x="235204" y="111633"/>
                </a:lnTo>
                <a:lnTo>
                  <a:pt x="232435" y="108382"/>
                </a:lnTo>
                <a:lnTo>
                  <a:pt x="233429" y="106731"/>
                </a:lnTo>
                <a:lnTo>
                  <a:pt x="211391" y="106731"/>
                </a:lnTo>
                <a:lnTo>
                  <a:pt x="202387" y="106033"/>
                </a:lnTo>
                <a:lnTo>
                  <a:pt x="189604" y="102735"/>
                </a:lnTo>
                <a:lnTo>
                  <a:pt x="177168" y="95642"/>
                </a:lnTo>
                <a:lnTo>
                  <a:pt x="167025" y="86767"/>
                </a:lnTo>
                <a:lnTo>
                  <a:pt x="110172" y="86767"/>
                </a:lnTo>
                <a:lnTo>
                  <a:pt x="97267" y="84588"/>
                </a:lnTo>
                <a:lnTo>
                  <a:pt x="87008" y="79328"/>
                </a:lnTo>
                <a:lnTo>
                  <a:pt x="80581" y="78398"/>
                </a:lnTo>
                <a:lnTo>
                  <a:pt x="74574" y="77940"/>
                </a:lnTo>
                <a:lnTo>
                  <a:pt x="62348" y="75381"/>
                </a:lnTo>
                <a:lnTo>
                  <a:pt x="50282" y="70790"/>
                </a:lnTo>
                <a:lnTo>
                  <a:pt x="38232" y="65873"/>
                </a:lnTo>
                <a:lnTo>
                  <a:pt x="26058" y="62336"/>
                </a:lnTo>
                <a:close/>
              </a:path>
              <a:path w="248284" h="241935">
                <a:moveTo>
                  <a:pt x="214871" y="100978"/>
                </a:moveTo>
                <a:lnTo>
                  <a:pt x="211391" y="106731"/>
                </a:lnTo>
                <a:lnTo>
                  <a:pt x="233429" y="106731"/>
                </a:lnTo>
                <a:lnTo>
                  <a:pt x="235928" y="102578"/>
                </a:lnTo>
                <a:lnTo>
                  <a:pt x="227093" y="101905"/>
                </a:lnTo>
                <a:lnTo>
                  <a:pt x="226860" y="101905"/>
                </a:lnTo>
                <a:lnTo>
                  <a:pt x="214871" y="100978"/>
                </a:lnTo>
                <a:close/>
              </a:path>
              <a:path w="248284" h="241935">
                <a:moveTo>
                  <a:pt x="223926" y="101664"/>
                </a:moveTo>
                <a:lnTo>
                  <a:pt x="226860" y="101905"/>
                </a:lnTo>
                <a:lnTo>
                  <a:pt x="227093" y="101905"/>
                </a:lnTo>
                <a:lnTo>
                  <a:pt x="223926" y="101664"/>
                </a:lnTo>
                <a:close/>
              </a:path>
              <a:path w="248284" h="241935">
                <a:moveTo>
                  <a:pt x="236955" y="36208"/>
                </a:moveTo>
                <a:lnTo>
                  <a:pt x="159486" y="36208"/>
                </a:lnTo>
                <a:lnTo>
                  <a:pt x="168478" y="36907"/>
                </a:lnTo>
                <a:lnTo>
                  <a:pt x="170195" y="51449"/>
                </a:lnTo>
                <a:lnTo>
                  <a:pt x="174215" y="65484"/>
                </a:lnTo>
                <a:lnTo>
                  <a:pt x="180775" y="77648"/>
                </a:lnTo>
                <a:lnTo>
                  <a:pt x="190114" y="86579"/>
                </a:lnTo>
                <a:lnTo>
                  <a:pt x="202470" y="90915"/>
                </a:lnTo>
                <a:lnTo>
                  <a:pt x="218969" y="90532"/>
                </a:lnTo>
                <a:lnTo>
                  <a:pt x="230998" y="86851"/>
                </a:lnTo>
                <a:lnTo>
                  <a:pt x="240126" y="80613"/>
                </a:lnTo>
                <a:lnTo>
                  <a:pt x="247281" y="73279"/>
                </a:lnTo>
                <a:lnTo>
                  <a:pt x="247775" y="63876"/>
                </a:lnTo>
                <a:lnTo>
                  <a:pt x="245417" y="48207"/>
                </a:lnTo>
                <a:lnTo>
                  <a:pt x="237523" y="37872"/>
                </a:lnTo>
                <a:lnTo>
                  <a:pt x="236955" y="36208"/>
                </a:lnTo>
                <a:close/>
              </a:path>
              <a:path w="248284" h="241935">
                <a:moveTo>
                  <a:pt x="94526" y="16041"/>
                </a:moveTo>
                <a:lnTo>
                  <a:pt x="90792" y="24816"/>
                </a:lnTo>
                <a:lnTo>
                  <a:pt x="90284" y="30798"/>
                </a:lnTo>
                <a:lnTo>
                  <a:pt x="90924" y="47531"/>
                </a:lnTo>
                <a:lnTo>
                  <a:pt x="95063" y="59781"/>
                </a:lnTo>
                <a:lnTo>
                  <a:pt x="101600" y="68960"/>
                </a:lnTo>
                <a:lnTo>
                  <a:pt x="109430" y="76482"/>
                </a:lnTo>
                <a:lnTo>
                  <a:pt x="110172" y="86767"/>
                </a:lnTo>
                <a:lnTo>
                  <a:pt x="167025" y="86767"/>
                </a:lnTo>
                <a:lnTo>
                  <a:pt x="166144" y="85996"/>
                </a:lnTo>
                <a:lnTo>
                  <a:pt x="157598" y="75040"/>
                </a:lnTo>
                <a:lnTo>
                  <a:pt x="152597" y="64018"/>
                </a:lnTo>
                <a:lnTo>
                  <a:pt x="152865" y="46157"/>
                </a:lnTo>
                <a:lnTo>
                  <a:pt x="153285" y="37498"/>
                </a:lnTo>
                <a:lnTo>
                  <a:pt x="159486" y="36208"/>
                </a:lnTo>
                <a:lnTo>
                  <a:pt x="236955" y="36208"/>
                </a:lnTo>
                <a:lnTo>
                  <a:pt x="233147" y="25052"/>
                </a:lnTo>
                <a:lnTo>
                  <a:pt x="232921" y="24218"/>
                </a:lnTo>
                <a:lnTo>
                  <a:pt x="131510" y="24218"/>
                </a:lnTo>
                <a:lnTo>
                  <a:pt x="113980" y="20985"/>
                </a:lnTo>
                <a:lnTo>
                  <a:pt x="105635" y="17150"/>
                </a:lnTo>
                <a:lnTo>
                  <a:pt x="94526" y="16041"/>
                </a:lnTo>
                <a:close/>
              </a:path>
              <a:path w="248284" h="241935">
                <a:moveTo>
                  <a:pt x="185037" y="0"/>
                </a:moveTo>
                <a:lnTo>
                  <a:pt x="174130" y="550"/>
                </a:lnTo>
                <a:lnTo>
                  <a:pt x="163190" y="5846"/>
                </a:lnTo>
                <a:lnTo>
                  <a:pt x="153626" y="13218"/>
                </a:lnTo>
                <a:lnTo>
                  <a:pt x="143659" y="20172"/>
                </a:lnTo>
                <a:lnTo>
                  <a:pt x="131510" y="24218"/>
                </a:lnTo>
                <a:lnTo>
                  <a:pt x="232921" y="24218"/>
                </a:lnTo>
                <a:lnTo>
                  <a:pt x="229809" y="12755"/>
                </a:lnTo>
                <a:lnTo>
                  <a:pt x="225025" y="3990"/>
                </a:lnTo>
                <a:lnTo>
                  <a:pt x="209821" y="1746"/>
                </a:lnTo>
                <a:lnTo>
                  <a:pt x="196713" y="407"/>
                </a:lnTo>
                <a:lnTo>
                  <a:pt x="185037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468"/>
          <p:cNvSpPr/>
          <p:nvPr/>
        </p:nvSpPr>
        <p:spPr>
          <a:xfrm>
            <a:off x="6057492" y="2525576"/>
            <a:ext cx="248285" cy="241935"/>
          </a:xfrm>
          <a:custGeom>
            <a:avLst/>
            <a:gdLst/>
            <a:ahLst/>
            <a:cxnLst/>
            <a:rect l="l" t="t" r="r" b="b"/>
            <a:pathLst>
              <a:path w="248284" h="241935">
                <a:moveTo>
                  <a:pt x="247281" y="73279"/>
                </a:moveTo>
                <a:lnTo>
                  <a:pt x="247775" y="63876"/>
                </a:lnTo>
                <a:lnTo>
                  <a:pt x="245417" y="48207"/>
                </a:lnTo>
                <a:lnTo>
                  <a:pt x="237523" y="37872"/>
                </a:lnTo>
                <a:lnTo>
                  <a:pt x="233147" y="25052"/>
                </a:lnTo>
                <a:lnTo>
                  <a:pt x="196713" y="407"/>
                </a:lnTo>
                <a:lnTo>
                  <a:pt x="185037" y="0"/>
                </a:lnTo>
                <a:lnTo>
                  <a:pt x="174130" y="550"/>
                </a:lnTo>
                <a:lnTo>
                  <a:pt x="163190" y="5846"/>
                </a:lnTo>
                <a:lnTo>
                  <a:pt x="153626" y="13218"/>
                </a:lnTo>
                <a:lnTo>
                  <a:pt x="143659" y="20172"/>
                </a:lnTo>
                <a:lnTo>
                  <a:pt x="131510" y="24218"/>
                </a:lnTo>
                <a:lnTo>
                  <a:pt x="113980" y="20985"/>
                </a:lnTo>
                <a:lnTo>
                  <a:pt x="105635" y="17150"/>
                </a:lnTo>
                <a:lnTo>
                  <a:pt x="94526" y="16041"/>
                </a:lnTo>
                <a:lnTo>
                  <a:pt x="90792" y="24816"/>
                </a:lnTo>
                <a:lnTo>
                  <a:pt x="90284" y="30798"/>
                </a:lnTo>
                <a:lnTo>
                  <a:pt x="90924" y="47531"/>
                </a:lnTo>
                <a:lnTo>
                  <a:pt x="95063" y="59781"/>
                </a:lnTo>
                <a:lnTo>
                  <a:pt x="101600" y="68960"/>
                </a:lnTo>
                <a:lnTo>
                  <a:pt x="109430" y="76482"/>
                </a:lnTo>
                <a:lnTo>
                  <a:pt x="110172" y="86767"/>
                </a:lnTo>
                <a:lnTo>
                  <a:pt x="97267" y="84588"/>
                </a:lnTo>
                <a:lnTo>
                  <a:pt x="87008" y="79328"/>
                </a:lnTo>
                <a:lnTo>
                  <a:pt x="80581" y="78398"/>
                </a:lnTo>
                <a:lnTo>
                  <a:pt x="77584" y="78169"/>
                </a:lnTo>
                <a:lnTo>
                  <a:pt x="74574" y="77940"/>
                </a:lnTo>
                <a:lnTo>
                  <a:pt x="62348" y="75381"/>
                </a:lnTo>
                <a:lnTo>
                  <a:pt x="50282" y="70790"/>
                </a:lnTo>
                <a:lnTo>
                  <a:pt x="38232" y="65873"/>
                </a:lnTo>
                <a:lnTo>
                  <a:pt x="26058" y="62336"/>
                </a:lnTo>
                <a:lnTo>
                  <a:pt x="16619" y="66892"/>
                </a:lnTo>
                <a:lnTo>
                  <a:pt x="8610" y="78943"/>
                </a:lnTo>
                <a:lnTo>
                  <a:pt x="2811" y="93189"/>
                </a:lnTo>
                <a:lnTo>
                  <a:pt x="0" y="104331"/>
                </a:lnTo>
                <a:lnTo>
                  <a:pt x="3187" y="116616"/>
                </a:lnTo>
                <a:lnTo>
                  <a:pt x="8934" y="126730"/>
                </a:lnTo>
                <a:lnTo>
                  <a:pt x="9309" y="139396"/>
                </a:lnTo>
                <a:lnTo>
                  <a:pt x="3086" y="141923"/>
                </a:lnTo>
                <a:lnTo>
                  <a:pt x="2603" y="147943"/>
                </a:lnTo>
                <a:lnTo>
                  <a:pt x="5080" y="160060"/>
                </a:lnTo>
                <a:lnTo>
                  <a:pt x="13079" y="165806"/>
                </a:lnTo>
                <a:lnTo>
                  <a:pt x="23447" y="169789"/>
                </a:lnTo>
                <a:lnTo>
                  <a:pt x="31945" y="181787"/>
                </a:lnTo>
                <a:lnTo>
                  <a:pt x="51222" y="215653"/>
                </a:lnTo>
                <a:lnTo>
                  <a:pt x="99731" y="231073"/>
                </a:lnTo>
                <a:lnTo>
                  <a:pt x="109610" y="239441"/>
                </a:lnTo>
                <a:lnTo>
                  <a:pt x="122866" y="241901"/>
                </a:lnTo>
                <a:lnTo>
                  <a:pt x="137447" y="238478"/>
                </a:lnTo>
                <a:lnTo>
                  <a:pt x="141534" y="227011"/>
                </a:lnTo>
                <a:lnTo>
                  <a:pt x="141634" y="210299"/>
                </a:lnTo>
                <a:lnTo>
                  <a:pt x="140743" y="200442"/>
                </a:lnTo>
                <a:lnTo>
                  <a:pt x="141516" y="188964"/>
                </a:lnTo>
                <a:lnTo>
                  <a:pt x="155121" y="186554"/>
                </a:lnTo>
                <a:lnTo>
                  <a:pt x="165110" y="178545"/>
                </a:lnTo>
                <a:lnTo>
                  <a:pt x="172417" y="167455"/>
                </a:lnTo>
                <a:lnTo>
                  <a:pt x="177975" y="155799"/>
                </a:lnTo>
                <a:lnTo>
                  <a:pt x="186072" y="146102"/>
                </a:lnTo>
                <a:lnTo>
                  <a:pt x="195704" y="140469"/>
                </a:lnTo>
                <a:lnTo>
                  <a:pt x="205941" y="137442"/>
                </a:lnTo>
                <a:lnTo>
                  <a:pt x="215850" y="135563"/>
                </a:lnTo>
                <a:lnTo>
                  <a:pt x="224502" y="133374"/>
                </a:lnTo>
                <a:lnTo>
                  <a:pt x="230964" y="129419"/>
                </a:lnTo>
                <a:lnTo>
                  <a:pt x="234304" y="122238"/>
                </a:lnTo>
                <a:lnTo>
                  <a:pt x="235204" y="111633"/>
                </a:lnTo>
                <a:lnTo>
                  <a:pt x="232435" y="108382"/>
                </a:lnTo>
                <a:lnTo>
                  <a:pt x="235928" y="102578"/>
                </a:lnTo>
                <a:lnTo>
                  <a:pt x="223926" y="101664"/>
                </a:lnTo>
                <a:lnTo>
                  <a:pt x="226860" y="101905"/>
                </a:lnTo>
                <a:lnTo>
                  <a:pt x="220878" y="101423"/>
                </a:lnTo>
                <a:lnTo>
                  <a:pt x="214871" y="100978"/>
                </a:lnTo>
                <a:lnTo>
                  <a:pt x="211391" y="106731"/>
                </a:lnTo>
                <a:lnTo>
                  <a:pt x="202387" y="106033"/>
                </a:lnTo>
                <a:lnTo>
                  <a:pt x="166144" y="85996"/>
                </a:lnTo>
                <a:lnTo>
                  <a:pt x="152597" y="64018"/>
                </a:lnTo>
                <a:lnTo>
                  <a:pt x="152865" y="46157"/>
                </a:lnTo>
                <a:lnTo>
                  <a:pt x="153285" y="37498"/>
                </a:lnTo>
                <a:lnTo>
                  <a:pt x="159486" y="36208"/>
                </a:lnTo>
                <a:lnTo>
                  <a:pt x="165481" y="36691"/>
                </a:lnTo>
                <a:lnTo>
                  <a:pt x="168478" y="36907"/>
                </a:lnTo>
                <a:lnTo>
                  <a:pt x="180775" y="77648"/>
                </a:lnTo>
                <a:lnTo>
                  <a:pt x="202470" y="90915"/>
                </a:lnTo>
                <a:lnTo>
                  <a:pt x="218969" y="90532"/>
                </a:lnTo>
                <a:lnTo>
                  <a:pt x="230998" y="86851"/>
                </a:lnTo>
                <a:lnTo>
                  <a:pt x="240126" y="80613"/>
                </a:lnTo>
                <a:lnTo>
                  <a:pt x="247281" y="7327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469"/>
          <p:cNvSpPr/>
          <p:nvPr/>
        </p:nvSpPr>
        <p:spPr>
          <a:xfrm>
            <a:off x="6321014" y="2445296"/>
            <a:ext cx="164465" cy="102870"/>
          </a:xfrm>
          <a:custGeom>
            <a:avLst/>
            <a:gdLst/>
            <a:ahLst/>
            <a:cxnLst/>
            <a:rect l="l" t="t" r="r" b="b"/>
            <a:pathLst>
              <a:path w="164465" h="102869">
                <a:moveTo>
                  <a:pt x="1193" y="46088"/>
                </a:moveTo>
                <a:lnTo>
                  <a:pt x="637" y="53440"/>
                </a:lnTo>
                <a:lnTo>
                  <a:pt x="0" y="61099"/>
                </a:lnTo>
                <a:lnTo>
                  <a:pt x="895" y="75591"/>
                </a:lnTo>
                <a:lnTo>
                  <a:pt x="5810" y="88129"/>
                </a:lnTo>
                <a:lnTo>
                  <a:pt x="14599" y="97478"/>
                </a:lnTo>
                <a:lnTo>
                  <a:pt x="27117" y="102403"/>
                </a:lnTo>
                <a:lnTo>
                  <a:pt x="42975" y="102397"/>
                </a:lnTo>
                <a:lnTo>
                  <a:pt x="54215" y="100382"/>
                </a:lnTo>
                <a:lnTo>
                  <a:pt x="64139" y="98105"/>
                </a:lnTo>
                <a:lnTo>
                  <a:pt x="76052" y="97312"/>
                </a:lnTo>
                <a:lnTo>
                  <a:pt x="91677" y="97312"/>
                </a:lnTo>
                <a:lnTo>
                  <a:pt x="97662" y="89683"/>
                </a:lnTo>
                <a:lnTo>
                  <a:pt x="110869" y="82869"/>
                </a:lnTo>
                <a:lnTo>
                  <a:pt x="116230" y="82232"/>
                </a:lnTo>
                <a:lnTo>
                  <a:pt x="126276" y="79786"/>
                </a:lnTo>
                <a:lnTo>
                  <a:pt x="136240" y="72045"/>
                </a:lnTo>
                <a:lnTo>
                  <a:pt x="142320" y="64638"/>
                </a:lnTo>
                <a:lnTo>
                  <a:pt x="27879" y="64638"/>
                </a:lnTo>
                <a:lnTo>
                  <a:pt x="15390" y="58948"/>
                </a:lnTo>
                <a:lnTo>
                  <a:pt x="8345" y="48662"/>
                </a:lnTo>
                <a:lnTo>
                  <a:pt x="1193" y="46088"/>
                </a:lnTo>
                <a:close/>
              </a:path>
              <a:path w="164465" h="102869">
                <a:moveTo>
                  <a:pt x="91677" y="97312"/>
                </a:moveTo>
                <a:lnTo>
                  <a:pt x="76052" y="97312"/>
                </a:lnTo>
                <a:lnTo>
                  <a:pt x="87820" y="98171"/>
                </a:lnTo>
                <a:lnTo>
                  <a:pt x="90805" y="98425"/>
                </a:lnTo>
                <a:lnTo>
                  <a:pt x="91677" y="97312"/>
                </a:lnTo>
                <a:close/>
              </a:path>
              <a:path w="164465" h="102869">
                <a:moveTo>
                  <a:pt x="54356" y="23037"/>
                </a:moveTo>
                <a:lnTo>
                  <a:pt x="43845" y="27462"/>
                </a:lnTo>
                <a:lnTo>
                  <a:pt x="36948" y="39322"/>
                </a:lnTo>
                <a:lnTo>
                  <a:pt x="32135" y="53440"/>
                </a:lnTo>
                <a:lnTo>
                  <a:pt x="27879" y="64638"/>
                </a:lnTo>
                <a:lnTo>
                  <a:pt x="142320" y="64638"/>
                </a:lnTo>
                <a:lnTo>
                  <a:pt x="145505" y="60758"/>
                </a:lnTo>
                <a:lnTo>
                  <a:pt x="153452" y="47674"/>
                </a:lnTo>
                <a:lnTo>
                  <a:pt x="158696" y="36220"/>
                </a:lnTo>
                <a:lnTo>
                  <a:pt x="68478" y="36220"/>
                </a:lnTo>
                <a:lnTo>
                  <a:pt x="69100" y="27203"/>
                </a:lnTo>
                <a:lnTo>
                  <a:pt x="60363" y="23469"/>
                </a:lnTo>
                <a:lnTo>
                  <a:pt x="54356" y="23037"/>
                </a:lnTo>
                <a:close/>
              </a:path>
              <a:path w="164465" h="102869">
                <a:moveTo>
                  <a:pt x="146837" y="0"/>
                </a:moveTo>
                <a:lnTo>
                  <a:pt x="107591" y="7123"/>
                </a:lnTo>
                <a:lnTo>
                  <a:pt x="87498" y="25002"/>
                </a:lnTo>
                <a:lnTo>
                  <a:pt x="80610" y="34725"/>
                </a:lnTo>
                <a:lnTo>
                  <a:pt x="68478" y="36220"/>
                </a:lnTo>
                <a:lnTo>
                  <a:pt x="158696" y="36220"/>
                </a:lnTo>
                <a:lnTo>
                  <a:pt x="164401" y="7366"/>
                </a:lnTo>
                <a:lnTo>
                  <a:pt x="158381" y="6921"/>
                </a:lnTo>
                <a:lnTo>
                  <a:pt x="152857" y="469"/>
                </a:lnTo>
                <a:lnTo>
                  <a:pt x="146837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470"/>
          <p:cNvSpPr/>
          <p:nvPr/>
        </p:nvSpPr>
        <p:spPr>
          <a:xfrm>
            <a:off x="6321014" y="2445296"/>
            <a:ext cx="164465" cy="102870"/>
          </a:xfrm>
          <a:custGeom>
            <a:avLst/>
            <a:gdLst/>
            <a:ahLst/>
            <a:cxnLst/>
            <a:rect l="l" t="t" r="r" b="b"/>
            <a:pathLst>
              <a:path w="164465" h="102869">
                <a:moveTo>
                  <a:pt x="116230" y="82232"/>
                </a:moveTo>
                <a:lnTo>
                  <a:pt x="153452" y="47674"/>
                </a:lnTo>
                <a:lnTo>
                  <a:pt x="163969" y="13398"/>
                </a:lnTo>
                <a:lnTo>
                  <a:pt x="164401" y="7366"/>
                </a:lnTo>
                <a:lnTo>
                  <a:pt x="158381" y="6921"/>
                </a:lnTo>
                <a:lnTo>
                  <a:pt x="152857" y="469"/>
                </a:lnTo>
                <a:lnTo>
                  <a:pt x="107591" y="7123"/>
                </a:lnTo>
                <a:lnTo>
                  <a:pt x="87498" y="25002"/>
                </a:lnTo>
                <a:lnTo>
                  <a:pt x="80610" y="34725"/>
                </a:lnTo>
                <a:lnTo>
                  <a:pt x="68478" y="36220"/>
                </a:lnTo>
                <a:lnTo>
                  <a:pt x="69100" y="27203"/>
                </a:lnTo>
                <a:lnTo>
                  <a:pt x="60363" y="23469"/>
                </a:lnTo>
                <a:lnTo>
                  <a:pt x="54356" y="23037"/>
                </a:lnTo>
                <a:lnTo>
                  <a:pt x="43845" y="27462"/>
                </a:lnTo>
                <a:lnTo>
                  <a:pt x="36948" y="39322"/>
                </a:lnTo>
                <a:lnTo>
                  <a:pt x="32135" y="53440"/>
                </a:lnTo>
                <a:lnTo>
                  <a:pt x="27879" y="64638"/>
                </a:lnTo>
                <a:lnTo>
                  <a:pt x="15390" y="58948"/>
                </a:lnTo>
                <a:lnTo>
                  <a:pt x="8345" y="48662"/>
                </a:lnTo>
                <a:lnTo>
                  <a:pt x="1193" y="46088"/>
                </a:lnTo>
                <a:lnTo>
                  <a:pt x="749" y="52095"/>
                </a:lnTo>
                <a:lnTo>
                  <a:pt x="241" y="58115"/>
                </a:lnTo>
                <a:lnTo>
                  <a:pt x="0" y="61099"/>
                </a:lnTo>
                <a:lnTo>
                  <a:pt x="895" y="75591"/>
                </a:lnTo>
                <a:lnTo>
                  <a:pt x="5810" y="88129"/>
                </a:lnTo>
                <a:lnTo>
                  <a:pt x="14599" y="97478"/>
                </a:lnTo>
                <a:lnTo>
                  <a:pt x="27117" y="102403"/>
                </a:lnTo>
                <a:lnTo>
                  <a:pt x="42975" y="102397"/>
                </a:lnTo>
                <a:lnTo>
                  <a:pt x="54215" y="100382"/>
                </a:lnTo>
                <a:lnTo>
                  <a:pt x="64139" y="98105"/>
                </a:lnTo>
                <a:lnTo>
                  <a:pt x="76052" y="97312"/>
                </a:lnTo>
                <a:lnTo>
                  <a:pt x="84785" y="97942"/>
                </a:lnTo>
                <a:lnTo>
                  <a:pt x="87820" y="98171"/>
                </a:lnTo>
                <a:lnTo>
                  <a:pt x="90805" y="98425"/>
                </a:lnTo>
                <a:lnTo>
                  <a:pt x="97662" y="89683"/>
                </a:lnTo>
                <a:lnTo>
                  <a:pt x="110869" y="82869"/>
                </a:lnTo>
                <a:lnTo>
                  <a:pt x="116230" y="82232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471"/>
          <p:cNvSpPr/>
          <p:nvPr/>
        </p:nvSpPr>
        <p:spPr>
          <a:xfrm>
            <a:off x="6314431" y="2771082"/>
            <a:ext cx="112395" cy="104775"/>
          </a:xfrm>
          <a:custGeom>
            <a:avLst/>
            <a:gdLst/>
            <a:ahLst/>
            <a:cxnLst/>
            <a:rect l="l" t="t" r="r" b="b"/>
            <a:pathLst>
              <a:path w="112395" h="104775">
                <a:moveTo>
                  <a:pt x="28268" y="0"/>
                </a:moveTo>
                <a:lnTo>
                  <a:pt x="21322" y="5104"/>
                </a:lnTo>
                <a:lnTo>
                  <a:pt x="12106" y="17370"/>
                </a:lnTo>
                <a:lnTo>
                  <a:pt x="4160" y="31192"/>
                </a:lnTo>
                <a:lnTo>
                  <a:pt x="3927" y="46551"/>
                </a:lnTo>
                <a:lnTo>
                  <a:pt x="7558" y="57857"/>
                </a:lnTo>
                <a:lnTo>
                  <a:pt x="11737" y="67483"/>
                </a:lnTo>
                <a:lnTo>
                  <a:pt x="9407" y="83220"/>
                </a:lnTo>
                <a:lnTo>
                  <a:pt x="4314" y="90748"/>
                </a:lnTo>
                <a:lnTo>
                  <a:pt x="0" y="97029"/>
                </a:lnTo>
                <a:lnTo>
                  <a:pt x="5040" y="104038"/>
                </a:lnTo>
                <a:lnTo>
                  <a:pt x="8025" y="104228"/>
                </a:lnTo>
                <a:lnTo>
                  <a:pt x="18515" y="86918"/>
                </a:lnTo>
                <a:lnTo>
                  <a:pt x="27397" y="79737"/>
                </a:lnTo>
                <a:lnTo>
                  <a:pt x="42172" y="76940"/>
                </a:lnTo>
                <a:lnTo>
                  <a:pt x="55381" y="75693"/>
                </a:lnTo>
                <a:lnTo>
                  <a:pt x="70558" y="71599"/>
                </a:lnTo>
                <a:lnTo>
                  <a:pt x="84709" y="67313"/>
                </a:lnTo>
                <a:lnTo>
                  <a:pt x="96928" y="61844"/>
                </a:lnTo>
                <a:lnTo>
                  <a:pt x="106310" y="54199"/>
                </a:lnTo>
                <a:lnTo>
                  <a:pt x="111949" y="43386"/>
                </a:lnTo>
                <a:lnTo>
                  <a:pt x="110753" y="29514"/>
                </a:lnTo>
                <a:lnTo>
                  <a:pt x="69751" y="3650"/>
                </a:lnTo>
                <a:lnTo>
                  <a:pt x="55490" y="1860"/>
                </a:lnTo>
                <a:lnTo>
                  <a:pt x="2826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472"/>
          <p:cNvSpPr/>
          <p:nvPr/>
        </p:nvSpPr>
        <p:spPr>
          <a:xfrm>
            <a:off x="6314431" y="2771082"/>
            <a:ext cx="112395" cy="104775"/>
          </a:xfrm>
          <a:custGeom>
            <a:avLst/>
            <a:gdLst/>
            <a:ahLst/>
            <a:cxnLst/>
            <a:rect l="l" t="t" r="r" b="b"/>
            <a:pathLst>
              <a:path w="112395" h="104775">
                <a:moveTo>
                  <a:pt x="28268" y="0"/>
                </a:moveTo>
                <a:lnTo>
                  <a:pt x="21322" y="5104"/>
                </a:lnTo>
                <a:lnTo>
                  <a:pt x="12106" y="17370"/>
                </a:lnTo>
                <a:lnTo>
                  <a:pt x="4160" y="31192"/>
                </a:lnTo>
                <a:lnTo>
                  <a:pt x="3927" y="46551"/>
                </a:lnTo>
                <a:lnTo>
                  <a:pt x="7558" y="57857"/>
                </a:lnTo>
                <a:lnTo>
                  <a:pt x="11737" y="67483"/>
                </a:lnTo>
                <a:lnTo>
                  <a:pt x="9407" y="83220"/>
                </a:lnTo>
                <a:lnTo>
                  <a:pt x="4314" y="90748"/>
                </a:lnTo>
                <a:lnTo>
                  <a:pt x="0" y="97029"/>
                </a:lnTo>
                <a:lnTo>
                  <a:pt x="5040" y="104038"/>
                </a:lnTo>
                <a:lnTo>
                  <a:pt x="8025" y="104228"/>
                </a:lnTo>
                <a:lnTo>
                  <a:pt x="18515" y="86918"/>
                </a:lnTo>
                <a:lnTo>
                  <a:pt x="27397" y="79737"/>
                </a:lnTo>
                <a:lnTo>
                  <a:pt x="42172" y="76940"/>
                </a:lnTo>
                <a:lnTo>
                  <a:pt x="55381" y="75693"/>
                </a:lnTo>
                <a:lnTo>
                  <a:pt x="70558" y="71599"/>
                </a:lnTo>
                <a:lnTo>
                  <a:pt x="84709" y="67313"/>
                </a:lnTo>
                <a:lnTo>
                  <a:pt x="96928" y="61844"/>
                </a:lnTo>
                <a:lnTo>
                  <a:pt x="106310" y="54199"/>
                </a:lnTo>
                <a:lnTo>
                  <a:pt x="111949" y="43386"/>
                </a:lnTo>
                <a:lnTo>
                  <a:pt x="110753" y="29514"/>
                </a:lnTo>
                <a:lnTo>
                  <a:pt x="69751" y="3650"/>
                </a:lnTo>
                <a:lnTo>
                  <a:pt x="29217" y="72"/>
                </a:lnTo>
                <a:lnTo>
                  <a:pt x="28268" y="0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473"/>
          <p:cNvSpPr/>
          <p:nvPr/>
        </p:nvSpPr>
        <p:spPr>
          <a:xfrm>
            <a:off x="0" y="2593087"/>
            <a:ext cx="5477879" cy="3846854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474"/>
          <p:cNvSpPr/>
          <p:nvPr/>
        </p:nvSpPr>
        <p:spPr>
          <a:xfrm>
            <a:off x="7286644" y="1500174"/>
            <a:ext cx="1271814" cy="2538496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475"/>
          <p:cNvSpPr/>
          <p:nvPr/>
        </p:nvSpPr>
        <p:spPr>
          <a:xfrm>
            <a:off x="7483127" y="5649670"/>
            <a:ext cx="316230" cy="257175"/>
          </a:xfrm>
          <a:custGeom>
            <a:avLst/>
            <a:gdLst/>
            <a:ahLst/>
            <a:cxnLst/>
            <a:rect l="l" t="t" r="r" b="b"/>
            <a:pathLst>
              <a:path w="316229" h="257175">
                <a:moveTo>
                  <a:pt x="42131" y="64422"/>
                </a:moveTo>
                <a:lnTo>
                  <a:pt x="32017" y="65286"/>
                </a:lnTo>
                <a:lnTo>
                  <a:pt x="26808" y="73743"/>
                </a:lnTo>
                <a:lnTo>
                  <a:pt x="20701" y="79128"/>
                </a:lnTo>
                <a:lnTo>
                  <a:pt x="15338" y="85666"/>
                </a:lnTo>
                <a:lnTo>
                  <a:pt x="12364" y="97588"/>
                </a:lnTo>
                <a:lnTo>
                  <a:pt x="11791" y="104407"/>
                </a:lnTo>
                <a:lnTo>
                  <a:pt x="10664" y="117324"/>
                </a:lnTo>
                <a:lnTo>
                  <a:pt x="8296" y="129600"/>
                </a:lnTo>
                <a:lnTo>
                  <a:pt x="4756" y="140728"/>
                </a:lnTo>
                <a:lnTo>
                  <a:pt x="0" y="153040"/>
                </a:lnTo>
                <a:lnTo>
                  <a:pt x="8690" y="156278"/>
                </a:lnTo>
                <a:lnTo>
                  <a:pt x="30832" y="191203"/>
                </a:lnTo>
                <a:lnTo>
                  <a:pt x="35528" y="204574"/>
                </a:lnTo>
                <a:lnTo>
                  <a:pt x="50363" y="240717"/>
                </a:lnTo>
                <a:lnTo>
                  <a:pt x="81865" y="256651"/>
                </a:lnTo>
                <a:lnTo>
                  <a:pt x="90107" y="255625"/>
                </a:lnTo>
                <a:lnTo>
                  <a:pt x="126894" y="239770"/>
                </a:lnTo>
                <a:lnTo>
                  <a:pt x="165954" y="208408"/>
                </a:lnTo>
                <a:lnTo>
                  <a:pt x="193670" y="177353"/>
                </a:lnTo>
                <a:lnTo>
                  <a:pt x="217279" y="142496"/>
                </a:lnTo>
                <a:lnTo>
                  <a:pt x="243358" y="93956"/>
                </a:lnTo>
                <a:lnTo>
                  <a:pt x="249726" y="82119"/>
                </a:lnTo>
                <a:lnTo>
                  <a:pt x="256196" y="70735"/>
                </a:lnTo>
                <a:lnTo>
                  <a:pt x="259683" y="65095"/>
                </a:lnTo>
                <a:lnTo>
                  <a:pt x="51148" y="65095"/>
                </a:lnTo>
                <a:lnTo>
                  <a:pt x="42131" y="64422"/>
                </a:lnTo>
                <a:close/>
              </a:path>
              <a:path w="316229" h="257175">
                <a:moveTo>
                  <a:pt x="73888" y="19569"/>
                </a:moveTo>
                <a:lnTo>
                  <a:pt x="64788" y="44953"/>
                </a:lnTo>
                <a:lnTo>
                  <a:pt x="63874" y="56955"/>
                </a:lnTo>
                <a:lnTo>
                  <a:pt x="57638" y="59545"/>
                </a:lnTo>
                <a:lnTo>
                  <a:pt x="51148" y="65095"/>
                </a:lnTo>
                <a:lnTo>
                  <a:pt x="259683" y="65095"/>
                </a:lnTo>
                <a:lnTo>
                  <a:pt x="262850" y="59972"/>
                </a:lnTo>
                <a:lnTo>
                  <a:pt x="269770" y="49997"/>
                </a:lnTo>
                <a:lnTo>
                  <a:pt x="277038" y="40978"/>
                </a:lnTo>
                <a:lnTo>
                  <a:pt x="278548" y="39429"/>
                </a:lnTo>
                <a:lnTo>
                  <a:pt x="226978" y="39429"/>
                </a:lnTo>
                <a:lnTo>
                  <a:pt x="214162" y="37517"/>
                </a:lnTo>
                <a:lnTo>
                  <a:pt x="202007" y="34463"/>
                </a:lnTo>
                <a:lnTo>
                  <a:pt x="190257" y="30657"/>
                </a:lnTo>
                <a:lnTo>
                  <a:pt x="178599" y="26475"/>
                </a:lnTo>
                <a:lnTo>
                  <a:pt x="174549" y="25047"/>
                </a:lnTo>
                <a:lnTo>
                  <a:pt x="104713" y="25047"/>
                </a:lnTo>
                <a:lnTo>
                  <a:pt x="92357" y="23067"/>
                </a:lnTo>
                <a:lnTo>
                  <a:pt x="81983" y="20426"/>
                </a:lnTo>
                <a:lnTo>
                  <a:pt x="73888" y="19569"/>
                </a:lnTo>
                <a:close/>
              </a:path>
              <a:path w="316229" h="257175">
                <a:moveTo>
                  <a:pt x="312918" y="26475"/>
                </a:moveTo>
                <a:lnTo>
                  <a:pt x="292944" y="26475"/>
                </a:lnTo>
                <a:lnTo>
                  <a:pt x="301935" y="27186"/>
                </a:lnTo>
                <a:lnTo>
                  <a:pt x="307574" y="33637"/>
                </a:lnTo>
                <a:lnTo>
                  <a:pt x="310063" y="39911"/>
                </a:lnTo>
                <a:lnTo>
                  <a:pt x="312855" y="38680"/>
                </a:lnTo>
                <a:lnTo>
                  <a:pt x="312649" y="28382"/>
                </a:lnTo>
                <a:lnTo>
                  <a:pt x="312918" y="26475"/>
                </a:lnTo>
                <a:close/>
              </a:path>
              <a:path w="316229" h="257175">
                <a:moveTo>
                  <a:pt x="274665" y="0"/>
                </a:moveTo>
                <a:lnTo>
                  <a:pt x="263409" y="2865"/>
                </a:lnTo>
                <a:lnTo>
                  <a:pt x="256415" y="11282"/>
                </a:lnTo>
                <a:lnTo>
                  <a:pt x="253265" y="23429"/>
                </a:lnTo>
                <a:lnTo>
                  <a:pt x="249436" y="32755"/>
                </a:lnTo>
                <a:lnTo>
                  <a:pt x="241737" y="38382"/>
                </a:lnTo>
                <a:lnTo>
                  <a:pt x="226978" y="39429"/>
                </a:lnTo>
                <a:lnTo>
                  <a:pt x="278548" y="39429"/>
                </a:lnTo>
                <a:lnTo>
                  <a:pt x="284735" y="33081"/>
                </a:lnTo>
                <a:lnTo>
                  <a:pt x="292944" y="26475"/>
                </a:lnTo>
                <a:lnTo>
                  <a:pt x="312918" y="26475"/>
                </a:lnTo>
                <a:lnTo>
                  <a:pt x="314217" y="17263"/>
                </a:lnTo>
                <a:lnTo>
                  <a:pt x="316096" y="1087"/>
                </a:lnTo>
                <a:lnTo>
                  <a:pt x="300450" y="420"/>
                </a:lnTo>
                <a:lnTo>
                  <a:pt x="287804" y="60"/>
                </a:lnTo>
                <a:lnTo>
                  <a:pt x="274665" y="0"/>
                </a:lnTo>
                <a:close/>
              </a:path>
              <a:path w="316229" h="257175">
                <a:moveTo>
                  <a:pt x="128632" y="14124"/>
                </a:moveTo>
                <a:lnTo>
                  <a:pt x="120085" y="20320"/>
                </a:lnTo>
                <a:lnTo>
                  <a:pt x="104713" y="25047"/>
                </a:lnTo>
                <a:lnTo>
                  <a:pt x="174549" y="25047"/>
                </a:lnTo>
                <a:lnTo>
                  <a:pt x="166950" y="22367"/>
                </a:lnTo>
                <a:lnTo>
                  <a:pt x="154880" y="18668"/>
                </a:lnTo>
                <a:lnTo>
                  <a:pt x="142193" y="15789"/>
                </a:lnTo>
                <a:lnTo>
                  <a:pt x="128632" y="14124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476"/>
          <p:cNvSpPr/>
          <p:nvPr/>
        </p:nvSpPr>
        <p:spPr>
          <a:xfrm>
            <a:off x="7483127" y="5649670"/>
            <a:ext cx="316230" cy="257175"/>
          </a:xfrm>
          <a:custGeom>
            <a:avLst/>
            <a:gdLst/>
            <a:ahLst/>
            <a:cxnLst/>
            <a:rect l="l" t="t" r="r" b="b"/>
            <a:pathLst>
              <a:path w="316229" h="257175">
                <a:moveTo>
                  <a:pt x="310063" y="39911"/>
                </a:moveTo>
                <a:lnTo>
                  <a:pt x="307574" y="33637"/>
                </a:lnTo>
                <a:lnTo>
                  <a:pt x="301935" y="27186"/>
                </a:lnTo>
                <a:lnTo>
                  <a:pt x="292944" y="26475"/>
                </a:lnTo>
                <a:lnTo>
                  <a:pt x="284735" y="33081"/>
                </a:lnTo>
                <a:lnTo>
                  <a:pt x="256196" y="70735"/>
                </a:lnTo>
                <a:lnTo>
                  <a:pt x="237012" y="106079"/>
                </a:lnTo>
                <a:lnTo>
                  <a:pt x="230604" y="118322"/>
                </a:lnTo>
                <a:lnTo>
                  <a:pt x="224054" y="130517"/>
                </a:lnTo>
                <a:lnTo>
                  <a:pt x="202182" y="165932"/>
                </a:lnTo>
                <a:lnTo>
                  <a:pt x="175476" y="198659"/>
                </a:lnTo>
                <a:lnTo>
                  <a:pt x="146459" y="225753"/>
                </a:lnTo>
                <a:lnTo>
                  <a:pt x="107897" y="249911"/>
                </a:lnTo>
                <a:lnTo>
                  <a:pt x="81865" y="256651"/>
                </a:lnTo>
                <a:lnTo>
                  <a:pt x="74163" y="256364"/>
                </a:lnTo>
                <a:lnTo>
                  <a:pt x="41822" y="220953"/>
                </a:lnTo>
                <a:lnTo>
                  <a:pt x="27089" y="180464"/>
                </a:lnTo>
                <a:lnTo>
                  <a:pt x="23650" y="171978"/>
                </a:lnTo>
                <a:lnTo>
                  <a:pt x="19868" y="165370"/>
                </a:lnTo>
                <a:lnTo>
                  <a:pt x="15098" y="160262"/>
                </a:lnTo>
                <a:lnTo>
                  <a:pt x="8690" y="156278"/>
                </a:lnTo>
                <a:lnTo>
                  <a:pt x="0" y="153040"/>
                </a:lnTo>
                <a:lnTo>
                  <a:pt x="4756" y="140728"/>
                </a:lnTo>
                <a:lnTo>
                  <a:pt x="8296" y="129600"/>
                </a:lnTo>
                <a:lnTo>
                  <a:pt x="10664" y="117324"/>
                </a:lnTo>
                <a:lnTo>
                  <a:pt x="11791" y="104407"/>
                </a:lnTo>
                <a:lnTo>
                  <a:pt x="12364" y="97588"/>
                </a:lnTo>
                <a:lnTo>
                  <a:pt x="15338" y="85666"/>
                </a:lnTo>
                <a:lnTo>
                  <a:pt x="20701" y="79128"/>
                </a:lnTo>
                <a:lnTo>
                  <a:pt x="26808" y="73743"/>
                </a:lnTo>
                <a:lnTo>
                  <a:pt x="32017" y="65286"/>
                </a:lnTo>
                <a:lnTo>
                  <a:pt x="42131" y="64422"/>
                </a:lnTo>
                <a:lnTo>
                  <a:pt x="51148" y="65095"/>
                </a:lnTo>
                <a:lnTo>
                  <a:pt x="57638" y="59545"/>
                </a:lnTo>
                <a:lnTo>
                  <a:pt x="63874" y="56955"/>
                </a:lnTo>
                <a:lnTo>
                  <a:pt x="64788" y="44953"/>
                </a:lnTo>
                <a:lnTo>
                  <a:pt x="65449" y="35949"/>
                </a:lnTo>
                <a:lnTo>
                  <a:pt x="65728" y="32990"/>
                </a:lnTo>
                <a:lnTo>
                  <a:pt x="68370" y="22942"/>
                </a:lnTo>
                <a:lnTo>
                  <a:pt x="73888" y="19569"/>
                </a:lnTo>
                <a:lnTo>
                  <a:pt x="81983" y="20426"/>
                </a:lnTo>
                <a:lnTo>
                  <a:pt x="92357" y="23067"/>
                </a:lnTo>
                <a:lnTo>
                  <a:pt x="104713" y="25047"/>
                </a:lnTo>
                <a:lnTo>
                  <a:pt x="120085" y="20320"/>
                </a:lnTo>
                <a:lnTo>
                  <a:pt x="128632" y="14124"/>
                </a:lnTo>
                <a:lnTo>
                  <a:pt x="142193" y="15789"/>
                </a:lnTo>
                <a:lnTo>
                  <a:pt x="154880" y="18668"/>
                </a:lnTo>
                <a:lnTo>
                  <a:pt x="166950" y="22367"/>
                </a:lnTo>
                <a:lnTo>
                  <a:pt x="178657" y="26495"/>
                </a:lnTo>
                <a:lnTo>
                  <a:pt x="190257" y="30657"/>
                </a:lnTo>
                <a:lnTo>
                  <a:pt x="202007" y="34463"/>
                </a:lnTo>
                <a:lnTo>
                  <a:pt x="214162" y="37517"/>
                </a:lnTo>
                <a:lnTo>
                  <a:pt x="226978" y="39429"/>
                </a:lnTo>
                <a:lnTo>
                  <a:pt x="241737" y="38382"/>
                </a:lnTo>
                <a:lnTo>
                  <a:pt x="249436" y="32755"/>
                </a:lnTo>
                <a:lnTo>
                  <a:pt x="253265" y="23429"/>
                </a:lnTo>
                <a:lnTo>
                  <a:pt x="256415" y="11282"/>
                </a:lnTo>
                <a:lnTo>
                  <a:pt x="263409" y="2865"/>
                </a:lnTo>
                <a:lnTo>
                  <a:pt x="274665" y="0"/>
                </a:lnTo>
                <a:lnTo>
                  <a:pt x="287804" y="60"/>
                </a:lnTo>
                <a:lnTo>
                  <a:pt x="300450" y="420"/>
                </a:lnTo>
                <a:lnTo>
                  <a:pt x="316096" y="1087"/>
                </a:lnTo>
                <a:lnTo>
                  <a:pt x="314217" y="17263"/>
                </a:lnTo>
                <a:lnTo>
                  <a:pt x="312649" y="28382"/>
                </a:lnTo>
                <a:lnTo>
                  <a:pt x="312855" y="38680"/>
                </a:lnTo>
                <a:lnTo>
                  <a:pt x="310063" y="39911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477"/>
          <p:cNvSpPr/>
          <p:nvPr/>
        </p:nvSpPr>
        <p:spPr>
          <a:xfrm>
            <a:off x="1098395" y="45452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565B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478"/>
          <p:cNvSpPr/>
          <p:nvPr/>
        </p:nvSpPr>
        <p:spPr>
          <a:xfrm>
            <a:off x="1098395" y="45452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479"/>
          <p:cNvSpPr/>
          <p:nvPr/>
        </p:nvSpPr>
        <p:spPr>
          <a:xfrm>
            <a:off x="3713358" y="1974293"/>
            <a:ext cx="431864" cy="290482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480"/>
          <p:cNvSpPr/>
          <p:nvPr/>
        </p:nvSpPr>
        <p:spPr>
          <a:xfrm>
            <a:off x="452636" y="3126988"/>
            <a:ext cx="142240" cy="182880"/>
          </a:xfrm>
          <a:custGeom>
            <a:avLst/>
            <a:gdLst/>
            <a:ahLst/>
            <a:cxnLst/>
            <a:rect l="l" t="t" r="r" b="b"/>
            <a:pathLst>
              <a:path w="142240" h="182880">
                <a:moveTo>
                  <a:pt x="37514" y="0"/>
                </a:moveTo>
                <a:lnTo>
                  <a:pt x="29260" y="1497"/>
                </a:lnTo>
                <a:lnTo>
                  <a:pt x="18692" y="5772"/>
                </a:lnTo>
                <a:lnTo>
                  <a:pt x="10756" y="8655"/>
                </a:lnTo>
                <a:lnTo>
                  <a:pt x="4268" y="12523"/>
                </a:lnTo>
                <a:lnTo>
                  <a:pt x="319" y="19309"/>
                </a:lnTo>
                <a:lnTo>
                  <a:pt x="0" y="30949"/>
                </a:lnTo>
                <a:lnTo>
                  <a:pt x="4402" y="49376"/>
                </a:lnTo>
                <a:lnTo>
                  <a:pt x="20740" y="85784"/>
                </a:lnTo>
                <a:lnTo>
                  <a:pt x="40292" y="119709"/>
                </a:lnTo>
                <a:lnTo>
                  <a:pt x="53616" y="141282"/>
                </a:lnTo>
                <a:lnTo>
                  <a:pt x="60028" y="151830"/>
                </a:lnTo>
                <a:lnTo>
                  <a:pt x="66123" y="162253"/>
                </a:lnTo>
                <a:lnTo>
                  <a:pt x="71791" y="172576"/>
                </a:lnTo>
                <a:lnTo>
                  <a:pt x="76917" y="182824"/>
                </a:lnTo>
                <a:lnTo>
                  <a:pt x="86423" y="175062"/>
                </a:lnTo>
                <a:lnTo>
                  <a:pt x="96404" y="170120"/>
                </a:lnTo>
                <a:lnTo>
                  <a:pt x="107903" y="165810"/>
                </a:lnTo>
                <a:lnTo>
                  <a:pt x="119552" y="160757"/>
                </a:lnTo>
                <a:lnTo>
                  <a:pt x="129981" y="153587"/>
                </a:lnTo>
                <a:lnTo>
                  <a:pt x="137824" y="142926"/>
                </a:lnTo>
                <a:lnTo>
                  <a:pt x="141712" y="127401"/>
                </a:lnTo>
                <a:lnTo>
                  <a:pt x="141605" y="124745"/>
                </a:lnTo>
                <a:lnTo>
                  <a:pt x="131667" y="76152"/>
                </a:lnTo>
                <a:lnTo>
                  <a:pt x="116291" y="40391"/>
                </a:lnTo>
                <a:lnTo>
                  <a:pt x="86444" y="18790"/>
                </a:lnTo>
                <a:lnTo>
                  <a:pt x="74078" y="15082"/>
                </a:lnTo>
                <a:lnTo>
                  <a:pt x="64538" y="10876"/>
                </a:lnTo>
                <a:lnTo>
                  <a:pt x="50512" y="3157"/>
                </a:lnTo>
                <a:lnTo>
                  <a:pt x="44313" y="735"/>
                </a:lnTo>
                <a:lnTo>
                  <a:pt x="37514" y="0"/>
                </a:lnTo>
                <a:close/>
              </a:path>
            </a:pathLst>
          </a:custGeom>
          <a:solidFill>
            <a:srgbClr val="565B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481"/>
          <p:cNvSpPr/>
          <p:nvPr/>
        </p:nvSpPr>
        <p:spPr>
          <a:xfrm>
            <a:off x="452636" y="3126988"/>
            <a:ext cx="142240" cy="182880"/>
          </a:xfrm>
          <a:custGeom>
            <a:avLst/>
            <a:gdLst/>
            <a:ahLst/>
            <a:cxnLst/>
            <a:rect l="l" t="t" r="r" b="b"/>
            <a:pathLst>
              <a:path w="142240" h="182880">
                <a:moveTo>
                  <a:pt x="141712" y="127401"/>
                </a:moveTo>
                <a:lnTo>
                  <a:pt x="119552" y="160757"/>
                </a:lnTo>
                <a:lnTo>
                  <a:pt x="96404" y="170120"/>
                </a:lnTo>
                <a:lnTo>
                  <a:pt x="86423" y="175062"/>
                </a:lnTo>
                <a:lnTo>
                  <a:pt x="76917" y="182824"/>
                </a:lnTo>
                <a:lnTo>
                  <a:pt x="71791" y="172576"/>
                </a:lnTo>
                <a:lnTo>
                  <a:pt x="66123" y="162253"/>
                </a:lnTo>
                <a:lnTo>
                  <a:pt x="60028" y="151830"/>
                </a:lnTo>
                <a:lnTo>
                  <a:pt x="53616" y="141282"/>
                </a:lnTo>
                <a:lnTo>
                  <a:pt x="47000" y="130583"/>
                </a:lnTo>
                <a:lnTo>
                  <a:pt x="40292" y="119709"/>
                </a:lnTo>
                <a:lnTo>
                  <a:pt x="20740" y="85784"/>
                </a:lnTo>
                <a:lnTo>
                  <a:pt x="4402" y="49376"/>
                </a:lnTo>
                <a:lnTo>
                  <a:pt x="0" y="30949"/>
                </a:lnTo>
                <a:lnTo>
                  <a:pt x="319" y="19309"/>
                </a:lnTo>
                <a:lnTo>
                  <a:pt x="4268" y="12523"/>
                </a:lnTo>
                <a:lnTo>
                  <a:pt x="10756" y="8655"/>
                </a:lnTo>
                <a:lnTo>
                  <a:pt x="18692" y="5772"/>
                </a:lnTo>
                <a:lnTo>
                  <a:pt x="29260" y="1497"/>
                </a:lnTo>
                <a:lnTo>
                  <a:pt x="37514" y="0"/>
                </a:lnTo>
                <a:lnTo>
                  <a:pt x="44313" y="735"/>
                </a:lnTo>
                <a:lnTo>
                  <a:pt x="50512" y="3157"/>
                </a:lnTo>
                <a:lnTo>
                  <a:pt x="56969" y="6719"/>
                </a:lnTo>
                <a:lnTo>
                  <a:pt x="64538" y="10876"/>
                </a:lnTo>
                <a:lnTo>
                  <a:pt x="74078" y="15082"/>
                </a:lnTo>
                <a:lnTo>
                  <a:pt x="86444" y="18790"/>
                </a:lnTo>
                <a:lnTo>
                  <a:pt x="102494" y="21454"/>
                </a:lnTo>
                <a:lnTo>
                  <a:pt x="110924" y="32224"/>
                </a:lnTo>
                <a:lnTo>
                  <a:pt x="131667" y="76152"/>
                </a:lnTo>
                <a:lnTo>
                  <a:pt x="141605" y="124745"/>
                </a:lnTo>
                <a:lnTo>
                  <a:pt x="141712" y="127401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482"/>
          <p:cNvSpPr/>
          <p:nvPr/>
        </p:nvSpPr>
        <p:spPr>
          <a:xfrm>
            <a:off x="6991452" y="3836979"/>
            <a:ext cx="1161415" cy="2069464"/>
          </a:xfrm>
          <a:custGeom>
            <a:avLst/>
            <a:gdLst/>
            <a:ahLst/>
            <a:cxnLst/>
            <a:rect l="l" t="t" r="r" b="b"/>
            <a:pathLst>
              <a:path w="1161415" h="2069464">
                <a:moveTo>
                  <a:pt x="525024" y="1873365"/>
                </a:moveTo>
                <a:lnTo>
                  <a:pt x="528034" y="1873594"/>
                </a:lnTo>
                <a:lnTo>
                  <a:pt x="516084" y="1870631"/>
                </a:lnTo>
                <a:lnTo>
                  <a:pt x="487192" y="1832864"/>
                </a:lnTo>
                <a:lnTo>
                  <a:pt x="482033" y="1820755"/>
                </a:lnTo>
                <a:lnTo>
                  <a:pt x="476635" y="1809103"/>
                </a:lnTo>
                <a:lnTo>
                  <a:pt x="440104" y="1782412"/>
                </a:lnTo>
                <a:lnTo>
                  <a:pt x="433020" y="1781554"/>
                </a:lnTo>
                <a:lnTo>
                  <a:pt x="417767" y="1775722"/>
                </a:lnTo>
                <a:lnTo>
                  <a:pt x="411665" y="1764962"/>
                </a:lnTo>
                <a:lnTo>
                  <a:pt x="396454" y="1762576"/>
                </a:lnTo>
                <a:lnTo>
                  <a:pt x="385853" y="1755855"/>
                </a:lnTo>
                <a:lnTo>
                  <a:pt x="379144" y="1745583"/>
                </a:lnTo>
                <a:lnTo>
                  <a:pt x="375612" y="1732545"/>
                </a:lnTo>
                <a:lnTo>
                  <a:pt x="374541" y="1717525"/>
                </a:lnTo>
                <a:lnTo>
                  <a:pt x="376853" y="1698248"/>
                </a:lnTo>
                <a:lnTo>
                  <a:pt x="380667" y="1683603"/>
                </a:lnTo>
                <a:lnTo>
                  <a:pt x="385387" y="1672396"/>
                </a:lnTo>
                <a:lnTo>
                  <a:pt x="390421" y="1663431"/>
                </a:lnTo>
                <a:lnTo>
                  <a:pt x="395173" y="1655514"/>
                </a:lnTo>
                <a:lnTo>
                  <a:pt x="386812" y="1647282"/>
                </a:lnTo>
                <a:lnTo>
                  <a:pt x="379641" y="1637036"/>
                </a:lnTo>
                <a:lnTo>
                  <a:pt x="381778" y="1625319"/>
                </a:lnTo>
                <a:lnTo>
                  <a:pt x="387550" y="1614539"/>
                </a:lnTo>
                <a:lnTo>
                  <a:pt x="395653" y="1604306"/>
                </a:lnTo>
                <a:lnTo>
                  <a:pt x="404783" y="1594229"/>
                </a:lnTo>
                <a:lnTo>
                  <a:pt x="413635" y="1583917"/>
                </a:lnTo>
                <a:lnTo>
                  <a:pt x="420904" y="1572981"/>
                </a:lnTo>
                <a:lnTo>
                  <a:pt x="425286" y="1561031"/>
                </a:lnTo>
                <a:lnTo>
                  <a:pt x="425672" y="1557275"/>
                </a:lnTo>
                <a:lnTo>
                  <a:pt x="426117" y="1551255"/>
                </a:lnTo>
                <a:lnTo>
                  <a:pt x="426853" y="1542264"/>
                </a:lnTo>
                <a:lnTo>
                  <a:pt x="431214" y="1528237"/>
                </a:lnTo>
                <a:lnTo>
                  <a:pt x="439777" y="1517993"/>
                </a:lnTo>
                <a:lnTo>
                  <a:pt x="449598" y="1509442"/>
                </a:lnTo>
                <a:lnTo>
                  <a:pt x="457733" y="1500493"/>
                </a:lnTo>
                <a:lnTo>
                  <a:pt x="457618" y="1488429"/>
                </a:lnTo>
                <a:lnTo>
                  <a:pt x="453709" y="1480512"/>
                </a:lnTo>
                <a:lnTo>
                  <a:pt x="447460" y="1475170"/>
                </a:lnTo>
                <a:lnTo>
                  <a:pt x="440326" y="1470834"/>
                </a:lnTo>
                <a:lnTo>
                  <a:pt x="433759" y="1465933"/>
                </a:lnTo>
                <a:lnTo>
                  <a:pt x="429214" y="1458897"/>
                </a:lnTo>
                <a:lnTo>
                  <a:pt x="431688" y="1442476"/>
                </a:lnTo>
                <a:lnTo>
                  <a:pt x="438401" y="1433326"/>
                </a:lnTo>
                <a:lnTo>
                  <a:pt x="489578" y="1435266"/>
                </a:lnTo>
                <a:lnTo>
                  <a:pt x="502116" y="1431479"/>
                </a:lnTo>
                <a:lnTo>
                  <a:pt x="515632" y="1426774"/>
                </a:lnTo>
                <a:lnTo>
                  <a:pt x="525530" y="1418392"/>
                </a:lnTo>
                <a:lnTo>
                  <a:pt x="525618" y="1408148"/>
                </a:lnTo>
                <a:lnTo>
                  <a:pt x="523752" y="1395625"/>
                </a:lnTo>
                <a:lnTo>
                  <a:pt x="509596" y="1351521"/>
                </a:lnTo>
                <a:lnTo>
                  <a:pt x="489249" y="1312596"/>
                </a:lnTo>
                <a:lnTo>
                  <a:pt x="476461" y="1299035"/>
                </a:lnTo>
                <a:lnTo>
                  <a:pt x="462313" y="1300686"/>
                </a:lnTo>
                <a:lnTo>
                  <a:pt x="451690" y="1307444"/>
                </a:lnTo>
                <a:lnTo>
                  <a:pt x="443152" y="1316484"/>
                </a:lnTo>
                <a:lnTo>
                  <a:pt x="435256" y="1324978"/>
                </a:lnTo>
                <a:lnTo>
                  <a:pt x="423558" y="1332439"/>
                </a:lnTo>
                <a:lnTo>
                  <a:pt x="388093" y="1357543"/>
                </a:lnTo>
                <a:lnTo>
                  <a:pt x="378728" y="1381747"/>
                </a:lnTo>
                <a:lnTo>
                  <a:pt x="373395" y="1393601"/>
                </a:lnTo>
                <a:lnTo>
                  <a:pt x="365866" y="1403722"/>
                </a:lnTo>
                <a:lnTo>
                  <a:pt x="353832" y="1409695"/>
                </a:lnTo>
                <a:lnTo>
                  <a:pt x="342739" y="1413985"/>
                </a:lnTo>
                <a:lnTo>
                  <a:pt x="332697" y="1420439"/>
                </a:lnTo>
                <a:lnTo>
                  <a:pt x="323289" y="1430042"/>
                </a:lnTo>
                <a:lnTo>
                  <a:pt x="315424" y="1439101"/>
                </a:lnTo>
                <a:lnTo>
                  <a:pt x="300006" y="1437535"/>
                </a:lnTo>
                <a:lnTo>
                  <a:pt x="288774" y="1433332"/>
                </a:lnTo>
                <a:lnTo>
                  <a:pt x="280472" y="1427345"/>
                </a:lnTo>
                <a:lnTo>
                  <a:pt x="273845" y="1420433"/>
                </a:lnTo>
                <a:lnTo>
                  <a:pt x="267637" y="1413449"/>
                </a:lnTo>
                <a:lnTo>
                  <a:pt x="260591" y="1407252"/>
                </a:lnTo>
                <a:lnTo>
                  <a:pt x="251453" y="1402695"/>
                </a:lnTo>
                <a:lnTo>
                  <a:pt x="236067" y="1403190"/>
                </a:lnTo>
                <a:lnTo>
                  <a:pt x="225244" y="1407175"/>
                </a:lnTo>
                <a:lnTo>
                  <a:pt x="215771" y="1411504"/>
                </a:lnTo>
                <a:lnTo>
                  <a:pt x="204433" y="1413035"/>
                </a:lnTo>
                <a:lnTo>
                  <a:pt x="190787" y="1409400"/>
                </a:lnTo>
                <a:lnTo>
                  <a:pt x="180389" y="1401253"/>
                </a:lnTo>
                <a:lnTo>
                  <a:pt x="175918" y="1389351"/>
                </a:lnTo>
                <a:lnTo>
                  <a:pt x="179495" y="1375771"/>
                </a:lnTo>
                <a:lnTo>
                  <a:pt x="186317" y="1365011"/>
                </a:lnTo>
                <a:lnTo>
                  <a:pt x="193848" y="1355171"/>
                </a:lnTo>
                <a:lnTo>
                  <a:pt x="199550" y="1344349"/>
                </a:lnTo>
                <a:lnTo>
                  <a:pt x="198496" y="1330137"/>
                </a:lnTo>
                <a:lnTo>
                  <a:pt x="194127" y="1320008"/>
                </a:lnTo>
                <a:lnTo>
                  <a:pt x="191241" y="1309299"/>
                </a:lnTo>
                <a:lnTo>
                  <a:pt x="197375" y="1297599"/>
                </a:lnTo>
                <a:lnTo>
                  <a:pt x="206539" y="1288930"/>
                </a:lnTo>
                <a:lnTo>
                  <a:pt x="211384" y="1276942"/>
                </a:lnTo>
                <a:lnTo>
                  <a:pt x="225332" y="1240794"/>
                </a:lnTo>
                <a:lnTo>
                  <a:pt x="235845" y="1184487"/>
                </a:lnTo>
                <a:lnTo>
                  <a:pt x="233598" y="1170917"/>
                </a:lnTo>
                <a:lnTo>
                  <a:pt x="227506" y="1162370"/>
                </a:lnTo>
                <a:lnTo>
                  <a:pt x="216835" y="1157737"/>
                </a:lnTo>
                <a:lnTo>
                  <a:pt x="200261" y="1157330"/>
                </a:lnTo>
                <a:lnTo>
                  <a:pt x="185876" y="1159150"/>
                </a:lnTo>
                <a:lnTo>
                  <a:pt x="143681" y="1181929"/>
                </a:lnTo>
                <a:lnTo>
                  <a:pt x="127213" y="1197886"/>
                </a:lnTo>
                <a:lnTo>
                  <a:pt x="102927" y="1199541"/>
                </a:lnTo>
                <a:lnTo>
                  <a:pt x="101462" y="1185320"/>
                </a:lnTo>
                <a:lnTo>
                  <a:pt x="100513" y="1171374"/>
                </a:lnTo>
                <a:lnTo>
                  <a:pt x="100015" y="1157740"/>
                </a:lnTo>
                <a:lnTo>
                  <a:pt x="99901" y="1144457"/>
                </a:lnTo>
                <a:lnTo>
                  <a:pt x="100104" y="1131559"/>
                </a:lnTo>
                <a:lnTo>
                  <a:pt x="100560" y="1119085"/>
                </a:lnTo>
                <a:lnTo>
                  <a:pt x="101201" y="1107070"/>
                </a:lnTo>
                <a:lnTo>
                  <a:pt x="101961" y="1095552"/>
                </a:lnTo>
                <a:lnTo>
                  <a:pt x="102775" y="1084567"/>
                </a:lnTo>
                <a:lnTo>
                  <a:pt x="101423" y="1070724"/>
                </a:lnTo>
                <a:lnTo>
                  <a:pt x="64537" y="1041927"/>
                </a:lnTo>
                <a:lnTo>
                  <a:pt x="53488" y="1037649"/>
                </a:lnTo>
                <a:lnTo>
                  <a:pt x="44126" y="1033051"/>
                </a:lnTo>
                <a:lnTo>
                  <a:pt x="37658" y="1027390"/>
                </a:lnTo>
                <a:lnTo>
                  <a:pt x="35294" y="1019919"/>
                </a:lnTo>
                <a:lnTo>
                  <a:pt x="39781" y="1007360"/>
                </a:lnTo>
                <a:lnTo>
                  <a:pt x="48131" y="997984"/>
                </a:lnTo>
                <a:lnTo>
                  <a:pt x="55975" y="948018"/>
                </a:lnTo>
                <a:lnTo>
                  <a:pt x="16366" y="937441"/>
                </a:lnTo>
                <a:lnTo>
                  <a:pt x="0" y="923341"/>
                </a:lnTo>
                <a:lnTo>
                  <a:pt x="6348" y="912644"/>
                </a:lnTo>
                <a:lnTo>
                  <a:pt x="15622" y="903283"/>
                </a:lnTo>
                <a:lnTo>
                  <a:pt x="24053" y="893352"/>
                </a:lnTo>
                <a:lnTo>
                  <a:pt x="25514" y="878663"/>
                </a:lnTo>
                <a:lnTo>
                  <a:pt x="25578" y="865182"/>
                </a:lnTo>
                <a:lnTo>
                  <a:pt x="24654" y="852631"/>
                </a:lnTo>
                <a:lnTo>
                  <a:pt x="23153" y="840734"/>
                </a:lnTo>
                <a:lnTo>
                  <a:pt x="21483" y="829212"/>
                </a:lnTo>
                <a:lnTo>
                  <a:pt x="20054" y="817789"/>
                </a:lnTo>
                <a:lnTo>
                  <a:pt x="19275" y="806187"/>
                </a:lnTo>
                <a:lnTo>
                  <a:pt x="19555" y="794129"/>
                </a:lnTo>
                <a:lnTo>
                  <a:pt x="21457" y="779054"/>
                </a:lnTo>
                <a:lnTo>
                  <a:pt x="39504" y="738366"/>
                </a:lnTo>
                <a:lnTo>
                  <a:pt x="75664" y="714517"/>
                </a:lnTo>
                <a:lnTo>
                  <a:pt x="83390" y="711067"/>
                </a:lnTo>
                <a:lnTo>
                  <a:pt x="90974" y="707524"/>
                </a:lnTo>
                <a:lnTo>
                  <a:pt x="122140" y="680439"/>
                </a:lnTo>
                <a:lnTo>
                  <a:pt x="130689" y="648476"/>
                </a:lnTo>
                <a:lnTo>
                  <a:pt x="133924" y="636352"/>
                </a:lnTo>
                <a:lnTo>
                  <a:pt x="140583" y="629979"/>
                </a:lnTo>
                <a:lnTo>
                  <a:pt x="149750" y="627592"/>
                </a:lnTo>
                <a:lnTo>
                  <a:pt x="160505" y="627428"/>
                </a:lnTo>
                <a:lnTo>
                  <a:pt x="171931" y="627724"/>
                </a:lnTo>
                <a:lnTo>
                  <a:pt x="183108" y="626715"/>
                </a:lnTo>
                <a:lnTo>
                  <a:pt x="213141" y="601483"/>
                </a:lnTo>
                <a:lnTo>
                  <a:pt x="219158" y="562933"/>
                </a:lnTo>
                <a:lnTo>
                  <a:pt x="224259" y="547176"/>
                </a:lnTo>
                <a:lnTo>
                  <a:pt x="233231" y="538706"/>
                </a:lnTo>
                <a:lnTo>
                  <a:pt x="240971" y="532262"/>
                </a:lnTo>
                <a:lnTo>
                  <a:pt x="241192" y="517961"/>
                </a:lnTo>
                <a:lnTo>
                  <a:pt x="222715" y="472398"/>
                </a:lnTo>
                <a:lnTo>
                  <a:pt x="197908" y="445225"/>
                </a:lnTo>
                <a:lnTo>
                  <a:pt x="189341" y="436506"/>
                </a:lnTo>
                <a:lnTo>
                  <a:pt x="162516" y="398345"/>
                </a:lnTo>
                <a:lnTo>
                  <a:pt x="158261" y="374683"/>
                </a:lnTo>
                <a:lnTo>
                  <a:pt x="160368" y="359378"/>
                </a:lnTo>
                <a:lnTo>
                  <a:pt x="160525" y="349652"/>
                </a:lnTo>
                <a:lnTo>
                  <a:pt x="166382" y="337279"/>
                </a:lnTo>
                <a:lnTo>
                  <a:pt x="172282" y="326121"/>
                </a:lnTo>
                <a:lnTo>
                  <a:pt x="177740" y="315358"/>
                </a:lnTo>
                <a:lnTo>
                  <a:pt x="182271" y="304168"/>
                </a:lnTo>
                <a:lnTo>
                  <a:pt x="185389" y="291731"/>
                </a:lnTo>
                <a:lnTo>
                  <a:pt x="185545" y="278802"/>
                </a:lnTo>
                <a:lnTo>
                  <a:pt x="184129" y="265261"/>
                </a:lnTo>
                <a:lnTo>
                  <a:pt x="174042" y="223685"/>
                </a:lnTo>
                <a:lnTo>
                  <a:pt x="166043" y="197888"/>
                </a:lnTo>
                <a:lnTo>
                  <a:pt x="162740" y="186380"/>
                </a:lnTo>
                <a:lnTo>
                  <a:pt x="160380" y="176162"/>
                </a:lnTo>
                <a:lnTo>
                  <a:pt x="159322" y="167504"/>
                </a:lnTo>
                <a:lnTo>
                  <a:pt x="163989" y="153285"/>
                </a:lnTo>
                <a:lnTo>
                  <a:pt x="174025" y="144768"/>
                </a:lnTo>
                <a:lnTo>
                  <a:pt x="187073" y="140766"/>
                </a:lnTo>
                <a:lnTo>
                  <a:pt x="200778" y="140090"/>
                </a:lnTo>
                <a:lnTo>
                  <a:pt x="217790" y="141375"/>
                </a:lnTo>
                <a:lnTo>
                  <a:pt x="230143" y="142321"/>
                </a:lnTo>
                <a:lnTo>
                  <a:pt x="240242" y="143094"/>
                </a:lnTo>
                <a:lnTo>
                  <a:pt x="248278" y="145395"/>
                </a:lnTo>
                <a:lnTo>
                  <a:pt x="259362" y="149356"/>
                </a:lnTo>
                <a:lnTo>
                  <a:pt x="272351" y="151978"/>
                </a:lnTo>
                <a:lnTo>
                  <a:pt x="309160" y="125701"/>
                </a:lnTo>
                <a:lnTo>
                  <a:pt x="316104" y="115120"/>
                </a:lnTo>
                <a:lnTo>
                  <a:pt x="324159" y="105309"/>
                </a:lnTo>
                <a:lnTo>
                  <a:pt x="334213" y="97451"/>
                </a:lnTo>
                <a:lnTo>
                  <a:pt x="347158" y="92724"/>
                </a:lnTo>
                <a:lnTo>
                  <a:pt x="363149" y="93894"/>
                </a:lnTo>
                <a:lnTo>
                  <a:pt x="372308" y="95602"/>
                </a:lnTo>
                <a:lnTo>
                  <a:pt x="377366" y="97101"/>
                </a:lnTo>
                <a:lnTo>
                  <a:pt x="381056" y="97646"/>
                </a:lnTo>
                <a:lnTo>
                  <a:pt x="399355" y="54673"/>
                </a:lnTo>
                <a:lnTo>
                  <a:pt x="400264" y="43269"/>
                </a:lnTo>
                <a:lnTo>
                  <a:pt x="409168" y="34455"/>
                </a:lnTo>
                <a:lnTo>
                  <a:pt x="419515" y="23938"/>
                </a:lnTo>
                <a:lnTo>
                  <a:pt x="430345" y="13500"/>
                </a:lnTo>
                <a:lnTo>
                  <a:pt x="440699" y="4926"/>
                </a:lnTo>
                <a:lnTo>
                  <a:pt x="449616" y="0"/>
                </a:lnTo>
                <a:lnTo>
                  <a:pt x="461346" y="1632"/>
                </a:lnTo>
                <a:lnTo>
                  <a:pt x="498398" y="16606"/>
                </a:lnTo>
                <a:lnTo>
                  <a:pt x="531860" y="43109"/>
                </a:lnTo>
                <a:lnTo>
                  <a:pt x="553524" y="76529"/>
                </a:lnTo>
                <a:lnTo>
                  <a:pt x="557358" y="100374"/>
                </a:lnTo>
                <a:lnTo>
                  <a:pt x="553016" y="111871"/>
                </a:lnTo>
                <a:lnTo>
                  <a:pt x="546119" y="122180"/>
                </a:lnTo>
                <a:lnTo>
                  <a:pt x="544534" y="141554"/>
                </a:lnTo>
                <a:lnTo>
                  <a:pt x="546478" y="155580"/>
                </a:lnTo>
                <a:lnTo>
                  <a:pt x="551928" y="164896"/>
                </a:lnTo>
                <a:lnTo>
                  <a:pt x="560859" y="170142"/>
                </a:lnTo>
                <a:lnTo>
                  <a:pt x="577093" y="169545"/>
                </a:lnTo>
                <a:lnTo>
                  <a:pt x="586909" y="165068"/>
                </a:lnTo>
                <a:lnTo>
                  <a:pt x="593476" y="159254"/>
                </a:lnTo>
                <a:lnTo>
                  <a:pt x="599965" y="154648"/>
                </a:lnTo>
                <a:lnTo>
                  <a:pt x="617073" y="156378"/>
                </a:lnTo>
                <a:lnTo>
                  <a:pt x="627312" y="159664"/>
                </a:lnTo>
                <a:lnTo>
                  <a:pt x="646255" y="162201"/>
                </a:lnTo>
                <a:lnTo>
                  <a:pt x="656558" y="163383"/>
                </a:lnTo>
                <a:lnTo>
                  <a:pt x="668182" y="167477"/>
                </a:lnTo>
                <a:lnTo>
                  <a:pt x="675413" y="175906"/>
                </a:lnTo>
                <a:lnTo>
                  <a:pt x="680588" y="186397"/>
                </a:lnTo>
                <a:lnTo>
                  <a:pt x="686044" y="196676"/>
                </a:lnTo>
                <a:lnTo>
                  <a:pt x="694119" y="204473"/>
                </a:lnTo>
                <a:lnTo>
                  <a:pt x="685248" y="213240"/>
                </a:lnTo>
                <a:lnTo>
                  <a:pt x="678398" y="221910"/>
                </a:lnTo>
                <a:lnTo>
                  <a:pt x="674050" y="230982"/>
                </a:lnTo>
                <a:lnTo>
                  <a:pt x="672683" y="240955"/>
                </a:lnTo>
                <a:lnTo>
                  <a:pt x="674777" y="252331"/>
                </a:lnTo>
                <a:lnTo>
                  <a:pt x="658567" y="255134"/>
                </a:lnTo>
                <a:lnTo>
                  <a:pt x="614464" y="279023"/>
                </a:lnTo>
                <a:lnTo>
                  <a:pt x="585616" y="305545"/>
                </a:lnTo>
                <a:lnTo>
                  <a:pt x="575293" y="321659"/>
                </a:lnTo>
                <a:lnTo>
                  <a:pt x="568906" y="330864"/>
                </a:lnTo>
                <a:lnTo>
                  <a:pt x="534331" y="357357"/>
                </a:lnTo>
                <a:lnTo>
                  <a:pt x="527594" y="361018"/>
                </a:lnTo>
                <a:lnTo>
                  <a:pt x="521152" y="364890"/>
                </a:lnTo>
                <a:lnTo>
                  <a:pt x="496883" y="398759"/>
                </a:lnTo>
                <a:lnTo>
                  <a:pt x="492207" y="447755"/>
                </a:lnTo>
                <a:lnTo>
                  <a:pt x="491640" y="483164"/>
                </a:lnTo>
                <a:lnTo>
                  <a:pt x="491749" y="500254"/>
                </a:lnTo>
                <a:lnTo>
                  <a:pt x="492020" y="516937"/>
                </a:lnTo>
                <a:lnTo>
                  <a:pt x="492378" y="533213"/>
                </a:lnTo>
                <a:lnTo>
                  <a:pt x="492747" y="549083"/>
                </a:lnTo>
                <a:lnTo>
                  <a:pt x="493052" y="564548"/>
                </a:lnTo>
                <a:lnTo>
                  <a:pt x="493218" y="579610"/>
                </a:lnTo>
                <a:lnTo>
                  <a:pt x="493169" y="594268"/>
                </a:lnTo>
                <a:lnTo>
                  <a:pt x="492831" y="608526"/>
                </a:lnTo>
                <a:lnTo>
                  <a:pt x="489326" y="648897"/>
                </a:lnTo>
                <a:lnTo>
                  <a:pt x="476032" y="697162"/>
                </a:lnTo>
                <a:lnTo>
                  <a:pt x="470668" y="708242"/>
                </a:lnTo>
                <a:lnTo>
                  <a:pt x="469709" y="710573"/>
                </a:lnTo>
                <a:lnTo>
                  <a:pt x="469211" y="714434"/>
                </a:lnTo>
                <a:lnTo>
                  <a:pt x="469095" y="719778"/>
                </a:lnTo>
                <a:lnTo>
                  <a:pt x="469278" y="726559"/>
                </a:lnTo>
                <a:lnTo>
                  <a:pt x="469680" y="734730"/>
                </a:lnTo>
                <a:lnTo>
                  <a:pt x="470219" y="744243"/>
                </a:lnTo>
                <a:lnTo>
                  <a:pt x="470814" y="755053"/>
                </a:lnTo>
                <a:lnTo>
                  <a:pt x="471384" y="767112"/>
                </a:lnTo>
                <a:lnTo>
                  <a:pt x="471848" y="780374"/>
                </a:lnTo>
                <a:lnTo>
                  <a:pt x="472124" y="794791"/>
                </a:lnTo>
                <a:lnTo>
                  <a:pt x="472132" y="810318"/>
                </a:lnTo>
                <a:lnTo>
                  <a:pt x="471790" y="826907"/>
                </a:lnTo>
                <a:lnTo>
                  <a:pt x="467854" y="882578"/>
                </a:lnTo>
                <a:lnTo>
                  <a:pt x="458817" y="936275"/>
                </a:lnTo>
                <a:lnTo>
                  <a:pt x="444138" y="987069"/>
                </a:lnTo>
                <a:lnTo>
                  <a:pt x="427653" y="1035851"/>
                </a:lnTo>
                <a:lnTo>
                  <a:pt x="422561" y="1051086"/>
                </a:lnTo>
                <a:lnTo>
                  <a:pt x="410906" y="1091982"/>
                </a:lnTo>
                <a:lnTo>
                  <a:pt x="407878" y="1113999"/>
                </a:lnTo>
                <a:lnTo>
                  <a:pt x="408303" y="1123061"/>
                </a:lnTo>
                <a:lnTo>
                  <a:pt x="436721" y="1143953"/>
                </a:lnTo>
                <a:lnTo>
                  <a:pt x="456643" y="1128752"/>
                </a:lnTo>
                <a:lnTo>
                  <a:pt x="473990" y="1116855"/>
                </a:lnTo>
                <a:lnTo>
                  <a:pt x="488957" y="1108021"/>
                </a:lnTo>
                <a:lnTo>
                  <a:pt x="501741" y="1102006"/>
                </a:lnTo>
                <a:lnTo>
                  <a:pt x="512537" y="1098566"/>
                </a:lnTo>
                <a:lnTo>
                  <a:pt x="521541" y="1097458"/>
                </a:lnTo>
                <a:lnTo>
                  <a:pt x="528949" y="1098439"/>
                </a:lnTo>
                <a:lnTo>
                  <a:pt x="550848" y="1134568"/>
                </a:lnTo>
                <a:lnTo>
                  <a:pt x="554259" y="1152294"/>
                </a:lnTo>
                <a:lnTo>
                  <a:pt x="556116" y="1161127"/>
                </a:lnTo>
                <a:lnTo>
                  <a:pt x="558337" y="1169616"/>
                </a:lnTo>
                <a:lnTo>
                  <a:pt x="561115" y="1177519"/>
                </a:lnTo>
                <a:lnTo>
                  <a:pt x="564648" y="1184590"/>
                </a:lnTo>
                <a:lnTo>
                  <a:pt x="569131" y="1190588"/>
                </a:lnTo>
                <a:lnTo>
                  <a:pt x="575083" y="1183269"/>
                </a:lnTo>
                <a:lnTo>
                  <a:pt x="577465" y="1173527"/>
                </a:lnTo>
                <a:lnTo>
                  <a:pt x="577553" y="1162241"/>
                </a:lnTo>
                <a:lnTo>
                  <a:pt x="576625" y="1150287"/>
                </a:lnTo>
                <a:lnTo>
                  <a:pt x="575959" y="1138544"/>
                </a:lnTo>
                <a:lnTo>
                  <a:pt x="576833" y="1127889"/>
                </a:lnTo>
                <a:lnTo>
                  <a:pt x="580524" y="1119199"/>
                </a:lnTo>
                <a:lnTo>
                  <a:pt x="581621" y="1113509"/>
                </a:lnTo>
                <a:lnTo>
                  <a:pt x="582816" y="1110662"/>
                </a:lnTo>
                <a:lnTo>
                  <a:pt x="584142" y="1110315"/>
                </a:lnTo>
                <a:lnTo>
                  <a:pt x="585634" y="1112127"/>
                </a:lnTo>
                <a:lnTo>
                  <a:pt x="587325" y="1115754"/>
                </a:lnTo>
                <a:lnTo>
                  <a:pt x="589249" y="1120855"/>
                </a:lnTo>
                <a:lnTo>
                  <a:pt x="591440" y="1127087"/>
                </a:lnTo>
                <a:lnTo>
                  <a:pt x="593931" y="1134108"/>
                </a:lnTo>
                <a:lnTo>
                  <a:pt x="612074" y="1169061"/>
                </a:lnTo>
                <a:lnTo>
                  <a:pt x="628725" y="1177588"/>
                </a:lnTo>
                <a:lnTo>
                  <a:pt x="635439" y="1176303"/>
                </a:lnTo>
                <a:lnTo>
                  <a:pt x="642791" y="1172383"/>
                </a:lnTo>
                <a:lnTo>
                  <a:pt x="650814" y="1165486"/>
                </a:lnTo>
                <a:lnTo>
                  <a:pt x="659543" y="1155269"/>
                </a:lnTo>
                <a:lnTo>
                  <a:pt x="667292" y="1150581"/>
                </a:lnTo>
                <a:lnTo>
                  <a:pt x="671789" y="1145029"/>
                </a:lnTo>
                <a:lnTo>
                  <a:pt x="673603" y="1138514"/>
                </a:lnTo>
                <a:lnTo>
                  <a:pt x="673299" y="1130938"/>
                </a:lnTo>
                <a:lnTo>
                  <a:pt x="671445" y="1122200"/>
                </a:lnTo>
                <a:lnTo>
                  <a:pt x="668609" y="1112202"/>
                </a:lnTo>
                <a:lnTo>
                  <a:pt x="665357" y="1100846"/>
                </a:lnTo>
                <a:lnTo>
                  <a:pt x="662256" y="1088033"/>
                </a:lnTo>
                <a:lnTo>
                  <a:pt x="659874" y="1073663"/>
                </a:lnTo>
                <a:lnTo>
                  <a:pt x="658778" y="1057638"/>
                </a:lnTo>
                <a:lnTo>
                  <a:pt x="672746" y="1043167"/>
                </a:lnTo>
                <a:lnTo>
                  <a:pt x="709856" y="1015478"/>
                </a:lnTo>
                <a:lnTo>
                  <a:pt x="740566" y="1006551"/>
                </a:lnTo>
                <a:lnTo>
                  <a:pt x="749556" y="1006673"/>
                </a:lnTo>
                <a:lnTo>
                  <a:pt x="786843" y="1020194"/>
                </a:lnTo>
                <a:lnTo>
                  <a:pt x="793031" y="1023873"/>
                </a:lnTo>
                <a:lnTo>
                  <a:pt x="798884" y="1027340"/>
                </a:lnTo>
                <a:lnTo>
                  <a:pt x="804438" y="1030368"/>
                </a:lnTo>
                <a:lnTo>
                  <a:pt x="809732" y="1032726"/>
                </a:lnTo>
                <a:lnTo>
                  <a:pt x="814803" y="1034184"/>
                </a:lnTo>
                <a:lnTo>
                  <a:pt x="836952" y="1033434"/>
                </a:lnTo>
                <a:lnTo>
                  <a:pt x="854714" y="1033625"/>
                </a:lnTo>
                <a:lnTo>
                  <a:pt x="891687" y="1045496"/>
                </a:lnTo>
                <a:lnTo>
                  <a:pt x="891505" y="1049413"/>
                </a:lnTo>
                <a:lnTo>
                  <a:pt x="874653" y="1071688"/>
                </a:lnTo>
                <a:lnTo>
                  <a:pt x="870885" y="1076041"/>
                </a:lnTo>
                <a:lnTo>
                  <a:pt x="867916" y="1080147"/>
                </a:lnTo>
                <a:lnTo>
                  <a:pt x="866143" y="1083913"/>
                </a:lnTo>
                <a:lnTo>
                  <a:pt x="865966" y="1087250"/>
                </a:lnTo>
                <a:lnTo>
                  <a:pt x="867784" y="1090064"/>
                </a:lnTo>
                <a:lnTo>
                  <a:pt x="871995" y="1092266"/>
                </a:lnTo>
                <a:lnTo>
                  <a:pt x="878999" y="1093763"/>
                </a:lnTo>
                <a:lnTo>
                  <a:pt x="892582" y="1098006"/>
                </a:lnTo>
                <a:lnTo>
                  <a:pt x="925815" y="1118343"/>
                </a:lnTo>
                <a:lnTo>
                  <a:pt x="956113" y="1159244"/>
                </a:lnTo>
                <a:lnTo>
                  <a:pt x="971631" y="1196539"/>
                </a:lnTo>
                <a:lnTo>
                  <a:pt x="983804" y="1236318"/>
                </a:lnTo>
                <a:lnTo>
                  <a:pt x="987559" y="1249633"/>
                </a:lnTo>
                <a:lnTo>
                  <a:pt x="991319" y="1262800"/>
                </a:lnTo>
                <a:lnTo>
                  <a:pt x="1005639" y="1303746"/>
                </a:lnTo>
                <a:lnTo>
                  <a:pt x="1027715" y="1347057"/>
                </a:lnTo>
                <a:lnTo>
                  <a:pt x="1052766" y="1386922"/>
                </a:lnTo>
                <a:lnTo>
                  <a:pt x="1079088" y="1424971"/>
                </a:lnTo>
                <a:lnTo>
                  <a:pt x="1087849" y="1437532"/>
                </a:lnTo>
                <a:lnTo>
                  <a:pt x="1113212" y="1475694"/>
                </a:lnTo>
                <a:lnTo>
                  <a:pt x="1135866" y="1515844"/>
                </a:lnTo>
                <a:lnTo>
                  <a:pt x="1154106" y="1559612"/>
                </a:lnTo>
                <a:lnTo>
                  <a:pt x="1161172" y="1601469"/>
                </a:lnTo>
                <a:lnTo>
                  <a:pt x="1160576" y="1611072"/>
                </a:lnTo>
                <a:lnTo>
                  <a:pt x="1159356" y="1620650"/>
                </a:lnTo>
                <a:lnTo>
                  <a:pt x="1157676" y="1630362"/>
                </a:lnTo>
                <a:lnTo>
                  <a:pt x="1155695" y="1640368"/>
                </a:lnTo>
                <a:lnTo>
                  <a:pt x="1153575" y="1650828"/>
                </a:lnTo>
                <a:lnTo>
                  <a:pt x="1151478" y="1661901"/>
                </a:lnTo>
                <a:lnTo>
                  <a:pt x="1149563" y="1673747"/>
                </a:lnTo>
                <a:lnTo>
                  <a:pt x="1147994" y="1686525"/>
                </a:lnTo>
                <a:lnTo>
                  <a:pt x="1146930" y="1700395"/>
                </a:lnTo>
                <a:lnTo>
                  <a:pt x="1146534" y="1715518"/>
                </a:lnTo>
                <a:lnTo>
                  <a:pt x="1146966" y="1732051"/>
                </a:lnTo>
                <a:lnTo>
                  <a:pt x="1137060" y="1747602"/>
                </a:lnTo>
                <a:lnTo>
                  <a:pt x="1128573" y="1755123"/>
                </a:lnTo>
                <a:lnTo>
                  <a:pt x="1117897" y="1751174"/>
                </a:lnTo>
                <a:lnTo>
                  <a:pt x="1113932" y="1741344"/>
                </a:lnTo>
                <a:lnTo>
                  <a:pt x="1113435" y="1729118"/>
                </a:lnTo>
                <a:lnTo>
                  <a:pt x="1113165" y="1717981"/>
                </a:lnTo>
                <a:lnTo>
                  <a:pt x="1108572" y="1711108"/>
                </a:lnTo>
                <a:lnTo>
                  <a:pt x="1097676" y="1702126"/>
                </a:lnTo>
                <a:lnTo>
                  <a:pt x="1083479" y="1692557"/>
                </a:lnTo>
                <a:lnTo>
                  <a:pt x="1068982" y="1683922"/>
                </a:lnTo>
                <a:lnTo>
                  <a:pt x="1057187" y="1677742"/>
                </a:lnTo>
                <a:lnTo>
                  <a:pt x="994645" y="1743698"/>
                </a:lnTo>
                <a:lnTo>
                  <a:pt x="1018447" y="1757994"/>
                </a:lnTo>
                <a:lnTo>
                  <a:pt x="1032637" y="1766320"/>
                </a:lnTo>
                <a:lnTo>
                  <a:pt x="1040283" y="1770337"/>
                </a:lnTo>
                <a:lnTo>
                  <a:pt x="1044452" y="1771705"/>
                </a:lnTo>
                <a:lnTo>
                  <a:pt x="1058472" y="1771424"/>
                </a:lnTo>
                <a:lnTo>
                  <a:pt x="1066738" y="1769898"/>
                </a:lnTo>
                <a:lnTo>
                  <a:pt x="1074251" y="1770529"/>
                </a:lnTo>
                <a:lnTo>
                  <a:pt x="1079163" y="1822807"/>
                </a:lnTo>
                <a:lnTo>
                  <a:pt x="1069074" y="1832783"/>
                </a:lnTo>
                <a:lnTo>
                  <a:pt x="1055723" y="1840017"/>
                </a:lnTo>
                <a:lnTo>
                  <a:pt x="1043100" y="1846107"/>
                </a:lnTo>
                <a:lnTo>
                  <a:pt x="1035193" y="1852655"/>
                </a:lnTo>
                <a:lnTo>
                  <a:pt x="1036990" y="1865102"/>
                </a:lnTo>
                <a:lnTo>
                  <a:pt x="1042924" y="1876504"/>
                </a:lnTo>
                <a:lnTo>
                  <a:pt x="1049229" y="1887345"/>
                </a:lnTo>
                <a:lnTo>
                  <a:pt x="1052135" y="1898110"/>
                </a:lnTo>
                <a:lnTo>
                  <a:pt x="1025095" y="1938654"/>
                </a:lnTo>
                <a:lnTo>
                  <a:pt x="985402" y="1949640"/>
                </a:lnTo>
                <a:lnTo>
                  <a:pt x="955825" y="1951114"/>
                </a:lnTo>
                <a:lnTo>
                  <a:pt x="941327" y="1950776"/>
                </a:lnTo>
                <a:lnTo>
                  <a:pt x="927569" y="1950023"/>
                </a:lnTo>
                <a:lnTo>
                  <a:pt x="914284" y="1952085"/>
                </a:lnTo>
                <a:lnTo>
                  <a:pt x="901981" y="1959062"/>
                </a:lnTo>
                <a:lnTo>
                  <a:pt x="891469" y="1969083"/>
                </a:lnTo>
                <a:lnTo>
                  <a:pt x="883556" y="1980278"/>
                </a:lnTo>
                <a:lnTo>
                  <a:pt x="879050" y="1990777"/>
                </a:lnTo>
                <a:lnTo>
                  <a:pt x="879564" y="2006901"/>
                </a:lnTo>
                <a:lnTo>
                  <a:pt x="882867" y="2018541"/>
                </a:lnTo>
                <a:lnTo>
                  <a:pt x="886229" y="2028391"/>
                </a:lnTo>
                <a:lnTo>
                  <a:pt x="882032" y="2045267"/>
                </a:lnTo>
                <a:lnTo>
                  <a:pt x="872246" y="2052337"/>
                </a:lnTo>
                <a:lnTo>
                  <a:pt x="859620" y="2053512"/>
                </a:lnTo>
                <a:lnTo>
                  <a:pt x="852862" y="2050048"/>
                </a:lnTo>
                <a:lnTo>
                  <a:pt x="843930" y="2003393"/>
                </a:lnTo>
                <a:lnTo>
                  <a:pt x="842045" y="1967138"/>
                </a:lnTo>
                <a:lnTo>
                  <a:pt x="842627" y="1954611"/>
                </a:lnTo>
                <a:lnTo>
                  <a:pt x="843905" y="1941800"/>
                </a:lnTo>
                <a:lnTo>
                  <a:pt x="845936" y="1928668"/>
                </a:lnTo>
                <a:lnTo>
                  <a:pt x="848772" y="1915175"/>
                </a:lnTo>
                <a:lnTo>
                  <a:pt x="836381" y="1905386"/>
                </a:lnTo>
                <a:lnTo>
                  <a:pt x="827085" y="1894745"/>
                </a:lnTo>
                <a:lnTo>
                  <a:pt x="819984" y="1883764"/>
                </a:lnTo>
                <a:lnTo>
                  <a:pt x="814173" y="1872956"/>
                </a:lnTo>
                <a:lnTo>
                  <a:pt x="808752" y="1862836"/>
                </a:lnTo>
                <a:lnTo>
                  <a:pt x="802817" y="1853915"/>
                </a:lnTo>
                <a:lnTo>
                  <a:pt x="799243" y="1846327"/>
                </a:lnTo>
                <a:lnTo>
                  <a:pt x="793604" y="1839875"/>
                </a:lnTo>
                <a:lnTo>
                  <a:pt x="784625" y="1839164"/>
                </a:lnTo>
                <a:lnTo>
                  <a:pt x="776414" y="1845773"/>
                </a:lnTo>
                <a:lnTo>
                  <a:pt x="747874" y="1883427"/>
                </a:lnTo>
                <a:lnTo>
                  <a:pt x="728693" y="1918769"/>
                </a:lnTo>
                <a:lnTo>
                  <a:pt x="722287" y="1931011"/>
                </a:lnTo>
                <a:lnTo>
                  <a:pt x="715738" y="1943206"/>
                </a:lnTo>
                <a:lnTo>
                  <a:pt x="693868" y="1978624"/>
                </a:lnTo>
                <a:lnTo>
                  <a:pt x="667161" y="2011350"/>
                </a:lnTo>
                <a:lnTo>
                  <a:pt x="638142" y="2038443"/>
                </a:lnTo>
                <a:lnTo>
                  <a:pt x="599580" y="2062600"/>
                </a:lnTo>
                <a:lnTo>
                  <a:pt x="573547" y="2069340"/>
                </a:lnTo>
                <a:lnTo>
                  <a:pt x="565845" y="2069054"/>
                </a:lnTo>
                <a:lnTo>
                  <a:pt x="533503" y="2033641"/>
                </a:lnTo>
                <a:lnTo>
                  <a:pt x="518764" y="1993152"/>
                </a:lnTo>
                <a:lnTo>
                  <a:pt x="515324" y="1984668"/>
                </a:lnTo>
                <a:lnTo>
                  <a:pt x="511541" y="1978060"/>
                </a:lnTo>
                <a:lnTo>
                  <a:pt x="506768" y="1972953"/>
                </a:lnTo>
                <a:lnTo>
                  <a:pt x="500359" y="1968968"/>
                </a:lnTo>
                <a:lnTo>
                  <a:pt x="491667" y="1965728"/>
                </a:lnTo>
                <a:lnTo>
                  <a:pt x="496424" y="1953417"/>
                </a:lnTo>
                <a:lnTo>
                  <a:pt x="499965" y="1942289"/>
                </a:lnTo>
                <a:lnTo>
                  <a:pt x="502332" y="1930013"/>
                </a:lnTo>
                <a:lnTo>
                  <a:pt x="503459" y="1917107"/>
                </a:lnTo>
                <a:lnTo>
                  <a:pt x="504031" y="1910297"/>
                </a:lnTo>
                <a:lnTo>
                  <a:pt x="507004" y="1898368"/>
                </a:lnTo>
                <a:lnTo>
                  <a:pt x="512365" y="1891824"/>
                </a:lnTo>
                <a:lnTo>
                  <a:pt x="518471" y="1886440"/>
                </a:lnTo>
                <a:lnTo>
                  <a:pt x="523680" y="1877991"/>
                </a:lnTo>
                <a:lnTo>
                  <a:pt x="524783" y="1876388"/>
                </a:lnTo>
                <a:lnTo>
                  <a:pt x="525024" y="1873365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483"/>
          <p:cNvSpPr/>
          <p:nvPr/>
        </p:nvSpPr>
        <p:spPr>
          <a:xfrm>
            <a:off x="8831487" y="5453948"/>
            <a:ext cx="50800" cy="144780"/>
          </a:xfrm>
          <a:custGeom>
            <a:avLst/>
            <a:gdLst/>
            <a:ahLst/>
            <a:cxnLst/>
            <a:rect l="l" t="t" r="r" b="b"/>
            <a:pathLst>
              <a:path w="50800" h="144779">
                <a:moveTo>
                  <a:pt x="50241" y="0"/>
                </a:moveTo>
                <a:lnTo>
                  <a:pt x="15201" y="17596"/>
                </a:lnTo>
                <a:lnTo>
                  <a:pt x="0" y="62598"/>
                </a:lnTo>
                <a:lnTo>
                  <a:pt x="2844" y="65811"/>
                </a:lnTo>
                <a:lnTo>
                  <a:pt x="5359" y="72085"/>
                </a:lnTo>
                <a:lnTo>
                  <a:pt x="7599" y="85565"/>
                </a:lnTo>
                <a:lnTo>
                  <a:pt x="9293" y="99273"/>
                </a:lnTo>
                <a:lnTo>
                  <a:pt x="11442" y="112448"/>
                </a:lnTo>
                <a:lnTo>
                  <a:pt x="15050" y="124332"/>
                </a:lnTo>
                <a:lnTo>
                  <a:pt x="21119" y="134168"/>
                </a:lnTo>
                <a:lnTo>
                  <a:pt x="30651" y="141195"/>
                </a:lnTo>
                <a:lnTo>
                  <a:pt x="44648" y="144657"/>
                </a:lnTo>
                <a:lnTo>
                  <a:pt x="45770" y="135661"/>
                </a:lnTo>
                <a:lnTo>
                  <a:pt x="39642" y="126684"/>
                </a:lnTo>
                <a:lnTo>
                  <a:pt x="33573" y="113994"/>
                </a:lnTo>
                <a:lnTo>
                  <a:pt x="30469" y="101022"/>
                </a:lnTo>
                <a:lnTo>
                  <a:pt x="31545" y="85534"/>
                </a:lnTo>
                <a:lnTo>
                  <a:pt x="32282" y="75377"/>
                </a:lnTo>
                <a:lnTo>
                  <a:pt x="33126" y="64511"/>
                </a:lnTo>
                <a:lnTo>
                  <a:pt x="36009" y="49846"/>
                </a:lnTo>
                <a:lnTo>
                  <a:pt x="41066" y="36034"/>
                </a:lnTo>
                <a:lnTo>
                  <a:pt x="46228" y="25274"/>
                </a:lnTo>
                <a:lnTo>
                  <a:pt x="50241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484"/>
          <p:cNvSpPr/>
          <p:nvPr/>
        </p:nvSpPr>
        <p:spPr>
          <a:xfrm>
            <a:off x="9008797" y="4799397"/>
            <a:ext cx="58419" cy="210185"/>
          </a:xfrm>
          <a:custGeom>
            <a:avLst/>
            <a:gdLst/>
            <a:ahLst/>
            <a:cxnLst/>
            <a:rect l="l" t="t" r="r" b="b"/>
            <a:pathLst>
              <a:path w="58420" h="210185">
                <a:moveTo>
                  <a:pt x="42808" y="0"/>
                </a:moveTo>
                <a:lnTo>
                  <a:pt x="36567" y="4498"/>
                </a:lnTo>
                <a:lnTo>
                  <a:pt x="32486" y="12633"/>
                </a:lnTo>
                <a:lnTo>
                  <a:pt x="29319" y="22764"/>
                </a:lnTo>
                <a:lnTo>
                  <a:pt x="25821" y="33251"/>
                </a:lnTo>
                <a:lnTo>
                  <a:pt x="20746" y="42453"/>
                </a:lnTo>
                <a:lnTo>
                  <a:pt x="12848" y="48731"/>
                </a:lnTo>
                <a:lnTo>
                  <a:pt x="881" y="50444"/>
                </a:lnTo>
                <a:lnTo>
                  <a:pt x="602" y="53415"/>
                </a:lnTo>
                <a:lnTo>
                  <a:pt x="399" y="56476"/>
                </a:lnTo>
                <a:lnTo>
                  <a:pt x="752" y="69456"/>
                </a:lnTo>
                <a:lnTo>
                  <a:pt x="2902" y="80525"/>
                </a:lnTo>
                <a:lnTo>
                  <a:pt x="3416" y="95304"/>
                </a:lnTo>
                <a:lnTo>
                  <a:pt x="2478" y="107459"/>
                </a:lnTo>
                <a:lnTo>
                  <a:pt x="297" y="135076"/>
                </a:lnTo>
                <a:lnTo>
                  <a:pt x="779" y="137224"/>
                </a:lnTo>
                <a:lnTo>
                  <a:pt x="235" y="147729"/>
                </a:lnTo>
                <a:lnTo>
                  <a:pt x="0" y="160781"/>
                </a:lnTo>
                <a:lnTo>
                  <a:pt x="4546" y="172382"/>
                </a:lnTo>
                <a:lnTo>
                  <a:pt x="11082" y="176380"/>
                </a:lnTo>
                <a:lnTo>
                  <a:pt x="13806" y="191663"/>
                </a:lnTo>
                <a:lnTo>
                  <a:pt x="14013" y="204097"/>
                </a:lnTo>
                <a:lnTo>
                  <a:pt x="22061" y="210011"/>
                </a:lnTo>
                <a:lnTo>
                  <a:pt x="25915" y="199661"/>
                </a:lnTo>
                <a:lnTo>
                  <a:pt x="30519" y="188751"/>
                </a:lnTo>
                <a:lnTo>
                  <a:pt x="33432" y="173428"/>
                </a:lnTo>
                <a:lnTo>
                  <a:pt x="31794" y="163198"/>
                </a:lnTo>
                <a:lnTo>
                  <a:pt x="29163" y="152357"/>
                </a:lnTo>
                <a:lnTo>
                  <a:pt x="27684" y="139922"/>
                </a:lnTo>
                <a:lnTo>
                  <a:pt x="29502" y="124915"/>
                </a:lnTo>
                <a:lnTo>
                  <a:pt x="39151" y="116398"/>
                </a:lnTo>
                <a:lnTo>
                  <a:pt x="45132" y="103232"/>
                </a:lnTo>
                <a:lnTo>
                  <a:pt x="44863" y="92164"/>
                </a:lnTo>
                <a:lnTo>
                  <a:pt x="43658" y="81966"/>
                </a:lnTo>
                <a:lnTo>
                  <a:pt x="42789" y="69927"/>
                </a:lnTo>
                <a:lnTo>
                  <a:pt x="43531" y="53332"/>
                </a:lnTo>
                <a:lnTo>
                  <a:pt x="48432" y="42822"/>
                </a:lnTo>
                <a:lnTo>
                  <a:pt x="54226" y="32927"/>
                </a:lnTo>
                <a:lnTo>
                  <a:pt x="57790" y="18592"/>
                </a:lnTo>
                <a:lnTo>
                  <a:pt x="58234" y="12598"/>
                </a:lnTo>
                <a:lnTo>
                  <a:pt x="53154" y="101"/>
                </a:lnTo>
                <a:lnTo>
                  <a:pt x="4280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485"/>
          <p:cNvSpPr/>
          <p:nvPr/>
        </p:nvSpPr>
        <p:spPr>
          <a:xfrm>
            <a:off x="9054286" y="5060039"/>
            <a:ext cx="23495" cy="36195"/>
          </a:xfrm>
          <a:custGeom>
            <a:avLst/>
            <a:gdLst/>
            <a:ahLst/>
            <a:cxnLst/>
            <a:rect l="l" t="t" r="r" b="b"/>
            <a:pathLst>
              <a:path w="23495" h="36195">
                <a:moveTo>
                  <a:pt x="14579" y="0"/>
                </a:moveTo>
                <a:lnTo>
                  <a:pt x="5818" y="5693"/>
                </a:lnTo>
                <a:lnTo>
                  <a:pt x="1302" y="19487"/>
                </a:lnTo>
                <a:lnTo>
                  <a:pt x="0" y="32118"/>
                </a:lnTo>
                <a:lnTo>
                  <a:pt x="5981" y="32600"/>
                </a:lnTo>
                <a:lnTo>
                  <a:pt x="8762" y="35839"/>
                </a:lnTo>
                <a:lnTo>
                  <a:pt x="15792" y="24712"/>
                </a:lnTo>
                <a:lnTo>
                  <a:pt x="22666" y="12593"/>
                </a:lnTo>
                <a:lnTo>
                  <a:pt x="22910" y="9728"/>
                </a:lnTo>
                <a:lnTo>
                  <a:pt x="16890" y="9245"/>
                </a:lnTo>
                <a:lnTo>
                  <a:pt x="17551" y="241"/>
                </a:lnTo>
                <a:lnTo>
                  <a:pt x="1457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486"/>
          <p:cNvSpPr/>
          <p:nvPr/>
        </p:nvSpPr>
        <p:spPr>
          <a:xfrm>
            <a:off x="9073809" y="4631734"/>
            <a:ext cx="36195" cy="114300"/>
          </a:xfrm>
          <a:custGeom>
            <a:avLst/>
            <a:gdLst/>
            <a:ahLst/>
            <a:cxnLst/>
            <a:rect l="l" t="t" r="r" b="b"/>
            <a:pathLst>
              <a:path w="36195" h="114300">
                <a:moveTo>
                  <a:pt x="14589" y="0"/>
                </a:moveTo>
                <a:lnTo>
                  <a:pt x="8727" y="5402"/>
                </a:lnTo>
                <a:lnTo>
                  <a:pt x="5512" y="17473"/>
                </a:lnTo>
                <a:lnTo>
                  <a:pt x="3557" y="29342"/>
                </a:lnTo>
                <a:lnTo>
                  <a:pt x="1551" y="41334"/>
                </a:lnTo>
                <a:lnTo>
                  <a:pt x="0" y="54832"/>
                </a:lnTo>
                <a:lnTo>
                  <a:pt x="322" y="69514"/>
                </a:lnTo>
                <a:lnTo>
                  <a:pt x="2943" y="82222"/>
                </a:lnTo>
                <a:lnTo>
                  <a:pt x="7184" y="93532"/>
                </a:lnTo>
                <a:lnTo>
                  <a:pt x="12368" y="104018"/>
                </a:lnTo>
                <a:lnTo>
                  <a:pt x="17816" y="114256"/>
                </a:lnTo>
                <a:lnTo>
                  <a:pt x="23205" y="102330"/>
                </a:lnTo>
                <a:lnTo>
                  <a:pt x="28829" y="86079"/>
                </a:lnTo>
                <a:lnTo>
                  <a:pt x="31614" y="75566"/>
                </a:lnTo>
                <a:lnTo>
                  <a:pt x="33352" y="53048"/>
                </a:lnTo>
                <a:lnTo>
                  <a:pt x="35698" y="23398"/>
                </a:lnTo>
                <a:lnTo>
                  <a:pt x="35763" y="21588"/>
                </a:lnTo>
                <a:lnTo>
                  <a:pt x="33686" y="12061"/>
                </a:lnTo>
                <a:lnTo>
                  <a:pt x="28506" y="4504"/>
                </a:lnTo>
                <a:lnTo>
                  <a:pt x="21661" y="92"/>
                </a:lnTo>
                <a:lnTo>
                  <a:pt x="1458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487"/>
          <p:cNvSpPr/>
          <p:nvPr/>
        </p:nvSpPr>
        <p:spPr>
          <a:xfrm>
            <a:off x="9104876" y="4437545"/>
            <a:ext cx="27305" cy="68580"/>
          </a:xfrm>
          <a:custGeom>
            <a:avLst/>
            <a:gdLst/>
            <a:ahLst/>
            <a:cxnLst/>
            <a:rect l="l" t="t" r="r" b="b"/>
            <a:pathLst>
              <a:path w="27304" h="68579">
                <a:moveTo>
                  <a:pt x="6464" y="0"/>
                </a:moveTo>
                <a:lnTo>
                  <a:pt x="0" y="5562"/>
                </a:lnTo>
                <a:lnTo>
                  <a:pt x="1532" y="22545"/>
                </a:lnTo>
                <a:lnTo>
                  <a:pt x="8440" y="33296"/>
                </a:lnTo>
                <a:lnTo>
                  <a:pt x="12153" y="42735"/>
                </a:lnTo>
                <a:lnTo>
                  <a:pt x="10769" y="60820"/>
                </a:lnTo>
                <a:lnTo>
                  <a:pt x="16319" y="67271"/>
                </a:lnTo>
                <a:lnTo>
                  <a:pt x="25349" y="67970"/>
                </a:lnTo>
                <a:lnTo>
                  <a:pt x="25793" y="61963"/>
                </a:lnTo>
                <a:lnTo>
                  <a:pt x="26758" y="44889"/>
                </a:lnTo>
                <a:lnTo>
                  <a:pt x="24823" y="30962"/>
                </a:lnTo>
                <a:lnTo>
                  <a:pt x="20542" y="19905"/>
                </a:lnTo>
                <a:lnTo>
                  <a:pt x="9448" y="228"/>
                </a:lnTo>
                <a:lnTo>
                  <a:pt x="6464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488"/>
          <p:cNvSpPr/>
          <p:nvPr/>
        </p:nvSpPr>
        <p:spPr>
          <a:xfrm>
            <a:off x="9103948" y="4394989"/>
            <a:ext cx="13335" cy="24765"/>
          </a:xfrm>
          <a:custGeom>
            <a:avLst/>
            <a:gdLst/>
            <a:ahLst/>
            <a:cxnLst/>
            <a:rect l="l" t="t" r="r" b="b"/>
            <a:pathLst>
              <a:path w="13334" h="24764">
                <a:moveTo>
                  <a:pt x="4686" y="0"/>
                </a:moveTo>
                <a:lnTo>
                  <a:pt x="1193" y="5753"/>
                </a:lnTo>
                <a:lnTo>
                  <a:pt x="444" y="14833"/>
                </a:lnTo>
                <a:lnTo>
                  <a:pt x="0" y="20789"/>
                </a:lnTo>
                <a:lnTo>
                  <a:pt x="2781" y="24079"/>
                </a:lnTo>
                <a:lnTo>
                  <a:pt x="8775" y="24536"/>
                </a:lnTo>
                <a:lnTo>
                  <a:pt x="12001" y="21755"/>
                </a:lnTo>
                <a:lnTo>
                  <a:pt x="12280" y="18745"/>
                </a:lnTo>
                <a:lnTo>
                  <a:pt x="12712" y="12725"/>
                </a:lnTo>
                <a:lnTo>
                  <a:pt x="13182" y="6705"/>
                </a:lnTo>
                <a:lnTo>
                  <a:pt x="4686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489"/>
          <p:cNvSpPr/>
          <p:nvPr/>
        </p:nvSpPr>
        <p:spPr>
          <a:xfrm>
            <a:off x="9103569" y="4328225"/>
            <a:ext cx="18415" cy="22225"/>
          </a:xfrm>
          <a:custGeom>
            <a:avLst/>
            <a:gdLst/>
            <a:ahLst/>
            <a:cxnLst/>
            <a:rect l="l" t="t" r="r" b="b"/>
            <a:pathLst>
              <a:path w="18415" h="22225">
                <a:moveTo>
                  <a:pt x="1181" y="0"/>
                </a:moveTo>
                <a:lnTo>
                  <a:pt x="952" y="3022"/>
                </a:lnTo>
                <a:lnTo>
                  <a:pt x="203" y="12001"/>
                </a:lnTo>
                <a:lnTo>
                  <a:pt x="0" y="15024"/>
                </a:lnTo>
                <a:lnTo>
                  <a:pt x="2552" y="21221"/>
                </a:lnTo>
                <a:lnTo>
                  <a:pt x="8547" y="21691"/>
                </a:lnTo>
                <a:lnTo>
                  <a:pt x="15024" y="16179"/>
                </a:lnTo>
                <a:lnTo>
                  <a:pt x="18249" y="13385"/>
                </a:lnTo>
                <a:lnTo>
                  <a:pt x="15468" y="10147"/>
                </a:lnTo>
                <a:lnTo>
                  <a:pt x="9474" y="9702"/>
                </a:lnTo>
                <a:lnTo>
                  <a:pt x="7150" y="495"/>
                </a:lnTo>
                <a:lnTo>
                  <a:pt x="1181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490"/>
          <p:cNvSpPr/>
          <p:nvPr/>
        </p:nvSpPr>
        <p:spPr>
          <a:xfrm>
            <a:off x="9085752" y="428749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927" y="0"/>
                </a:moveTo>
                <a:lnTo>
                  <a:pt x="0" y="12026"/>
                </a:lnTo>
                <a:lnTo>
                  <a:pt x="3009" y="12242"/>
                </a:lnTo>
                <a:lnTo>
                  <a:pt x="5626" y="18503"/>
                </a:lnTo>
                <a:lnTo>
                  <a:pt x="8559" y="18757"/>
                </a:lnTo>
                <a:lnTo>
                  <a:pt x="11582" y="18986"/>
                </a:lnTo>
                <a:lnTo>
                  <a:pt x="15049" y="13195"/>
                </a:lnTo>
                <a:lnTo>
                  <a:pt x="18001" y="13195"/>
                </a:lnTo>
                <a:lnTo>
                  <a:pt x="15544" y="7200"/>
                </a:lnTo>
                <a:lnTo>
                  <a:pt x="10020" y="698"/>
                </a:lnTo>
                <a:lnTo>
                  <a:pt x="927" y="0"/>
                </a:lnTo>
                <a:close/>
              </a:path>
              <a:path w="18415" h="19050">
                <a:moveTo>
                  <a:pt x="18001" y="13195"/>
                </a:moveTo>
                <a:lnTo>
                  <a:pt x="15049" y="13195"/>
                </a:lnTo>
                <a:lnTo>
                  <a:pt x="18084" y="13398"/>
                </a:lnTo>
                <a:lnTo>
                  <a:pt x="18001" y="13195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491"/>
          <p:cNvSpPr/>
          <p:nvPr/>
        </p:nvSpPr>
        <p:spPr>
          <a:xfrm>
            <a:off x="9060217" y="4170768"/>
            <a:ext cx="23495" cy="34925"/>
          </a:xfrm>
          <a:custGeom>
            <a:avLst/>
            <a:gdLst/>
            <a:ahLst/>
            <a:cxnLst/>
            <a:rect l="l" t="t" r="r" b="b"/>
            <a:pathLst>
              <a:path w="23495" h="34925">
                <a:moveTo>
                  <a:pt x="2387" y="0"/>
                </a:moveTo>
                <a:lnTo>
                  <a:pt x="1346" y="12001"/>
                </a:lnTo>
                <a:lnTo>
                  <a:pt x="1003" y="18008"/>
                </a:lnTo>
                <a:lnTo>
                  <a:pt x="0" y="30035"/>
                </a:lnTo>
                <a:lnTo>
                  <a:pt x="5803" y="33502"/>
                </a:lnTo>
                <a:lnTo>
                  <a:pt x="17830" y="34442"/>
                </a:lnTo>
                <a:lnTo>
                  <a:pt x="21716" y="22656"/>
                </a:lnTo>
                <a:lnTo>
                  <a:pt x="22009" y="19646"/>
                </a:lnTo>
                <a:lnTo>
                  <a:pt x="22910" y="7620"/>
                </a:lnTo>
                <a:lnTo>
                  <a:pt x="17411" y="1143"/>
                </a:lnTo>
                <a:lnTo>
                  <a:pt x="2387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492"/>
          <p:cNvSpPr/>
          <p:nvPr/>
        </p:nvSpPr>
        <p:spPr>
          <a:xfrm>
            <a:off x="9055872" y="4125411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7188" y="0"/>
                </a:moveTo>
                <a:lnTo>
                  <a:pt x="927" y="2565"/>
                </a:lnTo>
                <a:lnTo>
                  <a:pt x="369" y="9982"/>
                </a:lnTo>
                <a:lnTo>
                  <a:pt x="0" y="14566"/>
                </a:lnTo>
                <a:lnTo>
                  <a:pt x="18072" y="15963"/>
                </a:lnTo>
                <a:lnTo>
                  <a:pt x="18554" y="9982"/>
                </a:lnTo>
                <a:lnTo>
                  <a:pt x="10172" y="241"/>
                </a:lnTo>
                <a:lnTo>
                  <a:pt x="718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493"/>
          <p:cNvSpPr/>
          <p:nvPr/>
        </p:nvSpPr>
        <p:spPr>
          <a:xfrm>
            <a:off x="9034282" y="406598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5" h="45085">
                <a:moveTo>
                  <a:pt x="3149" y="0"/>
                </a:moveTo>
                <a:lnTo>
                  <a:pt x="0" y="2781"/>
                </a:lnTo>
                <a:lnTo>
                  <a:pt x="2323" y="14236"/>
                </a:lnTo>
                <a:lnTo>
                  <a:pt x="3898" y="24325"/>
                </a:lnTo>
                <a:lnTo>
                  <a:pt x="11523" y="39999"/>
                </a:lnTo>
                <a:lnTo>
                  <a:pt x="21470" y="43733"/>
                </a:lnTo>
                <a:lnTo>
                  <a:pt x="32956" y="44640"/>
                </a:lnTo>
                <a:lnTo>
                  <a:pt x="36474" y="38887"/>
                </a:lnTo>
                <a:lnTo>
                  <a:pt x="37122" y="29883"/>
                </a:lnTo>
                <a:lnTo>
                  <a:pt x="30479" y="19583"/>
                </a:lnTo>
                <a:lnTo>
                  <a:pt x="20992" y="8556"/>
                </a:lnTo>
                <a:lnTo>
                  <a:pt x="10223" y="1181"/>
                </a:lnTo>
                <a:lnTo>
                  <a:pt x="3149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494"/>
          <p:cNvSpPr/>
          <p:nvPr/>
        </p:nvSpPr>
        <p:spPr>
          <a:xfrm>
            <a:off x="8869780" y="4331616"/>
            <a:ext cx="33020" cy="111125"/>
          </a:xfrm>
          <a:custGeom>
            <a:avLst/>
            <a:gdLst/>
            <a:ahLst/>
            <a:cxnLst/>
            <a:rect l="l" t="t" r="r" b="b"/>
            <a:pathLst>
              <a:path w="33020" h="111125">
                <a:moveTo>
                  <a:pt x="2696" y="0"/>
                </a:moveTo>
                <a:lnTo>
                  <a:pt x="2416" y="3035"/>
                </a:lnTo>
                <a:lnTo>
                  <a:pt x="926" y="23408"/>
                </a:lnTo>
                <a:lnTo>
                  <a:pt x="2912" y="32675"/>
                </a:lnTo>
                <a:lnTo>
                  <a:pt x="6360" y="40645"/>
                </a:lnTo>
                <a:lnTo>
                  <a:pt x="7233" y="54933"/>
                </a:lnTo>
                <a:lnTo>
                  <a:pt x="3930" y="63538"/>
                </a:lnTo>
                <a:lnTo>
                  <a:pt x="418" y="74030"/>
                </a:lnTo>
                <a:lnTo>
                  <a:pt x="0" y="91890"/>
                </a:lnTo>
                <a:lnTo>
                  <a:pt x="9525" y="104094"/>
                </a:lnTo>
                <a:lnTo>
                  <a:pt x="18291" y="110058"/>
                </a:lnTo>
                <a:lnTo>
                  <a:pt x="27321" y="110731"/>
                </a:lnTo>
                <a:lnTo>
                  <a:pt x="30978" y="101968"/>
                </a:lnTo>
                <a:lnTo>
                  <a:pt x="31542" y="95186"/>
                </a:lnTo>
                <a:lnTo>
                  <a:pt x="32096" y="85799"/>
                </a:lnTo>
                <a:lnTo>
                  <a:pt x="32452" y="74030"/>
                </a:lnTo>
                <a:lnTo>
                  <a:pt x="32364" y="58538"/>
                </a:lnTo>
                <a:lnTo>
                  <a:pt x="31482" y="41369"/>
                </a:lnTo>
                <a:lnTo>
                  <a:pt x="30398" y="29301"/>
                </a:lnTo>
                <a:lnTo>
                  <a:pt x="30219" y="18683"/>
                </a:lnTo>
                <a:lnTo>
                  <a:pt x="27855" y="10925"/>
                </a:lnTo>
                <a:lnTo>
                  <a:pt x="20222" y="7442"/>
                </a:lnTo>
                <a:lnTo>
                  <a:pt x="5705" y="228"/>
                </a:lnTo>
                <a:lnTo>
                  <a:pt x="2696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495"/>
          <p:cNvSpPr/>
          <p:nvPr/>
        </p:nvSpPr>
        <p:spPr>
          <a:xfrm>
            <a:off x="8870565" y="4292307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5">
                <a:moveTo>
                  <a:pt x="1955" y="0"/>
                </a:moveTo>
                <a:lnTo>
                  <a:pt x="1193" y="8991"/>
                </a:lnTo>
                <a:lnTo>
                  <a:pt x="723" y="14998"/>
                </a:lnTo>
                <a:lnTo>
                  <a:pt x="508" y="18034"/>
                </a:lnTo>
                <a:lnTo>
                  <a:pt x="0" y="24041"/>
                </a:lnTo>
                <a:lnTo>
                  <a:pt x="5600" y="30530"/>
                </a:lnTo>
                <a:lnTo>
                  <a:pt x="26606" y="32169"/>
                </a:lnTo>
                <a:lnTo>
                  <a:pt x="29819" y="29387"/>
                </a:lnTo>
                <a:lnTo>
                  <a:pt x="33578" y="20612"/>
                </a:lnTo>
                <a:lnTo>
                  <a:pt x="16484" y="7200"/>
                </a:lnTo>
                <a:lnTo>
                  <a:pt x="7505" y="6502"/>
                </a:lnTo>
                <a:lnTo>
                  <a:pt x="7747" y="3454"/>
                </a:lnTo>
                <a:lnTo>
                  <a:pt x="1955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496"/>
          <p:cNvSpPr/>
          <p:nvPr/>
        </p:nvSpPr>
        <p:spPr>
          <a:xfrm>
            <a:off x="8870565" y="4292307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5">
                <a:moveTo>
                  <a:pt x="16484" y="7200"/>
                </a:moveTo>
                <a:lnTo>
                  <a:pt x="7505" y="6502"/>
                </a:lnTo>
                <a:lnTo>
                  <a:pt x="7747" y="3454"/>
                </a:lnTo>
                <a:lnTo>
                  <a:pt x="1955" y="0"/>
                </a:lnTo>
                <a:lnTo>
                  <a:pt x="1193" y="8991"/>
                </a:lnTo>
                <a:lnTo>
                  <a:pt x="723" y="14998"/>
                </a:lnTo>
                <a:lnTo>
                  <a:pt x="508" y="18034"/>
                </a:lnTo>
                <a:lnTo>
                  <a:pt x="0" y="24041"/>
                </a:lnTo>
                <a:lnTo>
                  <a:pt x="5600" y="30530"/>
                </a:lnTo>
                <a:lnTo>
                  <a:pt x="14617" y="31203"/>
                </a:lnTo>
                <a:lnTo>
                  <a:pt x="26606" y="32169"/>
                </a:lnTo>
                <a:lnTo>
                  <a:pt x="29819" y="29387"/>
                </a:lnTo>
                <a:lnTo>
                  <a:pt x="33578" y="20612"/>
                </a:lnTo>
                <a:lnTo>
                  <a:pt x="16484" y="720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497"/>
          <p:cNvSpPr/>
          <p:nvPr/>
        </p:nvSpPr>
        <p:spPr>
          <a:xfrm>
            <a:off x="8818983" y="4340373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5">
                <a:moveTo>
                  <a:pt x="10464" y="0"/>
                </a:moveTo>
                <a:lnTo>
                  <a:pt x="673" y="8293"/>
                </a:lnTo>
                <a:lnTo>
                  <a:pt x="0" y="17310"/>
                </a:lnTo>
                <a:lnTo>
                  <a:pt x="14554" y="24485"/>
                </a:lnTo>
                <a:lnTo>
                  <a:pt x="17614" y="24752"/>
                </a:lnTo>
                <a:lnTo>
                  <a:pt x="23583" y="25146"/>
                </a:lnTo>
                <a:lnTo>
                  <a:pt x="26593" y="25412"/>
                </a:lnTo>
                <a:lnTo>
                  <a:pt x="27317" y="16383"/>
                </a:lnTo>
                <a:lnTo>
                  <a:pt x="28219" y="4381"/>
                </a:lnTo>
                <a:lnTo>
                  <a:pt x="22275" y="3911"/>
                </a:lnTo>
                <a:lnTo>
                  <a:pt x="16484" y="444"/>
                </a:lnTo>
                <a:lnTo>
                  <a:pt x="10464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498"/>
          <p:cNvSpPr/>
          <p:nvPr/>
        </p:nvSpPr>
        <p:spPr>
          <a:xfrm>
            <a:off x="8983746" y="2943628"/>
            <a:ext cx="71755" cy="31115"/>
          </a:xfrm>
          <a:custGeom>
            <a:avLst/>
            <a:gdLst/>
            <a:ahLst/>
            <a:cxnLst/>
            <a:rect l="l" t="t" r="r" b="b"/>
            <a:pathLst>
              <a:path w="71754" h="31114">
                <a:moveTo>
                  <a:pt x="5118" y="0"/>
                </a:moveTo>
                <a:lnTo>
                  <a:pt x="7848" y="3238"/>
                </a:lnTo>
                <a:lnTo>
                  <a:pt x="1409" y="8813"/>
                </a:lnTo>
                <a:lnTo>
                  <a:pt x="0" y="26822"/>
                </a:lnTo>
                <a:lnTo>
                  <a:pt x="10244" y="28887"/>
                </a:lnTo>
                <a:lnTo>
                  <a:pt x="20536" y="29577"/>
                </a:lnTo>
                <a:lnTo>
                  <a:pt x="32946" y="29850"/>
                </a:lnTo>
                <a:lnTo>
                  <a:pt x="49546" y="30669"/>
                </a:lnTo>
                <a:lnTo>
                  <a:pt x="65056" y="28194"/>
                </a:lnTo>
                <a:lnTo>
                  <a:pt x="71302" y="18982"/>
                </a:lnTo>
                <a:lnTo>
                  <a:pt x="67792" y="10934"/>
                </a:lnTo>
                <a:lnTo>
                  <a:pt x="55727" y="9994"/>
                </a:lnTo>
                <a:lnTo>
                  <a:pt x="42012" y="8705"/>
                </a:lnTo>
                <a:lnTo>
                  <a:pt x="28684" y="6054"/>
                </a:lnTo>
                <a:lnTo>
                  <a:pt x="17669" y="806"/>
                </a:lnTo>
                <a:lnTo>
                  <a:pt x="511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499"/>
          <p:cNvSpPr/>
          <p:nvPr/>
        </p:nvSpPr>
        <p:spPr>
          <a:xfrm>
            <a:off x="8983746" y="2943628"/>
            <a:ext cx="71755" cy="31115"/>
          </a:xfrm>
          <a:custGeom>
            <a:avLst/>
            <a:gdLst/>
            <a:ahLst/>
            <a:cxnLst/>
            <a:rect l="l" t="t" r="r" b="b"/>
            <a:pathLst>
              <a:path w="71754" h="31114">
                <a:moveTo>
                  <a:pt x="55727" y="9994"/>
                </a:moveTo>
                <a:lnTo>
                  <a:pt x="42012" y="8705"/>
                </a:lnTo>
                <a:lnTo>
                  <a:pt x="28684" y="6054"/>
                </a:lnTo>
                <a:lnTo>
                  <a:pt x="17669" y="806"/>
                </a:lnTo>
                <a:lnTo>
                  <a:pt x="5118" y="0"/>
                </a:lnTo>
                <a:lnTo>
                  <a:pt x="7848" y="3238"/>
                </a:lnTo>
                <a:lnTo>
                  <a:pt x="1409" y="8813"/>
                </a:lnTo>
                <a:lnTo>
                  <a:pt x="0" y="26822"/>
                </a:lnTo>
                <a:lnTo>
                  <a:pt x="10244" y="28887"/>
                </a:lnTo>
                <a:lnTo>
                  <a:pt x="20536" y="29577"/>
                </a:lnTo>
                <a:lnTo>
                  <a:pt x="32946" y="29850"/>
                </a:lnTo>
                <a:lnTo>
                  <a:pt x="49546" y="30669"/>
                </a:lnTo>
                <a:lnTo>
                  <a:pt x="65056" y="28194"/>
                </a:lnTo>
                <a:lnTo>
                  <a:pt x="71302" y="18982"/>
                </a:lnTo>
                <a:lnTo>
                  <a:pt x="67792" y="10934"/>
                </a:lnTo>
                <a:lnTo>
                  <a:pt x="61785" y="10477"/>
                </a:lnTo>
                <a:lnTo>
                  <a:pt x="55727" y="9994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500"/>
          <p:cNvSpPr/>
          <p:nvPr/>
        </p:nvSpPr>
        <p:spPr>
          <a:xfrm>
            <a:off x="9088756" y="2884437"/>
            <a:ext cx="55244" cy="28575"/>
          </a:xfrm>
          <a:custGeom>
            <a:avLst/>
            <a:gdLst/>
            <a:ahLst/>
            <a:cxnLst/>
            <a:rect l="l" t="t" r="r" b="b"/>
            <a:pathLst>
              <a:path w="55245" h="28575">
                <a:moveTo>
                  <a:pt x="31317" y="0"/>
                </a:moveTo>
                <a:lnTo>
                  <a:pt x="16037" y="2222"/>
                </a:lnTo>
                <a:lnTo>
                  <a:pt x="4832" y="8724"/>
                </a:lnTo>
                <a:lnTo>
                  <a:pt x="0" y="18594"/>
                </a:lnTo>
                <a:lnTo>
                  <a:pt x="5537" y="25071"/>
                </a:lnTo>
                <a:lnTo>
                  <a:pt x="5295" y="28081"/>
                </a:lnTo>
                <a:lnTo>
                  <a:pt x="20574" y="26239"/>
                </a:lnTo>
                <a:lnTo>
                  <a:pt x="39065" y="21667"/>
                </a:lnTo>
                <a:lnTo>
                  <a:pt x="39763" y="12650"/>
                </a:lnTo>
                <a:lnTo>
                  <a:pt x="50881" y="12650"/>
                </a:lnTo>
                <a:lnTo>
                  <a:pt x="54875" y="10070"/>
                </a:lnTo>
                <a:lnTo>
                  <a:pt x="46638" y="2142"/>
                </a:lnTo>
                <a:lnTo>
                  <a:pt x="31317" y="0"/>
                </a:lnTo>
                <a:close/>
              </a:path>
              <a:path w="55245" h="28575">
                <a:moveTo>
                  <a:pt x="50881" y="12650"/>
                </a:moveTo>
                <a:lnTo>
                  <a:pt x="39763" y="12650"/>
                </a:lnTo>
                <a:lnTo>
                  <a:pt x="45554" y="16092"/>
                </a:lnTo>
                <a:lnTo>
                  <a:pt x="50881" y="1265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501"/>
          <p:cNvSpPr/>
          <p:nvPr/>
        </p:nvSpPr>
        <p:spPr>
          <a:xfrm>
            <a:off x="9088756" y="2884437"/>
            <a:ext cx="55244" cy="28575"/>
          </a:xfrm>
          <a:custGeom>
            <a:avLst/>
            <a:gdLst/>
            <a:ahLst/>
            <a:cxnLst/>
            <a:rect l="l" t="t" r="r" b="b"/>
            <a:pathLst>
              <a:path w="55245" h="28575">
                <a:moveTo>
                  <a:pt x="20574" y="26239"/>
                </a:moveTo>
                <a:lnTo>
                  <a:pt x="5295" y="28081"/>
                </a:lnTo>
                <a:lnTo>
                  <a:pt x="5537" y="25071"/>
                </a:lnTo>
                <a:lnTo>
                  <a:pt x="0" y="18594"/>
                </a:lnTo>
                <a:lnTo>
                  <a:pt x="4832" y="8724"/>
                </a:lnTo>
                <a:lnTo>
                  <a:pt x="16037" y="2222"/>
                </a:lnTo>
                <a:lnTo>
                  <a:pt x="31317" y="0"/>
                </a:lnTo>
                <a:lnTo>
                  <a:pt x="46638" y="2142"/>
                </a:lnTo>
                <a:lnTo>
                  <a:pt x="54875" y="10070"/>
                </a:lnTo>
                <a:lnTo>
                  <a:pt x="45554" y="16092"/>
                </a:lnTo>
                <a:lnTo>
                  <a:pt x="39763" y="12650"/>
                </a:lnTo>
                <a:lnTo>
                  <a:pt x="39065" y="21667"/>
                </a:lnTo>
                <a:lnTo>
                  <a:pt x="20574" y="2623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502"/>
          <p:cNvSpPr/>
          <p:nvPr/>
        </p:nvSpPr>
        <p:spPr>
          <a:xfrm>
            <a:off x="8404948" y="3207470"/>
            <a:ext cx="36830" cy="107950"/>
          </a:xfrm>
          <a:custGeom>
            <a:avLst/>
            <a:gdLst/>
            <a:ahLst/>
            <a:cxnLst/>
            <a:rect l="l" t="t" r="r" b="b"/>
            <a:pathLst>
              <a:path w="36829" h="107950">
                <a:moveTo>
                  <a:pt x="7848" y="0"/>
                </a:moveTo>
                <a:lnTo>
                  <a:pt x="1409" y="5562"/>
                </a:lnTo>
                <a:lnTo>
                  <a:pt x="939" y="11556"/>
                </a:lnTo>
                <a:lnTo>
                  <a:pt x="508" y="17576"/>
                </a:lnTo>
                <a:lnTo>
                  <a:pt x="0" y="23558"/>
                </a:lnTo>
                <a:lnTo>
                  <a:pt x="3009" y="23812"/>
                </a:lnTo>
                <a:lnTo>
                  <a:pt x="6197" y="60337"/>
                </a:lnTo>
                <a:lnTo>
                  <a:pt x="6461" y="63563"/>
                </a:lnTo>
                <a:lnTo>
                  <a:pt x="12680" y="73263"/>
                </a:lnTo>
                <a:lnTo>
                  <a:pt x="21980" y="83154"/>
                </a:lnTo>
                <a:lnTo>
                  <a:pt x="27686" y="95237"/>
                </a:lnTo>
                <a:lnTo>
                  <a:pt x="30187" y="101523"/>
                </a:lnTo>
                <a:lnTo>
                  <a:pt x="32740" y="107746"/>
                </a:lnTo>
                <a:lnTo>
                  <a:pt x="36491" y="104435"/>
                </a:lnTo>
                <a:lnTo>
                  <a:pt x="36501" y="94283"/>
                </a:lnTo>
                <a:lnTo>
                  <a:pt x="35160" y="81526"/>
                </a:lnTo>
                <a:lnTo>
                  <a:pt x="33363" y="67412"/>
                </a:lnTo>
                <a:lnTo>
                  <a:pt x="32005" y="53185"/>
                </a:lnTo>
                <a:lnTo>
                  <a:pt x="31981" y="40092"/>
                </a:lnTo>
                <a:lnTo>
                  <a:pt x="32791" y="29204"/>
                </a:lnTo>
                <a:lnTo>
                  <a:pt x="33997" y="14109"/>
                </a:lnTo>
                <a:lnTo>
                  <a:pt x="10858" y="266"/>
                </a:lnTo>
                <a:lnTo>
                  <a:pt x="7848" y="0"/>
                </a:lnTo>
                <a:close/>
              </a:path>
            </a:pathLst>
          </a:custGeom>
          <a:solidFill>
            <a:srgbClr val="203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503"/>
          <p:cNvSpPr/>
          <p:nvPr/>
        </p:nvSpPr>
        <p:spPr>
          <a:xfrm>
            <a:off x="8404948" y="3207470"/>
            <a:ext cx="36830" cy="107950"/>
          </a:xfrm>
          <a:custGeom>
            <a:avLst/>
            <a:gdLst/>
            <a:ahLst/>
            <a:cxnLst/>
            <a:rect l="l" t="t" r="r" b="b"/>
            <a:pathLst>
              <a:path w="36829" h="107950">
                <a:moveTo>
                  <a:pt x="6197" y="60337"/>
                </a:moveTo>
                <a:lnTo>
                  <a:pt x="3009" y="23812"/>
                </a:lnTo>
                <a:lnTo>
                  <a:pt x="0" y="23558"/>
                </a:lnTo>
                <a:lnTo>
                  <a:pt x="508" y="17576"/>
                </a:lnTo>
                <a:lnTo>
                  <a:pt x="939" y="11556"/>
                </a:lnTo>
                <a:lnTo>
                  <a:pt x="1409" y="5562"/>
                </a:lnTo>
                <a:lnTo>
                  <a:pt x="7848" y="0"/>
                </a:lnTo>
                <a:lnTo>
                  <a:pt x="10858" y="266"/>
                </a:lnTo>
                <a:lnTo>
                  <a:pt x="33997" y="14109"/>
                </a:lnTo>
                <a:lnTo>
                  <a:pt x="32791" y="29204"/>
                </a:lnTo>
                <a:lnTo>
                  <a:pt x="31981" y="40092"/>
                </a:lnTo>
                <a:lnTo>
                  <a:pt x="32005" y="53185"/>
                </a:lnTo>
                <a:lnTo>
                  <a:pt x="33363" y="67412"/>
                </a:lnTo>
                <a:lnTo>
                  <a:pt x="35160" y="81526"/>
                </a:lnTo>
                <a:lnTo>
                  <a:pt x="36501" y="94283"/>
                </a:lnTo>
                <a:lnTo>
                  <a:pt x="36491" y="104435"/>
                </a:lnTo>
                <a:lnTo>
                  <a:pt x="32740" y="107746"/>
                </a:lnTo>
                <a:lnTo>
                  <a:pt x="30187" y="101523"/>
                </a:lnTo>
                <a:lnTo>
                  <a:pt x="27686" y="95237"/>
                </a:lnTo>
                <a:lnTo>
                  <a:pt x="21980" y="83154"/>
                </a:lnTo>
                <a:lnTo>
                  <a:pt x="12680" y="73263"/>
                </a:lnTo>
                <a:lnTo>
                  <a:pt x="6461" y="63563"/>
                </a:lnTo>
                <a:lnTo>
                  <a:pt x="6197" y="60337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504"/>
          <p:cNvSpPr/>
          <p:nvPr/>
        </p:nvSpPr>
        <p:spPr>
          <a:xfrm>
            <a:off x="5408779" y="5549652"/>
            <a:ext cx="370840" cy="586105"/>
          </a:xfrm>
          <a:custGeom>
            <a:avLst/>
            <a:gdLst/>
            <a:ahLst/>
            <a:cxnLst/>
            <a:rect l="l" t="t" r="r" b="b"/>
            <a:pathLst>
              <a:path w="370840" h="586104">
                <a:moveTo>
                  <a:pt x="345017" y="0"/>
                </a:moveTo>
                <a:lnTo>
                  <a:pt x="330654" y="1420"/>
                </a:lnTo>
                <a:lnTo>
                  <a:pt x="319457" y="8109"/>
                </a:lnTo>
                <a:lnTo>
                  <a:pt x="311604" y="18341"/>
                </a:lnTo>
                <a:lnTo>
                  <a:pt x="307269" y="30392"/>
                </a:lnTo>
                <a:lnTo>
                  <a:pt x="308263" y="44963"/>
                </a:lnTo>
                <a:lnTo>
                  <a:pt x="312393" y="56136"/>
                </a:lnTo>
                <a:lnTo>
                  <a:pt x="316740" y="66313"/>
                </a:lnTo>
                <a:lnTo>
                  <a:pt x="318387" y="77893"/>
                </a:lnTo>
                <a:lnTo>
                  <a:pt x="302086" y="129154"/>
                </a:lnTo>
                <a:lnTo>
                  <a:pt x="292233" y="151118"/>
                </a:lnTo>
                <a:lnTo>
                  <a:pt x="285579" y="227341"/>
                </a:lnTo>
                <a:lnTo>
                  <a:pt x="277038" y="239534"/>
                </a:lnTo>
                <a:lnTo>
                  <a:pt x="269006" y="249812"/>
                </a:lnTo>
                <a:lnTo>
                  <a:pt x="261238" y="258901"/>
                </a:lnTo>
                <a:lnTo>
                  <a:pt x="245501" y="276428"/>
                </a:lnTo>
                <a:lnTo>
                  <a:pt x="237477" y="289603"/>
                </a:lnTo>
                <a:lnTo>
                  <a:pt x="234323" y="300216"/>
                </a:lnTo>
                <a:lnTo>
                  <a:pt x="233266" y="309441"/>
                </a:lnTo>
                <a:lnTo>
                  <a:pt x="231534" y="318454"/>
                </a:lnTo>
                <a:lnTo>
                  <a:pt x="224575" y="329614"/>
                </a:lnTo>
                <a:lnTo>
                  <a:pt x="215955" y="336747"/>
                </a:lnTo>
                <a:lnTo>
                  <a:pt x="207796" y="346001"/>
                </a:lnTo>
                <a:lnTo>
                  <a:pt x="199830" y="359024"/>
                </a:lnTo>
                <a:lnTo>
                  <a:pt x="193211" y="370884"/>
                </a:lnTo>
                <a:lnTo>
                  <a:pt x="187413" y="381842"/>
                </a:lnTo>
                <a:lnTo>
                  <a:pt x="181856" y="392253"/>
                </a:lnTo>
                <a:lnTo>
                  <a:pt x="176180" y="402086"/>
                </a:lnTo>
                <a:lnTo>
                  <a:pt x="169693" y="411892"/>
                </a:lnTo>
                <a:lnTo>
                  <a:pt x="161925" y="421833"/>
                </a:lnTo>
                <a:lnTo>
                  <a:pt x="152779" y="433097"/>
                </a:lnTo>
                <a:lnTo>
                  <a:pt x="144634" y="444117"/>
                </a:lnTo>
                <a:lnTo>
                  <a:pt x="137199" y="454860"/>
                </a:lnTo>
                <a:lnTo>
                  <a:pt x="130182" y="465292"/>
                </a:lnTo>
                <a:lnTo>
                  <a:pt x="123291" y="475380"/>
                </a:lnTo>
                <a:lnTo>
                  <a:pt x="91158" y="511628"/>
                </a:lnTo>
                <a:lnTo>
                  <a:pt x="59361" y="528296"/>
                </a:lnTo>
                <a:lnTo>
                  <a:pt x="44386" y="536160"/>
                </a:lnTo>
                <a:lnTo>
                  <a:pt x="29559" y="544321"/>
                </a:lnTo>
                <a:lnTo>
                  <a:pt x="16284" y="552264"/>
                </a:lnTo>
                <a:lnTo>
                  <a:pt x="5964" y="559475"/>
                </a:lnTo>
                <a:lnTo>
                  <a:pt x="0" y="565440"/>
                </a:lnTo>
                <a:lnTo>
                  <a:pt x="3523" y="576599"/>
                </a:lnTo>
                <a:lnTo>
                  <a:pt x="14578" y="582535"/>
                </a:lnTo>
                <a:lnTo>
                  <a:pt x="28688" y="585118"/>
                </a:lnTo>
                <a:lnTo>
                  <a:pt x="41906" y="585610"/>
                </a:lnTo>
                <a:lnTo>
                  <a:pt x="55736" y="585050"/>
                </a:lnTo>
                <a:lnTo>
                  <a:pt x="98429" y="577210"/>
                </a:lnTo>
                <a:lnTo>
                  <a:pt x="137741" y="560444"/>
                </a:lnTo>
                <a:lnTo>
                  <a:pt x="167002" y="535154"/>
                </a:lnTo>
                <a:lnTo>
                  <a:pt x="179813" y="493977"/>
                </a:lnTo>
                <a:lnTo>
                  <a:pt x="181762" y="473601"/>
                </a:lnTo>
                <a:lnTo>
                  <a:pt x="184296" y="461015"/>
                </a:lnTo>
                <a:lnTo>
                  <a:pt x="189218" y="455860"/>
                </a:lnTo>
                <a:lnTo>
                  <a:pt x="196642" y="453391"/>
                </a:lnTo>
                <a:lnTo>
                  <a:pt x="206682" y="448861"/>
                </a:lnTo>
                <a:lnTo>
                  <a:pt x="217131" y="439086"/>
                </a:lnTo>
                <a:lnTo>
                  <a:pt x="225241" y="427360"/>
                </a:lnTo>
                <a:lnTo>
                  <a:pt x="231739" y="417304"/>
                </a:lnTo>
                <a:lnTo>
                  <a:pt x="243457" y="408344"/>
                </a:lnTo>
                <a:lnTo>
                  <a:pt x="255326" y="401710"/>
                </a:lnTo>
                <a:lnTo>
                  <a:pt x="266966" y="396610"/>
                </a:lnTo>
                <a:lnTo>
                  <a:pt x="277996" y="392253"/>
                </a:lnTo>
                <a:lnTo>
                  <a:pt x="288035" y="387847"/>
                </a:lnTo>
                <a:lnTo>
                  <a:pt x="295927" y="378867"/>
                </a:lnTo>
                <a:lnTo>
                  <a:pt x="299342" y="368014"/>
                </a:lnTo>
                <a:lnTo>
                  <a:pt x="301254" y="356827"/>
                </a:lnTo>
                <a:lnTo>
                  <a:pt x="304637" y="346840"/>
                </a:lnTo>
                <a:lnTo>
                  <a:pt x="333761" y="318865"/>
                </a:lnTo>
                <a:lnTo>
                  <a:pt x="353401" y="287747"/>
                </a:lnTo>
                <a:lnTo>
                  <a:pt x="350220" y="276216"/>
                </a:lnTo>
                <a:lnTo>
                  <a:pt x="346442" y="275249"/>
                </a:lnTo>
                <a:lnTo>
                  <a:pt x="329971" y="275249"/>
                </a:lnTo>
                <a:lnTo>
                  <a:pt x="326360" y="261829"/>
                </a:lnTo>
                <a:lnTo>
                  <a:pt x="326168" y="249999"/>
                </a:lnTo>
                <a:lnTo>
                  <a:pt x="334533" y="249457"/>
                </a:lnTo>
                <a:lnTo>
                  <a:pt x="339280" y="246790"/>
                </a:lnTo>
                <a:lnTo>
                  <a:pt x="370201" y="212761"/>
                </a:lnTo>
                <a:lnTo>
                  <a:pt x="370513" y="199868"/>
                </a:lnTo>
                <a:lnTo>
                  <a:pt x="368986" y="184419"/>
                </a:lnTo>
                <a:lnTo>
                  <a:pt x="358661" y="141231"/>
                </a:lnTo>
                <a:lnTo>
                  <a:pt x="353410" y="132840"/>
                </a:lnTo>
                <a:lnTo>
                  <a:pt x="366834" y="76452"/>
                </a:lnTo>
                <a:lnTo>
                  <a:pt x="355768" y="22451"/>
                </a:lnTo>
                <a:lnTo>
                  <a:pt x="350564" y="8301"/>
                </a:lnTo>
                <a:lnTo>
                  <a:pt x="345017" y="0"/>
                </a:lnTo>
                <a:close/>
              </a:path>
              <a:path w="370840" h="586104">
                <a:moveTo>
                  <a:pt x="340901" y="273832"/>
                </a:moveTo>
                <a:lnTo>
                  <a:pt x="329971" y="275249"/>
                </a:lnTo>
                <a:lnTo>
                  <a:pt x="346442" y="275249"/>
                </a:lnTo>
                <a:lnTo>
                  <a:pt x="340901" y="273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505"/>
          <p:cNvSpPr/>
          <p:nvPr/>
        </p:nvSpPr>
        <p:spPr>
          <a:xfrm>
            <a:off x="5408779" y="5549652"/>
            <a:ext cx="370840" cy="586105"/>
          </a:xfrm>
          <a:custGeom>
            <a:avLst/>
            <a:gdLst/>
            <a:ahLst/>
            <a:cxnLst/>
            <a:rect l="l" t="t" r="r" b="b"/>
            <a:pathLst>
              <a:path w="370840" h="586104">
                <a:moveTo>
                  <a:pt x="353410" y="132840"/>
                </a:moveTo>
                <a:lnTo>
                  <a:pt x="366834" y="76452"/>
                </a:lnTo>
                <a:lnTo>
                  <a:pt x="366162" y="69451"/>
                </a:lnTo>
                <a:lnTo>
                  <a:pt x="363883" y="56081"/>
                </a:lnTo>
                <a:lnTo>
                  <a:pt x="360313" y="39396"/>
                </a:lnTo>
                <a:lnTo>
                  <a:pt x="355768" y="22451"/>
                </a:lnTo>
                <a:lnTo>
                  <a:pt x="350564" y="8301"/>
                </a:lnTo>
                <a:lnTo>
                  <a:pt x="345017" y="0"/>
                </a:lnTo>
                <a:lnTo>
                  <a:pt x="330654" y="1420"/>
                </a:lnTo>
                <a:lnTo>
                  <a:pt x="319457" y="8109"/>
                </a:lnTo>
                <a:lnTo>
                  <a:pt x="311604" y="18341"/>
                </a:lnTo>
                <a:lnTo>
                  <a:pt x="307269" y="30392"/>
                </a:lnTo>
                <a:lnTo>
                  <a:pt x="308263" y="44963"/>
                </a:lnTo>
                <a:lnTo>
                  <a:pt x="312393" y="56136"/>
                </a:lnTo>
                <a:lnTo>
                  <a:pt x="316740" y="66313"/>
                </a:lnTo>
                <a:lnTo>
                  <a:pt x="318387" y="77893"/>
                </a:lnTo>
                <a:lnTo>
                  <a:pt x="302086" y="129154"/>
                </a:lnTo>
                <a:lnTo>
                  <a:pt x="292233" y="151118"/>
                </a:lnTo>
                <a:lnTo>
                  <a:pt x="285579" y="227341"/>
                </a:lnTo>
                <a:lnTo>
                  <a:pt x="277038" y="239534"/>
                </a:lnTo>
                <a:lnTo>
                  <a:pt x="269006" y="249812"/>
                </a:lnTo>
                <a:lnTo>
                  <a:pt x="261238" y="258901"/>
                </a:lnTo>
                <a:lnTo>
                  <a:pt x="253485" y="267531"/>
                </a:lnTo>
                <a:lnTo>
                  <a:pt x="245501" y="276428"/>
                </a:lnTo>
                <a:lnTo>
                  <a:pt x="237477" y="289603"/>
                </a:lnTo>
                <a:lnTo>
                  <a:pt x="234323" y="300216"/>
                </a:lnTo>
                <a:lnTo>
                  <a:pt x="233266" y="309441"/>
                </a:lnTo>
                <a:lnTo>
                  <a:pt x="231534" y="318454"/>
                </a:lnTo>
                <a:lnTo>
                  <a:pt x="224575" y="329614"/>
                </a:lnTo>
                <a:lnTo>
                  <a:pt x="215955" y="336747"/>
                </a:lnTo>
                <a:lnTo>
                  <a:pt x="207796" y="346001"/>
                </a:lnTo>
                <a:lnTo>
                  <a:pt x="199830" y="359024"/>
                </a:lnTo>
                <a:lnTo>
                  <a:pt x="193211" y="370884"/>
                </a:lnTo>
                <a:lnTo>
                  <a:pt x="187413" y="381842"/>
                </a:lnTo>
                <a:lnTo>
                  <a:pt x="181912" y="392156"/>
                </a:lnTo>
                <a:lnTo>
                  <a:pt x="176180" y="402086"/>
                </a:lnTo>
                <a:lnTo>
                  <a:pt x="169693" y="411892"/>
                </a:lnTo>
                <a:lnTo>
                  <a:pt x="161925" y="421833"/>
                </a:lnTo>
                <a:lnTo>
                  <a:pt x="152779" y="433097"/>
                </a:lnTo>
                <a:lnTo>
                  <a:pt x="144634" y="444117"/>
                </a:lnTo>
                <a:lnTo>
                  <a:pt x="137199" y="454860"/>
                </a:lnTo>
                <a:lnTo>
                  <a:pt x="130182" y="465292"/>
                </a:lnTo>
                <a:lnTo>
                  <a:pt x="123291" y="475380"/>
                </a:lnTo>
                <a:lnTo>
                  <a:pt x="91158" y="511628"/>
                </a:lnTo>
                <a:lnTo>
                  <a:pt x="59361" y="528296"/>
                </a:lnTo>
                <a:lnTo>
                  <a:pt x="44386" y="536160"/>
                </a:lnTo>
                <a:lnTo>
                  <a:pt x="29559" y="544321"/>
                </a:lnTo>
                <a:lnTo>
                  <a:pt x="16284" y="552264"/>
                </a:lnTo>
                <a:lnTo>
                  <a:pt x="5964" y="559475"/>
                </a:lnTo>
                <a:lnTo>
                  <a:pt x="0" y="565440"/>
                </a:lnTo>
                <a:lnTo>
                  <a:pt x="3523" y="576599"/>
                </a:lnTo>
                <a:lnTo>
                  <a:pt x="14578" y="582535"/>
                </a:lnTo>
                <a:lnTo>
                  <a:pt x="28688" y="585118"/>
                </a:lnTo>
                <a:lnTo>
                  <a:pt x="41906" y="585610"/>
                </a:lnTo>
                <a:lnTo>
                  <a:pt x="55736" y="585050"/>
                </a:lnTo>
                <a:lnTo>
                  <a:pt x="98429" y="577210"/>
                </a:lnTo>
                <a:lnTo>
                  <a:pt x="137741" y="560444"/>
                </a:lnTo>
                <a:lnTo>
                  <a:pt x="167002" y="535154"/>
                </a:lnTo>
                <a:lnTo>
                  <a:pt x="179813" y="493977"/>
                </a:lnTo>
                <a:lnTo>
                  <a:pt x="181762" y="473601"/>
                </a:lnTo>
                <a:lnTo>
                  <a:pt x="184296" y="461015"/>
                </a:lnTo>
                <a:lnTo>
                  <a:pt x="189218" y="455860"/>
                </a:lnTo>
                <a:lnTo>
                  <a:pt x="196642" y="453391"/>
                </a:lnTo>
                <a:lnTo>
                  <a:pt x="206682" y="448861"/>
                </a:lnTo>
                <a:lnTo>
                  <a:pt x="217131" y="439086"/>
                </a:lnTo>
                <a:lnTo>
                  <a:pt x="225241" y="427360"/>
                </a:lnTo>
                <a:lnTo>
                  <a:pt x="231739" y="417304"/>
                </a:lnTo>
                <a:lnTo>
                  <a:pt x="243457" y="408344"/>
                </a:lnTo>
                <a:lnTo>
                  <a:pt x="255326" y="401710"/>
                </a:lnTo>
                <a:lnTo>
                  <a:pt x="266966" y="396610"/>
                </a:lnTo>
                <a:lnTo>
                  <a:pt x="277996" y="392253"/>
                </a:lnTo>
                <a:lnTo>
                  <a:pt x="288035" y="387847"/>
                </a:lnTo>
                <a:lnTo>
                  <a:pt x="295927" y="378867"/>
                </a:lnTo>
                <a:lnTo>
                  <a:pt x="299342" y="368014"/>
                </a:lnTo>
                <a:lnTo>
                  <a:pt x="301254" y="356827"/>
                </a:lnTo>
                <a:lnTo>
                  <a:pt x="304637" y="346840"/>
                </a:lnTo>
                <a:lnTo>
                  <a:pt x="333761" y="318865"/>
                </a:lnTo>
                <a:lnTo>
                  <a:pt x="353401" y="287747"/>
                </a:lnTo>
                <a:lnTo>
                  <a:pt x="350220" y="276216"/>
                </a:lnTo>
                <a:lnTo>
                  <a:pt x="340901" y="273832"/>
                </a:lnTo>
                <a:lnTo>
                  <a:pt x="329971" y="275249"/>
                </a:lnTo>
                <a:lnTo>
                  <a:pt x="326360" y="261829"/>
                </a:lnTo>
                <a:lnTo>
                  <a:pt x="326168" y="249999"/>
                </a:lnTo>
                <a:lnTo>
                  <a:pt x="334533" y="249457"/>
                </a:lnTo>
                <a:lnTo>
                  <a:pt x="339280" y="246790"/>
                </a:lnTo>
                <a:lnTo>
                  <a:pt x="370201" y="212761"/>
                </a:lnTo>
                <a:lnTo>
                  <a:pt x="370513" y="199868"/>
                </a:lnTo>
                <a:lnTo>
                  <a:pt x="368986" y="184419"/>
                </a:lnTo>
                <a:lnTo>
                  <a:pt x="366149" y="168263"/>
                </a:lnTo>
                <a:lnTo>
                  <a:pt x="362531" y="153251"/>
                </a:lnTo>
                <a:lnTo>
                  <a:pt x="358661" y="141231"/>
                </a:lnTo>
                <a:lnTo>
                  <a:pt x="355068" y="134053"/>
                </a:lnTo>
                <a:lnTo>
                  <a:pt x="353410" y="13284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506"/>
          <p:cNvSpPr/>
          <p:nvPr/>
        </p:nvSpPr>
        <p:spPr>
          <a:xfrm>
            <a:off x="349300" y="5053612"/>
            <a:ext cx="153035" cy="215900"/>
          </a:xfrm>
          <a:custGeom>
            <a:avLst/>
            <a:gdLst/>
            <a:ahLst/>
            <a:cxnLst/>
            <a:rect l="l" t="t" r="r" b="b"/>
            <a:pathLst>
              <a:path w="153034" h="215900">
                <a:moveTo>
                  <a:pt x="33332" y="139821"/>
                </a:moveTo>
                <a:lnTo>
                  <a:pt x="15421" y="142289"/>
                </a:lnTo>
                <a:lnTo>
                  <a:pt x="4691" y="145618"/>
                </a:lnTo>
                <a:lnTo>
                  <a:pt x="0" y="151680"/>
                </a:lnTo>
                <a:lnTo>
                  <a:pt x="201" y="162351"/>
                </a:lnTo>
                <a:lnTo>
                  <a:pt x="13066" y="210391"/>
                </a:lnTo>
                <a:lnTo>
                  <a:pt x="28868" y="215672"/>
                </a:lnTo>
                <a:lnTo>
                  <a:pt x="44047" y="212216"/>
                </a:lnTo>
                <a:lnTo>
                  <a:pt x="59578" y="206536"/>
                </a:lnTo>
                <a:lnTo>
                  <a:pt x="69005" y="201322"/>
                </a:lnTo>
                <a:lnTo>
                  <a:pt x="75708" y="193740"/>
                </a:lnTo>
                <a:lnTo>
                  <a:pt x="83069" y="180956"/>
                </a:lnTo>
                <a:lnTo>
                  <a:pt x="97374" y="157632"/>
                </a:lnTo>
                <a:lnTo>
                  <a:pt x="45903" y="157632"/>
                </a:lnTo>
                <a:lnTo>
                  <a:pt x="40131" y="143189"/>
                </a:lnTo>
                <a:lnTo>
                  <a:pt x="33332" y="139821"/>
                </a:lnTo>
                <a:close/>
              </a:path>
              <a:path w="153034" h="215900">
                <a:moveTo>
                  <a:pt x="148664" y="138872"/>
                </a:moveTo>
                <a:lnTo>
                  <a:pt x="117670" y="138872"/>
                </a:lnTo>
                <a:lnTo>
                  <a:pt x="117662" y="163346"/>
                </a:lnTo>
                <a:lnTo>
                  <a:pt x="120544" y="172499"/>
                </a:lnTo>
                <a:lnTo>
                  <a:pt x="133445" y="174998"/>
                </a:lnTo>
                <a:lnTo>
                  <a:pt x="139447" y="170988"/>
                </a:lnTo>
                <a:lnTo>
                  <a:pt x="141548" y="156483"/>
                </a:lnTo>
                <a:lnTo>
                  <a:pt x="148505" y="139439"/>
                </a:lnTo>
                <a:lnTo>
                  <a:pt x="148664" y="138872"/>
                </a:lnTo>
                <a:close/>
              </a:path>
              <a:path w="153034" h="215900">
                <a:moveTo>
                  <a:pt x="135031" y="65579"/>
                </a:moveTo>
                <a:lnTo>
                  <a:pt x="88898" y="65579"/>
                </a:lnTo>
                <a:lnTo>
                  <a:pt x="96898" y="66679"/>
                </a:lnTo>
                <a:lnTo>
                  <a:pt x="105178" y="76406"/>
                </a:lnTo>
                <a:lnTo>
                  <a:pt x="72228" y="107906"/>
                </a:lnTo>
                <a:lnTo>
                  <a:pt x="55899" y="114065"/>
                </a:lnTo>
                <a:lnTo>
                  <a:pt x="51491" y="121682"/>
                </a:lnTo>
                <a:lnTo>
                  <a:pt x="54379" y="144011"/>
                </a:lnTo>
                <a:lnTo>
                  <a:pt x="52989" y="153736"/>
                </a:lnTo>
                <a:lnTo>
                  <a:pt x="45903" y="157632"/>
                </a:lnTo>
                <a:lnTo>
                  <a:pt x="97374" y="157632"/>
                </a:lnTo>
                <a:lnTo>
                  <a:pt x="103903" y="146988"/>
                </a:lnTo>
                <a:lnTo>
                  <a:pt x="110786" y="138872"/>
                </a:lnTo>
                <a:lnTo>
                  <a:pt x="148664" y="138872"/>
                </a:lnTo>
                <a:lnTo>
                  <a:pt x="150848" y="131102"/>
                </a:lnTo>
                <a:lnTo>
                  <a:pt x="152443" y="113576"/>
                </a:lnTo>
                <a:lnTo>
                  <a:pt x="152684" y="101352"/>
                </a:lnTo>
                <a:lnTo>
                  <a:pt x="150980" y="91988"/>
                </a:lnTo>
                <a:lnTo>
                  <a:pt x="146742" y="83044"/>
                </a:lnTo>
                <a:lnTo>
                  <a:pt x="135031" y="65579"/>
                </a:lnTo>
                <a:close/>
              </a:path>
              <a:path w="153034" h="215900">
                <a:moveTo>
                  <a:pt x="35126" y="0"/>
                </a:moveTo>
                <a:lnTo>
                  <a:pt x="31919" y="1789"/>
                </a:lnTo>
                <a:lnTo>
                  <a:pt x="28795" y="16203"/>
                </a:lnTo>
                <a:lnTo>
                  <a:pt x="30052" y="24331"/>
                </a:lnTo>
                <a:lnTo>
                  <a:pt x="51077" y="57576"/>
                </a:lnTo>
                <a:lnTo>
                  <a:pt x="72143" y="69931"/>
                </a:lnTo>
                <a:lnTo>
                  <a:pt x="88898" y="65579"/>
                </a:lnTo>
                <a:lnTo>
                  <a:pt x="135031" y="65579"/>
                </a:lnTo>
                <a:lnTo>
                  <a:pt x="101016" y="36351"/>
                </a:lnTo>
                <a:lnTo>
                  <a:pt x="83263" y="33843"/>
                </a:lnTo>
                <a:lnTo>
                  <a:pt x="71779" y="30708"/>
                </a:lnTo>
                <a:lnTo>
                  <a:pt x="63871" y="25174"/>
                </a:lnTo>
                <a:lnTo>
                  <a:pt x="56846" y="15468"/>
                </a:lnTo>
                <a:lnTo>
                  <a:pt x="41637" y="2255"/>
                </a:lnTo>
                <a:lnTo>
                  <a:pt x="35126" y="0"/>
                </a:lnTo>
                <a:close/>
              </a:path>
            </a:pathLst>
          </a:custGeom>
          <a:solidFill>
            <a:srgbClr val="659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507"/>
          <p:cNvSpPr/>
          <p:nvPr/>
        </p:nvSpPr>
        <p:spPr>
          <a:xfrm>
            <a:off x="349300" y="5053612"/>
            <a:ext cx="153035" cy="215900"/>
          </a:xfrm>
          <a:custGeom>
            <a:avLst/>
            <a:gdLst/>
            <a:ahLst/>
            <a:cxnLst/>
            <a:rect l="l" t="t" r="r" b="b"/>
            <a:pathLst>
              <a:path w="153034" h="215900">
                <a:moveTo>
                  <a:pt x="31919" y="1789"/>
                </a:moveTo>
                <a:lnTo>
                  <a:pt x="28795" y="16203"/>
                </a:lnTo>
                <a:lnTo>
                  <a:pt x="30052" y="24331"/>
                </a:lnTo>
                <a:lnTo>
                  <a:pt x="33872" y="38881"/>
                </a:lnTo>
                <a:lnTo>
                  <a:pt x="39857" y="47243"/>
                </a:lnTo>
                <a:lnTo>
                  <a:pt x="51077" y="57576"/>
                </a:lnTo>
                <a:lnTo>
                  <a:pt x="61925" y="65389"/>
                </a:lnTo>
                <a:lnTo>
                  <a:pt x="72143" y="69931"/>
                </a:lnTo>
                <a:lnTo>
                  <a:pt x="88898" y="65579"/>
                </a:lnTo>
                <a:lnTo>
                  <a:pt x="96898" y="66679"/>
                </a:lnTo>
                <a:lnTo>
                  <a:pt x="105178" y="76406"/>
                </a:lnTo>
                <a:lnTo>
                  <a:pt x="102921" y="87447"/>
                </a:lnTo>
                <a:lnTo>
                  <a:pt x="90284" y="97889"/>
                </a:lnTo>
                <a:lnTo>
                  <a:pt x="81487" y="103900"/>
                </a:lnTo>
                <a:lnTo>
                  <a:pt x="72228" y="107906"/>
                </a:lnTo>
                <a:lnTo>
                  <a:pt x="55899" y="114065"/>
                </a:lnTo>
                <a:lnTo>
                  <a:pt x="51491" y="121682"/>
                </a:lnTo>
                <a:lnTo>
                  <a:pt x="54379" y="144011"/>
                </a:lnTo>
                <a:lnTo>
                  <a:pt x="52989" y="153736"/>
                </a:lnTo>
                <a:lnTo>
                  <a:pt x="45903" y="157632"/>
                </a:lnTo>
                <a:lnTo>
                  <a:pt x="40131" y="143189"/>
                </a:lnTo>
                <a:lnTo>
                  <a:pt x="33332" y="139821"/>
                </a:lnTo>
                <a:lnTo>
                  <a:pt x="15421" y="142289"/>
                </a:lnTo>
                <a:lnTo>
                  <a:pt x="4691" y="145618"/>
                </a:lnTo>
                <a:lnTo>
                  <a:pt x="0" y="151680"/>
                </a:lnTo>
                <a:lnTo>
                  <a:pt x="201" y="162351"/>
                </a:lnTo>
                <a:lnTo>
                  <a:pt x="13066" y="210391"/>
                </a:lnTo>
                <a:lnTo>
                  <a:pt x="28868" y="215672"/>
                </a:lnTo>
                <a:lnTo>
                  <a:pt x="44047" y="212216"/>
                </a:lnTo>
                <a:lnTo>
                  <a:pt x="59578" y="206536"/>
                </a:lnTo>
                <a:lnTo>
                  <a:pt x="69005" y="201322"/>
                </a:lnTo>
                <a:lnTo>
                  <a:pt x="75708" y="193740"/>
                </a:lnTo>
                <a:lnTo>
                  <a:pt x="83069" y="180956"/>
                </a:lnTo>
                <a:lnTo>
                  <a:pt x="103903" y="146988"/>
                </a:lnTo>
                <a:lnTo>
                  <a:pt x="110786" y="138872"/>
                </a:lnTo>
                <a:lnTo>
                  <a:pt x="117670" y="138872"/>
                </a:lnTo>
                <a:lnTo>
                  <a:pt x="117662" y="163346"/>
                </a:lnTo>
                <a:lnTo>
                  <a:pt x="120544" y="172499"/>
                </a:lnTo>
                <a:lnTo>
                  <a:pt x="133445" y="174998"/>
                </a:lnTo>
                <a:lnTo>
                  <a:pt x="139447" y="170988"/>
                </a:lnTo>
                <a:lnTo>
                  <a:pt x="141548" y="156483"/>
                </a:lnTo>
                <a:lnTo>
                  <a:pt x="148505" y="139439"/>
                </a:lnTo>
                <a:lnTo>
                  <a:pt x="150848" y="131102"/>
                </a:lnTo>
                <a:lnTo>
                  <a:pt x="152443" y="113576"/>
                </a:lnTo>
                <a:lnTo>
                  <a:pt x="152684" y="101352"/>
                </a:lnTo>
                <a:lnTo>
                  <a:pt x="150980" y="91988"/>
                </a:lnTo>
                <a:lnTo>
                  <a:pt x="146742" y="83044"/>
                </a:lnTo>
                <a:lnTo>
                  <a:pt x="139381" y="72079"/>
                </a:lnTo>
                <a:lnTo>
                  <a:pt x="127187" y="53881"/>
                </a:lnTo>
                <a:lnTo>
                  <a:pt x="118534" y="43192"/>
                </a:lnTo>
                <a:lnTo>
                  <a:pt x="110713" y="38015"/>
                </a:lnTo>
                <a:lnTo>
                  <a:pt x="101016" y="36351"/>
                </a:lnTo>
                <a:lnTo>
                  <a:pt x="83263" y="33843"/>
                </a:lnTo>
                <a:lnTo>
                  <a:pt x="71779" y="30708"/>
                </a:lnTo>
                <a:lnTo>
                  <a:pt x="63871" y="25174"/>
                </a:lnTo>
                <a:lnTo>
                  <a:pt x="56846" y="15468"/>
                </a:lnTo>
                <a:lnTo>
                  <a:pt x="41637" y="2255"/>
                </a:lnTo>
                <a:lnTo>
                  <a:pt x="35126" y="0"/>
                </a:lnTo>
                <a:lnTo>
                  <a:pt x="31919" y="178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508"/>
          <p:cNvSpPr/>
          <p:nvPr/>
        </p:nvSpPr>
        <p:spPr>
          <a:xfrm>
            <a:off x="482007" y="31439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69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509"/>
          <p:cNvSpPr/>
          <p:nvPr/>
        </p:nvSpPr>
        <p:spPr>
          <a:xfrm>
            <a:off x="810507" y="40079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510"/>
          <p:cNvSpPr/>
          <p:nvPr/>
        </p:nvSpPr>
        <p:spPr>
          <a:xfrm>
            <a:off x="1186707" y="403176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511"/>
          <p:cNvSpPr/>
          <p:nvPr/>
        </p:nvSpPr>
        <p:spPr>
          <a:xfrm>
            <a:off x="1211907" y="42914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512"/>
          <p:cNvSpPr/>
          <p:nvPr/>
        </p:nvSpPr>
        <p:spPr>
          <a:xfrm>
            <a:off x="1285852" y="592933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513"/>
          <p:cNvSpPr/>
          <p:nvPr/>
        </p:nvSpPr>
        <p:spPr>
          <a:xfrm>
            <a:off x="1579107" y="42914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514"/>
          <p:cNvSpPr/>
          <p:nvPr/>
        </p:nvSpPr>
        <p:spPr>
          <a:xfrm>
            <a:off x="736707" y="47837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515"/>
          <p:cNvSpPr/>
          <p:nvPr/>
        </p:nvSpPr>
        <p:spPr>
          <a:xfrm>
            <a:off x="1010307" y="49790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516"/>
          <p:cNvSpPr/>
          <p:nvPr/>
        </p:nvSpPr>
        <p:spPr>
          <a:xfrm>
            <a:off x="2065107" y="48917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517"/>
          <p:cNvSpPr/>
          <p:nvPr/>
        </p:nvSpPr>
        <p:spPr>
          <a:xfrm>
            <a:off x="2579907" y="48593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518"/>
          <p:cNvSpPr/>
          <p:nvPr/>
        </p:nvSpPr>
        <p:spPr>
          <a:xfrm>
            <a:off x="3890308" y="5618971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519"/>
          <p:cNvSpPr/>
          <p:nvPr/>
        </p:nvSpPr>
        <p:spPr>
          <a:xfrm>
            <a:off x="5355506" y="59213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520"/>
          <p:cNvSpPr/>
          <p:nvPr/>
        </p:nvSpPr>
        <p:spPr>
          <a:xfrm>
            <a:off x="7749508" y="55937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521"/>
          <p:cNvSpPr/>
          <p:nvPr/>
        </p:nvSpPr>
        <p:spPr>
          <a:xfrm>
            <a:off x="1010307" y="54209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522"/>
          <p:cNvSpPr/>
          <p:nvPr/>
        </p:nvSpPr>
        <p:spPr>
          <a:xfrm>
            <a:off x="355108" y="4949371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523"/>
          <p:cNvSpPr/>
          <p:nvPr/>
        </p:nvSpPr>
        <p:spPr>
          <a:xfrm>
            <a:off x="1285852" y="6215082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525"/>
          <p:cNvSpPr/>
          <p:nvPr/>
        </p:nvSpPr>
        <p:spPr>
          <a:xfrm>
            <a:off x="1355296" y="3314359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69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526"/>
          <p:cNvSpPr/>
          <p:nvPr/>
        </p:nvSpPr>
        <p:spPr>
          <a:xfrm>
            <a:off x="1624108" y="37721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527"/>
          <p:cNvSpPr/>
          <p:nvPr/>
        </p:nvSpPr>
        <p:spPr>
          <a:xfrm>
            <a:off x="900508" y="37937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528"/>
          <p:cNvSpPr/>
          <p:nvPr/>
        </p:nvSpPr>
        <p:spPr>
          <a:xfrm>
            <a:off x="2122708" y="33905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69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529"/>
          <p:cNvSpPr/>
          <p:nvPr/>
        </p:nvSpPr>
        <p:spPr>
          <a:xfrm>
            <a:off x="1816707" y="45929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530"/>
          <p:cNvSpPr/>
          <p:nvPr/>
        </p:nvSpPr>
        <p:spPr>
          <a:xfrm>
            <a:off x="1714108" y="48737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531"/>
          <p:cNvSpPr/>
          <p:nvPr/>
        </p:nvSpPr>
        <p:spPr>
          <a:xfrm>
            <a:off x="1285852" y="6572272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532"/>
          <p:cNvSpPr/>
          <p:nvPr/>
        </p:nvSpPr>
        <p:spPr>
          <a:xfrm>
            <a:off x="1265296" y="404102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533"/>
          <p:cNvSpPr/>
          <p:nvPr/>
        </p:nvSpPr>
        <p:spPr>
          <a:xfrm>
            <a:off x="1055307" y="43499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534"/>
          <p:cNvSpPr/>
          <p:nvPr/>
        </p:nvSpPr>
        <p:spPr>
          <a:xfrm>
            <a:off x="418107" y="49790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535"/>
          <p:cNvSpPr/>
          <p:nvPr/>
        </p:nvSpPr>
        <p:spPr>
          <a:xfrm>
            <a:off x="4027107" y="54209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536"/>
          <p:cNvSpPr/>
          <p:nvPr/>
        </p:nvSpPr>
        <p:spPr>
          <a:xfrm>
            <a:off x="5445508" y="59213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537"/>
          <p:cNvSpPr/>
          <p:nvPr/>
        </p:nvSpPr>
        <p:spPr>
          <a:xfrm>
            <a:off x="5535506" y="6011371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538"/>
          <p:cNvSpPr/>
          <p:nvPr/>
        </p:nvSpPr>
        <p:spPr>
          <a:xfrm>
            <a:off x="7839507" y="625617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ED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539"/>
          <p:cNvSpPr/>
          <p:nvPr/>
        </p:nvSpPr>
        <p:spPr>
          <a:xfrm>
            <a:off x="1233507" y="397776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540"/>
          <p:cNvSpPr/>
          <p:nvPr/>
        </p:nvSpPr>
        <p:spPr>
          <a:xfrm>
            <a:off x="1301908" y="3260969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69">
                <a:moveTo>
                  <a:pt x="45291" y="0"/>
                </a:moveTo>
                <a:lnTo>
                  <a:pt x="8835" y="18242"/>
                </a:lnTo>
                <a:lnTo>
                  <a:pt x="0" y="44594"/>
                </a:lnTo>
                <a:lnTo>
                  <a:pt x="2262" y="58928"/>
                </a:lnTo>
                <a:lnTo>
                  <a:pt x="8569" y="71342"/>
                </a:lnTo>
                <a:lnTo>
                  <a:pt x="18194" y="81130"/>
                </a:lnTo>
                <a:lnTo>
                  <a:pt x="30412" y="87585"/>
                </a:lnTo>
                <a:lnTo>
                  <a:pt x="44495" y="90001"/>
                </a:lnTo>
                <a:lnTo>
                  <a:pt x="45011" y="90001"/>
                </a:lnTo>
                <a:lnTo>
                  <a:pt x="81257" y="71653"/>
                </a:lnTo>
                <a:lnTo>
                  <a:pt x="89990" y="45164"/>
                </a:lnTo>
                <a:lnTo>
                  <a:pt x="87714" y="30917"/>
                </a:lnTo>
                <a:lnTo>
                  <a:pt x="81374" y="18551"/>
                </a:lnTo>
                <a:lnTo>
                  <a:pt x="71703" y="8792"/>
                </a:lnTo>
                <a:lnTo>
                  <a:pt x="59431" y="2367"/>
                </a:lnTo>
                <a:lnTo>
                  <a:pt x="4529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TextBox 1043"/>
          <p:cNvSpPr txBox="1"/>
          <p:nvPr/>
        </p:nvSpPr>
        <p:spPr>
          <a:xfrm>
            <a:off x="1571604" y="6143644"/>
            <a:ext cx="1289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Органы аттестации</a:t>
            </a:r>
            <a:endParaRPr lang="ru-RU" sz="1050" dirty="0"/>
          </a:p>
        </p:txBody>
      </p:sp>
      <p:sp>
        <p:nvSpPr>
          <p:cNvPr id="1045" name="TextBox 1044"/>
          <p:cNvSpPr txBox="1"/>
          <p:nvPr/>
        </p:nvSpPr>
        <p:spPr>
          <a:xfrm>
            <a:off x="1500166" y="6429396"/>
            <a:ext cx="17203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Аттестующие организации</a:t>
            </a:r>
            <a:endParaRPr lang="ru-RU" sz="1050" dirty="0"/>
          </a:p>
        </p:txBody>
      </p:sp>
      <p:sp>
        <p:nvSpPr>
          <p:cNvPr id="1046" name="TextBox 1045"/>
          <p:cNvSpPr txBox="1"/>
          <p:nvPr/>
        </p:nvSpPr>
        <p:spPr>
          <a:xfrm>
            <a:off x="1500166" y="5715016"/>
            <a:ext cx="20002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spc="-10" dirty="0" err="1" smtClean="0">
                <a:solidFill>
                  <a:srgbClr val="231F20"/>
                </a:solidFill>
                <a:latin typeface="Arial Unicode MS"/>
                <a:cs typeface="Arial Unicode MS"/>
              </a:rPr>
              <a:t>Cтруктурные</a:t>
            </a:r>
            <a:r>
              <a:rPr lang="ru-RU" sz="1050" spc="-10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 подразделения </a:t>
            </a:r>
            <a:r>
              <a:rPr lang="ru-RU" sz="1050" spc="-45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ФГАОУ</a:t>
            </a:r>
            <a:r>
              <a:rPr lang="ru-RU" sz="1050" spc="-20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ru-RU" sz="1050" spc="-25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ДПО</a:t>
            </a:r>
            <a:r>
              <a:rPr lang="ru-RU" sz="1050" spc="-20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ru-RU" sz="1050" spc="-10" dirty="0" smtClean="0">
                <a:solidFill>
                  <a:srgbClr val="231F20"/>
                </a:solidFill>
                <a:latin typeface="Arial Unicode MS"/>
                <a:cs typeface="Arial Unicode MS"/>
              </a:rPr>
              <a:t>МЦППК</a:t>
            </a:r>
            <a:endParaRPr lang="ru-RU" sz="1050" dirty="0" smtClean="0">
              <a:latin typeface="Arial Unicode MS"/>
              <a:cs typeface="Arial Unicode MS"/>
            </a:endParaRP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28728" y="1142984"/>
            <a:ext cx="6294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АТТЕСТАЦИИ СИЛ ОТБ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800463" cy="886014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l="1827" t="25000"/>
          <a:stretch>
            <a:fillRect/>
          </a:stretch>
        </p:blipFill>
        <p:spPr bwMode="auto">
          <a:xfrm>
            <a:off x="714348" y="2060848"/>
            <a:ext cx="8034116" cy="436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1429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НЕИСПОЛНЕНИЯ 16-ФЗ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800463" cy="886014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 l="907" t="25000" r="1109" b="1210"/>
          <a:stretch>
            <a:fillRect/>
          </a:stretch>
        </p:blipFill>
        <p:spPr bwMode="auto">
          <a:xfrm>
            <a:off x="214282" y="1819827"/>
            <a:ext cx="8606190" cy="486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35744</TotalTime>
  <Words>120</Words>
  <Application>Microsoft Office PowerPoint</Application>
  <PresentationFormat>Экран (4:3)</PresentationFormat>
  <Paragraphs>39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Елена Зайцева</cp:lastModifiedBy>
  <cp:revision>1139</cp:revision>
  <dcterms:created xsi:type="dcterms:W3CDTF">2014-11-20T11:05:56Z</dcterms:created>
  <dcterms:modified xsi:type="dcterms:W3CDTF">2018-07-11T09:41:25Z</dcterms:modified>
</cp:coreProperties>
</file>